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57" r:id="rId3"/>
    <p:sldId id="260" r:id="rId4"/>
    <p:sldId id="258" r:id="rId5"/>
    <p:sldId id="259" r:id="rId6"/>
    <p:sldId id="261" r:id="rId7"/>
    <p:sldId id="263" r:id="rId8"/>
    <p:sldId id="264"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8" d="100"/>
          <a:sy n="68" d="100"/>
        </p:scale>
        <p:origin x="72" y="138"/>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19EB79-D12A-44AC-9B05-10380668DA06}" type="datetimeFigureOut">
              <a:rPr lang="en-US" smtClean="0"/>
              <a:t>28-Jun-18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8F5BFD8-C789-4202-AC27-31FD21CFFF38}" type="slidenum">
              <a:rPr lang="en-US" smtClean="0"/>
              <a:t>‹#›</a:t>
            </a:fld>
            <a:endParaRPr lang="en-US"/>
          </a:p>
        </p:txBody>
      </p:sp>
    </p:spTree>
    <p:extLst>
      <p:ext uri="{BB962C8B-B14F-4D97-AF65-F5344CB8AC3E}">
        <p14:creationId xmlns:p14="http://schemas.microsoft.com/office/powerpoint/2010/main" val="86292359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19EB79-D12A-44AC-9B05-10380668DA06}" type="datetimeFigureOut">
              <a:rPr lang="en-US" smtClean="0"/>
              <a:t>28-Jun-18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F5BFD8-C789-4202-AC27-31FD21CFFF38}" type="slidenum">
              <a:rPr lang="en-US" smtClean="0"/>
              <a:t>‹#›</a:t>
            </a:fld>
            <a:endParaRPr lang="en-US"/>
          </a:p>
        </p:txBody>
      </p:sp>
    </p:spTree>
    <p:extLst>
      <p:ext uri="{BB962C8B-B14F-4D97-AF65-F5344CB8AC3E}">
        <p14:creationId xmlns:p14="http://schemas.microsoft.com/office/powerpoint/2010/main" val="325722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19EB79-D12A-44AC-9B05-10380668DA06}" type="datetimeFigureOut">
              <a:rPr lang="en-US" smtClean="0"/>
              <a:t>28-Jun-18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5BFD8-C789-4202-AC27-31FD21CFFF38}" type="slidenum">
              <a:rPr lang="en-US" smtClean="0"/>
              <a:t>‹#›</a:t>
            </a:fld>
            <a:endParaRPr lang="en-US"/>
          </a:p>
        </p:txBody>
      </p:sp>
    </p:spTree>
    <p:extLst>
      <p:ext uri="{BB962C8B-B14F-4D97-AF65-F5344CB8AC3E}">
        <p14:creationId xmlns:p14="http://schemas.microsoft.com/office/powerpoint/2010/main" val="191627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19EB79-D12A-44AC-9B05-10380668DA06}" type="datetimeFigureOut">
              <a:rPr lang="en-US" smtClean="0"/>
              <a:t>28-Jun-18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5BFD8-C789-4202-AC27-31FD21CFFF38}" type="slidenum">
              <a:rPr lang="en-US" smtClean="0"/>
              <a:t>‹#›</a:t>
            </a:fld>
            <a:endParaRPr lang="en-US"/>
          </a:p>
        </p:txBody>
      </p:sp>
    </p:spTree>
    <p:extLst>
      <p:ext uri="{BB962C8B-B14F-4D97-AF65-F5344CB8AC3E}">
        <p14:creationId xmlns:p14="http://schemas.microsoft.com/office/powerpoint/2010/main" val="912070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19EB79-D12A-44AC-9B05-10380668DA06}" type="datetimeFigureOut">
              <a:rPr lang="en-US" smtClean="0"/>
              <a:t>28-Jun-18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5BFD8-C789-4202-AC27-31FD21CFFF38}" type="slidenum">
              <a:rPr lang="en-US" smtClean="0"/>
              <a:t>‹#›</a:t>
            </a:fld>
            <a:endParaRPr lang="en-US"/>
          </a:p>
        </p:txBody>
      </p:sp>
    </p:spTree>
    <p:extLst>
      <p:ext uri="{BB962C8B-B14F-4D97-AF65-F5344CB8AC3E}">
        <p14:creationId xmlns:p14="http://schemas.microsoft.com/office/powerpoint/2010/main" val="3474825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19EB79-D12A-44AC-9B05-10380668DA06}" type="datetimeFigureOut">
              <a:rPr lang="en-US" smtClean="0"/>
              <a:t>28-Jun-18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5BFD8-C789-4202-AC27-31FD21CFFF38}" type="slidenum">
              <a:rPr lang="en-US" smtClean="0"/>
              <a:t>‹#›</a:t>
            </a:fld>
            <a:endParaRPr lang="en-US"/>
          </a:p>
        </p:txBody>
      </p:sp>
    </p:spTree>
    <p:extLst>
      <p:ext uri="{BB962C8B-B14F-4D97-AF65-F5344CB8AC3E}">
        <p14:creationId xmlns:p14="http://schemas.microsoft.com/office/powerpoint/2010/main" val="3348753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19EB79-D12A-44AC-9B05-10380668DA06}" type="datetimeFigureOut">
              <a:rPr lang="en-US" smtClean="0"/>
              <a:t>28-Jun-18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5BFD8-C789-4202-AC27-31FD21CFFF38}" type="slidenum">
              <a:rPr lang="en-US" smtClean="0"/>
              <a:t>‹#›</a:t>
            </a:fld>
            <a:endParaRPr lang="en-US"/>
          </a:p>
        </p:txBody>
      </p:sp>
    </p:spTree>
    <p:extLst>
      <p:ext uri="{BB962C8B-B14F-4D97-AF65-F5344CB8AC3E}">
        <p14:creationId xmlns:p14="http://schemas.microsoft.com/office/powerpoint/2010/main" val="2283574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19EB79-D12A-44AC-9B05-10380668DA06}" type="datetimeFigureOut">
              <a:rPr lang="en-US" smtClean="0"/>
              <a:t>28-Jun-18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5BFD8-C789-4202-AC27-31FD21CFFF38}" type="slidenum">
              <a:rPr lang="en-US" smtClean="0"/>
              <a:t>‹#›</a:t>
            </a:fld>
            <a:endParaRPr lang="en-US"/>
          </a:p>
        </p:txBody>
      </p:sp>
    </p:spTree>
    <p:extLst>
      <p:ext uri="{BB962C8B-B14F-4D97-AF65-F5344CB8AC3E}">
        <p14:creationId xmlns:p14="http://schemas.microsoft.com/office/powerpoint/2010/main" val="213124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19EB79-D12A-44AC-9B05-10380668DA06}" type="datetimeFigureOut">
              <a:rPr lang="en-US" smtClean="0"/>
              <a:t>28-Jun-18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5BFD8-C789-4202-AC27-31FD21CFFF38}" type="slidenum">
              <a:rPr lang="en-US" smtClean="0"/>
              <a:t>‹#›</a:t>
            </a:fld>
            <a:endParaRPr lang="en-US"/>
          </a:p>
        </p:txBody>
      </p:sp>
    </p:spTree>
    <p:extLst>
      <p:ext uri="{BB962C8B-B14F-4D97-AF65-F5344CB8AC3E}">
        <p14:creationId xmlns:p14="http://schemas.microsoft.com/office/powerpoint/2010/main" val="55124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19EB79-D12A-44AC-9B05-10380668DA06}" type="datetimeFigureOut">
              <a:rPr lang="en-US" smtClean="0"/>
              <a:t>28-Jun-18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8F5BFD8-C789-4202-AC27-31FD21CFFF38}" type="slidenum">
              <a:rPr lang="en-US" smtClean="0"/>
              <a:t>‹#›</a:t>
            </a:fld>
            <a:endParaRPr lang="en-US"/>
          </a:p>
        </p:txBody>
      </p:sp>
    </p:spTree>
    <p:extLst>
      <p:ext uri="{BB962C8B-B14F-4D97-AF65-F5344CB8AC3E}">
        <p14:creationId xmlns:p14="http://schemas.microsoft.com/office/powerpoint/2010/main" val="298332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19EB79-D12A-44AC-9B05-10380668DA06}" type="datetimeFigureOut">
              <a:rPr lang="en-US" smtClean="0"/>
              <a:t>28-Jun-18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5BFD8-C789-4202-AC27-31FD21CFFF38}" type="slidenum">
              <a:rPr lang="en-US" smtClean="0"/>
              <a:t>‹#›</a:t>
            </a:fld>
            <a:endParaRPr lang="en-US"/>
          </a:p>
        </p:txBody>
      </p:sp>
    </p:spTree>
    <p:extLst>
      <p:ext uri="{BB962C8B-B14F-4D97-AF65-F5344CB8AC3E}">
        <p14:creationId xmlns:p14="http://schemas.microsoft.com/office/powerpoint/2010/main" val="196558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19EB79-D12A-44AC-9B05-10380668DA06}" type="datetimeFigureOut">
              <a:rPr lang="en-US" smtClean="0"/>
              <a:t>28-Jun-18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F5BFD8-C789-4202-AC27-31FD21CFFF38}" type="slidenum">
              <a:rPr lang="en-US" smtClean="0"/>
              <a:t>‹#›</a:t>
            </a:fld>
            <a:endParaRPr lang="en-US"/>
          </a:p>
        </p:txBody>
      </p:sp>
    </p:spTree>
    <p:extLst>
      <p:ext uri="{BB962C8B-B14F-4D97-AF65-F5344CB8AC3E}">
        <p14:creationId xmlns:p14="http://schemas.microsoft.com/office/powerpoint/2010/main" val="2426554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19EB79-D12A-44AC-9B05-10380668DA06}" type="datetimeFigureOut">
              <a:rPr lang="en-US" smtClean="0"/>
              <a:t>28-Jun-18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F5BFD8-C789-4202-AC27-31FD21CFFF38}" type="slidenum">
              <a:rPr lang="en-US" smtClean="0"/>
              <a:t>‹#›</a:t>
            </a:fld>
            <a:endParaRPr lang="en-US"/>
          </a:p>
        </p:txBody>
      </p:sp>
    </p:spTree>
    <p:extLst>
      <p:ext uri="{BB962C8B-B14F-4D97-AF65-F5344CB8AC3E}">
        <p14:creationId xmlns:p14="http://schemas.microsoft.com/office/powerpoint/2010/main" val="2417842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19EB79-D12A-44AC-9B05-10380668DA06}" type="datetimeFigureOut">
              <a:rPr lang="en-US" smtClean="0"/>
              <a:t>28-Jun-18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F5BFD8-C789-4202-AC27-31FD21CFFF38}" type="slidenum">
              <a:rPr lang="en-US" smtClean="0"/>
              <a:t>‹#›</a:t>
            </a:fld>
            <a:endParaRPr lang="en-US"/>
          </a:p>
        </p:txBody>
      </p:sp>
    </p:spTree>
    <p:extLst>
      <p:ext uri="{BB962C8B-B14F-4D97-AF65-F5344CB8AC3E}">
        <p14:creationId xmlns:p14="http://schemas.microsoft.com/office/powerpoint/2010/main" val="4145742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9EB79-D12A-44AC-9B05-10380668DA06}" type="datetimeFigureOut">
              <a:rPr lang="en-US" smtClean="0"/>
              <a:t>28-Jun-18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F5BFD8-C789-4202-AC27-31FD21CFFF38}" type="slidenum">
              <a:rPr lang="en-US" smtClean="0"/>
              <a:t>‹#›</a:t>
            </a:fld>
            <a:endParaRPr lang="en-US"/>
          </a:p>
        </p:txBody>
      </p:sp>
    </p:spTree>
    <p:extLst>
      <p:ext uri="{BB962C8B-B14F-4D97-AF65-F5344CB8AC3E}">
        <p14:creationId xmlns:p14="http://schemas.microsoft.com/office/powerpoint/2010/main" val="388479570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19EB79-D12A-44AC-9B05-10380668DA06}" type="datetimeFigureOut">
              <a:rPr lang="en-US" smtClean="0"/>
              <a:t>28-Jun-18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F5BFD8-C789-4202-AC27-31FD21CFFF38}" type="slidenum">
              <a:rPr lang="en-US" smtClean="0"/>
              <a:t>‹#›</a:t>
            </a:fld>
            <a:endParaRPr lang="en-US"/>
          </a:p>
        </p:txBody>
      </p:sp>
    </p:spTree>
    <p:extLst>
      <p:ext uri="{BB962C8B-B14F-4D97-AF65-F5344CB8AC3E}">
        <p14:creationId xmlns:p14="http://schemas.microsoft.com/office/powerpoint/2010/main" val="20617190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19EB79-D12A-44AC-9B05-10380668DA06}" type="datetimeFigureOut">
              <a:rPr lang="en-US" smtClean="0"/>
              <a:t>28-Jun-18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F5BFD8-C789-4202-AC27-31FD21CFFF38}" type="slidenum">
              <a:rPr lang="en-US" smtClean="0"/>
              <a:t>‹#›</a:t>
            </a:fld>
            <a:endParaRPr lang="en-US"/>
          </a:p>
        </p:txBody>
      </p:sp>
    </p:spTree>
    <p:extLst>
      <p:ext uri="{BB962C8B-B14F-4D97-AF65-F5344CB8AC3E}">
        <p14:creationId xmlns:p14="http://schemas.microsoft.com/office/powerpoint/2010/main" val="341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19EB79-D12A-44AC-9B05-10380668DA06}" type="datetimeFigureOut">
              <a:rPr lang="en-US" smtClean="0"/>
              <a:t>28-Jun-18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F5BFD8-C789-4202-AC27-31FD21CFFF38}" type="slidenum">
              <a:rPr lang="en-US" smtClean="0"/>
              <a:t>‹#›</a:t>
            </a:fld>
            <a:endParaRPr lang="en-US"/>
          </a:p>
        </p:txBody>
      </p:sp>
    </p:spTree>
    <p:extLst>
      <p:ext uri="{BB962C8B-B14F-4D97-AF65-F5344CB8AC3E}">
        <p14:creationId xmlns:p14="http://schemas.microsoft.com/office/powerpoint/2010/main" val="2345851468"/>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4" name="Rectangle 3"/>
          <p:cNvSpPr/>
          <p:nvPr/>
        </p:nvSpPr>
        <p:spPr>
          <a:xfrm>
            <a:off x="5490187" y="911958"/>
            <a:ext cx="5238494" cy="3700316"/>
          </a:xfrm>
          <a:custGeom>
            <a:avLst/>
            <a:gdLst>
              <a:gd name="connsiteX0" fmla="*/ 0 w 6096000"/>
              <a:gd name="connsiteY0" fmla="*/ 0 h 3447098"/>
              <a:gd name="connsiteX1" fmla="*/ 6096000 w 6096000"/>
              <a:gd name="connsiteY1" fmla="*/ 0 h 3447098"/>
              <a:gd name="connsiteX2" fmla="*/ 6096000 w 6096000"/>
              <a:gd name="connsiteY2" fmla="*/ 3447098 h 3447098"/>
              <a:gd name="connsiteX3" fmla="*/ 0 w 6096000"/>
              <a:gd name="connsiteY3" fmla="*/ 3447098 h 3447098"/>
              <a:gd name="connsiteX4" fmla="*/ 0 w 6096000"/>
              <a:gd name="connsiteY4" fmla="*/ 0 h 3447098"/>
              <a:gd name="connsiteX0" fmla="*/ 0 w 6096000"/>
              <a:gd name="connsiteY0" fmla="*/ 0 h 3447098"/>
              <a:gd name="connsiteX1" fmla="*/ 4618893 w 6096000"/>
              <a:gd name="connsiteY1" fmla="*/ 407963 h 3447098"/>
              <a:gd name="connsiteX2" fmla="*/ 6096000 w 6096000"/>
              <a:gd name="connsiteY2" fmla="*/ 3447098 h 3447098"/>
              <a:gd name="connsiteX3" fmla="*/ 0 w 6096000"/>
              <a:gd name="connsiteY3" fmla="*/ 3447098 h 3447098"/>
              <a:gd name="connsiteX4" fmla="*/ 0 w 6096000"/>
              <a:gd name="connsiteY4" fmla="*/ 0 h 3447098"/>
              <a:gd name="connsiteX0" fmla="*/ 576776 w 6672776"/>
              <a:gd name="connsiteY0" fmla="*/ 0 h 4009805"/>
              <a:gd name="connsiteX1" fmla="*/ 5195669 w 6672776"/>
              <a:gd name="connsiteY1" fmla="*/ 407963 h 4009805"/>
              <a:gd name="connsiteX2" fmla="*/ 6672776 w 6672776"/>
              <a:gd name="connsiteY2" fmla="*/ 3447098 h 4009805"/>
              <a:gd name="connsiteX3" fmla="*/ 0 w 6672776"/>
              <a:gd name="connsiteY3" fmla="*/ 4009805 h 4009805"/>
              <a:gd name="connsiteX4" fmla="*/ 576776 w 6672776"/>
              <a:gd name="connsiteY4" fmla="*/ 0 h 4009805"/>
              <a:gd name="connsiteX0" fmla="*/ 14068 w 6110068"/>
              <a:gd name="connsiteY0" fmla="*/ 0 h 3559639"/>
              <a:gd name="connsiteX1" fmla="*/ 4632961 w 6110068"/>
              <a:gd name="connsiteY1" fmla="*/ 407963 h 3559639"/>
              <a:gd name="connsiteX2" fmla="*/ 6110068 w 6110068"/>
              <a:gd name="connsiteY2" fmla="*/ 3447098 h 3559639"/>
              <a:gd name="connsiteX3" fmla="*/ 0 w 6110068"/>
              <a:gd name="connsiteY3" fmla="*/ 3559639 h 3559639"/>
              <a:gd name="connsiteX4" fmla="*/ 14068 w 6110068"/>
              <a:gd name="connsiteY4" fmla="*/ 0 h 3559639"/>
              <a:gd name="connsiteX0" fmla="*/ 33 w 6096033"/>
              <a:gd name="connsiteY0" fmla="*/ 0 h 3601842"/>
              <a:gd name="connsiteX1" fmla="*/ 4618926 w 6096033"/>
              <a:gd name="connsiteY1" fmla="*/ 407963 h 3601842"/>
              <a:gd name="connsiteX2" fmla="*/ 6096033 w 6096033"/>
              <a:gd name="connsiteY2" fmla="*/ 3447098 h 3601842"/>
              <a:gd name="connsiteX3" fmla="*/ 492402 w 6096033"/>
              <a:gd name="connsiteY3" fmla="*/ 3601842 h 3601842"/>
              <a:gd name="connsiteX4" fmla="*/ 33 w 6096033"/>
              <a:gd name="connsiteY4" fmla="*/ 0 h 3601842"/>
              <a:gd name="connsiteX0" fmla="*/ 182880 w 6278880"/>
              <a:gd name="connsiteY0" fmla="*/ 0 h 3756587"/>
              <a:gd name="connsiteX1" fmla="*/ 4801773 w 6278880"/>
              <a:gd name="connsiteY1" fmla="*/ 407963 h 3756587"/>
              <a:gd name="connsiteX2" fmla="*/ 6278880 w 6278880"/>
              <a:gd name="connsiteY2" fmla="*/ 3447098 h 3756587"/>
              <a:gd name="connsiteX3" fmla="*/ 0 w 6278880"/>
              <a:gd name="connsiteY3" fmla="*/ 3756587 h 3756587"/>
              <a:gd name="connsiteX4" fmla="*/ 182880 w 6278880"/>
              <a:gd name="connsiteY4" fmla="*/ 0 h 3756587"/>
              <a:gd name="connsiteX0" fmla="*/ 58 w 6546224"/>
              <a:gd name="connsiteY0" fmla="*/ 0 h 3840993"/>
              <a:gd name="connsiteX1" fmla="*/ 5069117 w 6546224"/>
              <a:gd name="connsiteY1" fmla="*/ 492369 h 3840993"/>
              <a:gd name="connsiteX2" fmla="*/ 6546224 w 6546224"/>
              <a:gd name="connsiteY2" fmla="*/ 3531504 h 3840993"/>
              <a:gd name="connsiteX3" fmla="*/ 267344 w 6546224"/>
              <a:gd name="connsiteY3" fmla="*/ 3840993 h 3840993"/>
              <a:gd name="connsiteX4" fmla="*/ 58 w 6546224"/>
              <a:gd name="connsiteY4" fmla="*/ 0 h 3840993"/>
              <a:gd name="connsiteX0" fmla="*/ 58 w 6616563"/>
              <a:gd name="connsiteY0" fmla="*/ 0 h 3840993"/>
              <a:gd name="connsiteX1" fmla="*/ 5069117 w 6616563"/>
              <a:gd name="connsiteY1" fmla="*/ 492369 h 3840993"/>
              <a:gd name="connsiteX2" fmla="*/ 6616563 w 6616563"/>
              <a:gd name="connsiteY2" fmla="*/ 3703931 h 3840993"/>
              <a:gd name="connsiteX3" fmla="*/ 267344 w 6616563"/>
              <a:gd name="connsiteY3" fmla="*/ 3840993 h 3840993"/>
              <a:gd name="connsiteX4" fmla="*/ 58 w 6616563"/>
              <a:gd name="connsiteY4" fmla="*/ 0 h 3840993"/>
              <a:gd name="connsiteX0" fmla="*/ 168812 w 6785317"/>
              <a:gd name="connsiteY0" fmla="*/ 0 h 4029095"/>
              <a:gd name="connsiteX1" fmla="*/ 5237871 w 6785317"/>
              <a:gd name="connsiteY1" fmla="*/ 492369 h 4029095"/>
              <a:gd name="connsiteX2" fmla="*/ 6785317 w 6785317"/>
              <a:gd name="connsiteY2" fmla="*/ 3703931 h 4029095"/>
              <a:gd name="connsiteX3" fmla="*/ 0 w 6785317"/>
              <a:gd name="connsiteY3" fmla="*/ 4029095 h 4029095"/>
              <a:gd name="connsiteX4" fmla="*/ 168812 w 6785317"/>
              <a:gd name="connsiteY4" fmla="*/ 0 h 4029095"/>
              <a:gd name="connsiteX0" fmla="*/ 168812 w 5941255"/>
              <a:gd name="connsiteY0" fmla="*/ 0 h 4029095"/>
              <a:gd name="connsiteX1" fmla="*/ 5237871 w 5941255"/>
              <a:gd name="connsiteY1" fmla="*/ 492369 h 4029095"/>
              <a:gd name="connsiteX2" fmla="*/ 5941255 w 5941255"/>
              <a:gd name="connsiteY2" fmla="*/ 3860683 h 4029095"/>
              <a:gd name="connsiteX3" fmla="*/ 0 w 5941255"/>
              <a:gd name="connsiteY3" fmla="*/ 4029095 h 4029095"/>
              <a:gd name="connsiteX4" fmla="*/ 168812 w 5941255"/>
              <a:gd name="connsiteY4" fmla="*/ 0 h 4029095"/>
              <a:gd name="connsiteX0" fmla="*/ 168812 w 5899052"/>
              <a:gd name="connsiteY0" fmla="*/ 0 h 4029095"/>
              <a:gd name="connsiteX1" fmla="*/ 5237871 w 5899052"/>
              <a:gd name="connsiteY1" fmla="*/ 492369 h 4029095"/>
              <a:gd name="connsiteX2" fmla="*/ 5899052 w 5899052"/>
              <a:gd name="connsiteY2" fmla="*/ 3766632 h 4029095"/>
              <a:gd name="connsiteX3" fmla="*/ 0 w 5899052"/>
              <a:gd name="connsiteY3" fmla="*/ 4029095 h 4029095"/>
              <a:gd name="connsiteX4" fmla="*/ 168812 w 5899052"/>
              <a:gd name="connsiteY4" fmla="*/ 0 h 4029095"/>
              <a:gd name="connsiteX0" fmla="*/ 168812 w 5237871"/>
              <a:gd name="connsiteY0" fmla="*/ 0 h 4029095"/>
              <a:gd name="connsiteX1" fmla="*/ 5237871 w 5237871"/>
              <a:gd name="connsiteY1" fmla="*/ 492369 h 4029095"/>
              <a:gd name="connsiteX2" fmla="*/ 5237870 w 5237871"/>
              <a:gd name="connsiteY2" fmla="*/ 3845008 h 4029095"/>
              <a:gd name="connsiteX3" fmla="*/ 0 w 5237871"/>
              <a:gd name="connsiteY3" fmla="*/ 4029095 h 4029095"/>
              <a:gd name="connsiteX4" fmla="*/ 168812 w 5237871"/>
              <a:gd name="connsiteY4" fmla="*/ 0 h 4029095"/>
              <a:gd name="connsiteX0" fmla="*/ 168812 w 5828713"/>
              <a:gd name="connsiteY0" fmla="*/ 0 h 4029095"/>
              <a:gd name="connsiteX1" fmla="*/ 5237871 w 5828713"/>
              <a:gd name="connsiteY1" fmla="*/ 492369 h 4029095"/>
              <a:gd name="connsiteX2" fmla="*/ 5828713 w 5828713"/>
              <a:gd name="connsiteY2" fmla="*/ 3939060 h 4029095"/>
              <a:gd name="connsiteX3" fmla="*/ 0 w 5828713"/>
              <a:gd name="connsiteY3" fmla="*/ 4029095 h 4029095"/>
              <a:gd name="connsiteX4" fmla="*/ 168812 w 5828713"/>
              <a:gd name="connsiteY4" fmla="*/ 0 h 4029095"/>
              <a:gd name="connsiteX0" fmla="*/ 168812 w 5828713"/>
              <a:gd name="connsiteY0" fmla="*/ 0 h 4029095"/>
              <a:gd name="connsiteX1" fmla="*/ 4829908 w 5828713"/>
              <a:gd name="connsiteY1" fmla="*/ 492369 h 4029095"/>
              <a:gd name="connsiteX2" fmla="*/ 5828713 w 5828713"/>
              <a:gd name="connsiteY2" fmla="*/ 3939060 h 4029095"/>
              <a:gd name="connsiteX3" fmla="*/ 0 w 5828713"/>
              <a:gd name="connsiteY3" fmla="*/ 4029095 h 4029095"/>
              <a:gd name="connsiteX4" fmla="*/ 168812 w 5828713"/>
              <a:gd name="connsiteY4" fmla="*/ 0 h 4029095"/>
              <a:gd name="connsiteX0" fmla="*/ 168812 w 5828713"/>
              <a:gd name="connsiteY0" fmla="*/ 0 h 4029095"/>
              <a:gd name="connsiteX1" fmla="*/ 4829908 w 5828713"/>
              <a:gd name="connsiteY1" fmla="*/ 492369 h 4029095"/>
              <a:gd name="connsiteX2" fmla="*/ 5828713 w 5828713"/>
              <a:gd name="connsiteY2" fmla="*/ 3939060 h 4029095"/>
              <a:gd name="connsiteX3" fmla="*/ 0 w 5828713"/>
              <a:gd name="connsiteY3" fmla="*/ 4029095 h 4029095"/>
              <a:gd name="connsiteX4" fmla="*/ 168812 w 5828713"/>
              <a:gd name="connsiteY4" fmla="*/ 0 h 4029095"/>
              <a:gd name="connsiteX0" fmla="*/ 168812 w 5223802"/>
              <a:gd name="connsiteY0" fmla="*/ 0 h 4029095"/>
              <a:gd name="connsiteX1" fmla="*/ 4829908 w 5223802"/>
              <a:gd name="connsiteY1" fmla="*/ 492369 h 4029095"/>
              <a:gd name="connsiteX2" fmla="*/ 5223802 w 5223802"/>
              <a:gd name="connsiteY2" fmla="*/ 3813658 h 4029095"/>
              <a:gd name="connsiteX3" fmla="*/ 0 w 5223802"/>
              <a:gd name="connsiteY3" fmla="*/ 4029095 h 4029095"/>
              <a:gd name="connsiteX4" fmla="*/ 168812 w 5223802"/>
              <a:gd name="connsiteY4" fmla="*/ 0 h 4029095"/>
              <a:gd name="connsiteX0" fmla="*/ 28135 w 5223802"/>
              <a:gd name="connsiteY0" fmla="*/ 0 h 3621540"/>
              <a:gd name="connsiteX1" fmla="*/ 4829908 w 5223802"/>
              <a:gd name="connsiteY1" fmla="*/ 84814 h 3621540"/>
              <a:gd name="connsiteX2" fmla="*/ 5223802 w 5223802"/>
              <a:gd name="connsiteY2" fmla="*/ 3406103 h 3621540"/>
              <a:gd name="connsiteX3" fmla="*/ 0 w 5223802"/>
              <a:gd name="connsiteY3" fmla="*/ 3621540 h 3621540"/>
              <a:gd name="connsiteX4" fmla="*/ 28135 w 5223802"/>
              <a:gd name="connsiteY4" fmla="*/ 0 h 3621540"/>
              <a:gd name="connsiteX0" fmla="*/ 118 w 5350530"/>
              <a:gd name="connsiteY0" fmla="*/ 0 h 4123147"/>
              <a:gd name="connsiteX1" fmla="*/ 4956636 w 5350530"/>
              <a:gd name="connsiteY1" fmla="*/ 586421 h 4123147"/>
              <a:gd name="connsiteX2" fmla="*/ 5350530 w 5350530"/>
              <a:gd name="connsiteY2" fmla="*/ 3907710 h 4123147"/>
              <a:gd name="connsiteX3" fmla="*/ 126728 w 5350530"/>
              <a:gd name="connsiteY3" fmla="*/ 4123147 h 4123147"/>
              <a:gd name="connsiteX4" fmla="*/ 118 w 5350530"/>
              <a:gd name="connsiteY4" fmla="*/ 0 h 4123147"/>
              <a:gd name="connsiteX0" fmla="*/ 302 w 5266308"/>
              <a:gd name="connsiteY0" fmla="*/ 0 h 4060446"/>
              <a:gd name="connsiteX1" fmla="*/ 4872414 w 5266308"/>
              <a:gd name="connsiteY1" fmla="*/ 523720 h 4060446"/>
              <a:gd name="connsiteX2" fmla="*/ 5266308 w 5266308"/>
              <a:gd name="connsiteY2" fmla="*/ 3845009 h 4060446"/>
              <a:gd name="connsiteX3" fmla="*/ 42506 w 5266308"/>
              <a:gd name="connsiteY3" fmla="*/ 4060446 h 4060446"/>
              <a:gd name="connsiteX4" fmla="*/ 302 w 5266308"/>
              <a:gd name="connsiteY4" fmla="*/ 0 h 4060446"/>
              <a:gd name="connsiteX0" fmla="*/ 302 w 5266308"/>
              <a:gd name="connsiteY0" fmla="*/ 0 h 3715591"/>
              <a:gd name="connsiteX1" fmla="*/ 4872414 w 5266308"/>
              <a:gd name="connsiteY1" fmla="*/ 178865 h 3715591"/>
              <a:gd name="connsiteX2" fmla="*/ 5266308 w 5266308"/>
              <a:gd name="connsiteY2" fmla="*/ 3500154 h 3715591"/>
              <a:gd name="connsiteX3" fmla="*/ 42506 w 5266308"/>
              <a:gd name="connsiteY3" fmla="*/ 3715591 h 3715591"/>
              <a:gd name="connsiteX4" fmla="*/ 302 w 5266308"/>
              <a:gd name="connsiteY4" fmla="*/ 0 h 3715591"/>
              <a:gd name="connsiteX0" fmla="*/ 170 w 5308380"/>
              <a:gd name="connsiteY0" fmla="*/ 0 h 3888018"/>
              <a:gd name="connsiteX1" fmla="*/ 4914486 w 5308380"/>
              <a:gd name="connsiteY1" fmla="*/ 351292 h 3888018"/>
              <a:gd name="connsiteX2" fmla="*/ 5308380 w 5308380"/>
              <a:gd name="connsiteY2" fmla="*/ 3672581 h 3888018"/>
              <a:gd name="connsiteX3" fmla="*/ 84578 w 5308380"/>
              <a:gd name="connsiteY3" fmla="*/ 3888018 h 3888018"/>
              <a:gd name="connsiteX4" fmla="*/ 170 w 5308380"/>
              <a:gd name="connsiteY4" fmla="*/ 0 h 3888018"/>
              <a:gd name="connsiteX0" fmla="*/ 70337 w 5223802"/>
              <a:gd name="connsiteY0" fmla="*/ 0 h 4044770"/>
              <a:gd name="connsiteX1" fmla="*/ 4829908 w 5223802"/>
              <a:gd name="connsiteY1" fmla="*/ 508044 h 4044770"/>
              <a:gd name="connsiteX2" fmla="*/ 5223802 w 5223802"/>
              <a:gd name="connsiteY2" fmla="*/ 3829333 h 4044770"/>
              <a:gd name="connsiteX3" fmla="*/ 0 w 5223802"/>
              <a:gd name="connsiteY3" fmla="*/ 4044770 h 4044770"/>
              <a:gd name="connsiteX4" fmla="*/ 70337 w 5223802"/>
              <a:gd name="connsiteY4" fmla="*/ 0 h 4044770"/>
              <a:gd name="connsiteX0" fmla="*/ 28134 w 5223802"/>
              <a:gd name="connsiteY0" fmla="*/ 0 h 3888018"/>
              <a:gd name="connsiteX1" fmla="*/ 4829908 w 5223802"/>
              <a:gd name="connsiteY1" fmla="*/ 351292 h 3888018"/>
              <a:gd name="connsiteX2" fmla="*/ 5223802 w 5223802"/>
              <a:gd name="connsiteY2" fmla="*/ 3672581 h 3888018"/>
              <a:gd name="connsiteX3" fmla="*/ 0 w 5223802"/>
              <a:gd name="connsiteY3" fmla="*/ 3888018 h 3888018"/>
              <a:gd name="connsiteX4" fmla="*/ 28134 w 5223802"/>
              <a:gd name="connsiteY4" fmla="*/ 0 h 3888018"/>
              <a:gd name="connsiteX0" fmla="*/ 623 w 5238494"/>
              <a:gd name="connsiteY0" fmla="*/ 0 h 4123145"/>
              <a:gd name="connsiteX1" fmla="*/ 4844600 w 5238494"/>
              <a:gd name="connsiteY1" fmla="*/ 586419 h 4123145"/>
              <a:gd name="connsiteX2" fmla="*/ 5238494 w 5238494"/>
              <a:gd name="connsiteY2" fmla="*/ 3907708 h 4123145"/>
              <a:gd name="connsiteX3" fmla="*/ 14692 w 5238494"/>
              <a:gd name="connsiteY3" fmla="*/ 4123145 h 4123145"/>
              <a:gd name="connsiteX4" fmla="*/ 623 w 5238494"/>
              <a:gd name="connsiteY4" fmla="*/ 0 h 4123145"/>
              <a:gd name="connsiteX0" fmla="*/ 623 w 5238494"/>
              <a:gd name="connsiteY0" fmla="*/ 0 h 4123145"/>
              <a:gd name="connsiteX1" fmla="*/ 4886803 w 5238494"/>
              <a:gd name="connsiteY1" fmla="*/ 461017 h 4123145"/>
              <a:gd name="connsiteX2" fmla="*/ 5238494 w 5238494"/>
              <a:gd name="connsiteY2" fmla="*/ 3907708 h 4123145"/>
              <a:gd name="connsiteX3" fmla="*/ 14692 w 5238494"/>
              <a:gd name="connsiteY3" fmla="*/ 4123145 h 4123145"/>
              <a:gd name="connsiteX4" fmla="*/ 623 w 5238494"/>
              <a:gd name="connsiteY4" fmla="*/ 0 h 4123145"/>
              <a:gd name="connsiteX0" fmla="*/ 623 w 5238494"/>
              <a:gd name="connsiteY0" fmla="*/ 0 h 4123145"/>
              <a:gd name="connsiteX1" fmla="*/ 4886803 w 5238494"/>
              <a:gd name="connsiteY1" fmla="*/ 461017 h 4123145"/>
              <a:gd name="connsiteX2" fmla="*/ 5238494 w 5238494"/>
              <a:gd name="connsiteY2" fmla="*/ 3907708 h 4123145"/>
              <a:gd name="connsiteX3" fmla="*/ 14692 w 5238494"/>
              <a:gd name="connsiteY3" fmla="*/ 4123145 h 4123145"/>
              <a:gd name="connsiteX4" fmla="*/ 623 w 5238494"/>
              <a:gd name="connsiteY4" fmla="*/ 0 h 412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494" h="4123145">
                <a:moveTo>
                  <a:pt x="623" y="0"/>
                </a:moveTo>
                <a:lnTo>
                  <a:pt x="4886803" y="461017"/>
                </a:lnTo>
                <a:cubicBezTo>
                  <a:pt x="4717991" y="1625588"/>
                  <a:pt x="5238494" y="2790162"/>
                  <a:pt x="5238494" y="3907708"/>
                </a:cubicBezTo>
                <a:lnTo>
                  <a:pt x="14692" y="4123145"/>
                </a:lnTo>
                <a:cubicBezTo>
                  <a:pt x="19381" y="2936599"/>
                  <a:pt x="-4066" y="1186546"/>
                  <a:pt x="623" y="0"/>
                </a:cubicBezTo>
                <a:close/>
              </a:path>
            </a:pathLst>
          </a:custGeom>
          <a:gradFill>
            <a:gsLst>
              <a:gs pos="0">
                <a:schemeClr val="accent1">
                  <a:lumMod val="5000"/>
                  <a:lumOff val="95000"/>
                  <a:alpha val="0"/>
                </a:schemeClr>
              </a:gs>
              <a:gs pos="75000">
                <a:schemeClr val="bg1"/>
              </a:gs>
            </a:gsLst>
            <a:lin ang="5400000" scaled="1"/>
          </a:gradFill>
        </p:spPr>
        <p:txBody>
          <a:bodyPr>
            <a:spAutoFit/>
          </a:bodyPr>
          <a:lstStyle/>
          <a:p>
            <a:pPr algn="just"/>
            <a:endParaRPr lang="en-US" i="0" u="none" strike="noStrike" baseline="0" dirty="0" smtClean="0">
              <a:ln w="0"/>
              <a:effectLst>
                <a:outerShdw blurRad="38100" dist="19050" dir="2700000" algn="tl" rotWithShape="0">
                  <a:schemeClr val="dk1">
                    <a:alpha val="40000"/>
                  </a:schemeClr>
                </a:outerShdw>
              </a:effectLst>
              <a:latin typeface="Segoe UI Emoji" panose="020B0502040204020203" pitchFamily="34" charset="0"/>
            </a:endParaRPr>
          </a:p>
          <a:p>
            <a:pPr algn="just"/>
            <a:r>
              <a:rPr lang="en-US" sz="6000" b="1" i="0" u="sng" strike="noStrike" baseline="0" dirty="0" smtClean="0">
                <a:ln w="0"/>
                <a:effectLst>
                  <a:outerShdw blurRad="38100" dist="19050" dir="2700000" algn="tl" rotWithShape="0">
                    <a:schemeClr val="dk1">
                      <a:alpha val="40000"/>
                    </a:schemeClr>
                  </a:outerShdw>
                </a:effectLst>
                <a:latin typeface="Segoe UI Emoji" panose="020B0502040204020203" pitchFamily="34" charset="0"/>
              </a:rPr>
              <a:t>The Iron Bank </a:t>
            </a:r>
          </a:p>
          <a:p>
            <a:pPr algn="just"/>
            <a:r>
              <a:rPr lang="en-US" sz="2800" i="0" u="none" strike="noStrike" baseline="0" dirty="0" smtClean="0">
                <a:ln w="0"/>
                <a:effectLst>
                  <a:outerShdw blurRad="38100" dist="19050" dir="2700000" algn="tl" rotWithShape="0">
                    <a:schemeClr val="dk1">
                      <a:alpha val="40000"/>
                    </a:schemeClr>
                  </a:outerShdw>
                </a:effectLst>
                <a:latin typeface="Segoe UI Emoji" panose="020B0502040204020203" pitchFamily="34" charset="0"/>
              </a:rPr>
              <a:t> CSE 4302 </a:t>
            </a:r>
          </a:p>
          <a:p>
            <a:pPr algn="just"/>
            <a:r>
              <a:rPr lang="en-US" sz="2000" i="0" u="none" strike="noStrike" baseline="0" dirty="0" smtClean="0">
                <a:ln w="0"/>
                <a:effectLst>
                  <a:outerShdw blurRad="38100" dist="19050" dir="2700000" algn="tl" rotWithShape="0">
                    <a:schemeClr val="dk1">
                      <a:alpha val="40000"/>
                    </a:schemeClr>
                  </a:outerShdw>
                </a:effectLst>
                <a:latin typeface="Segoe UI Emoji" panose="020B0502040204020203" pitchFamily="34" charset="0"/>
              </a:rPr>
              <a:t> Object Oriented Programming Lab project</a:t>
            </a:r>
          </a:p>
          <a:p>
            <a:pPr algn="just"/>
            <a:r>
              <a:rPr lang="en-US" sz="2800" i="0" u="none" strike="noStrike" baseline="0" dirty="0" smtClean="0">
                <a:ln w="0"/>
                <a:effectLst>
                  <a:outerShdw blurRad="38100" dist="19050" dir="2700000" algn="tl" rotWithShape="0">
                    <a:schemeClr val="dk1">
                      <a:alpha val="40000"/>
                    </a:schemeClr>
                  </a:outerShdw>
                </a:effectLst>
                <a:latin typeface="Segoe UI Emoji" panose="020B0502040204020203" pitchFamily="34" charset="0"/>
              </a:rPr>
              <a:t> Team members: </a:t>
            </a:r>
          </a:p>
          <a:p>
            <a:pPr algn="just"/>
            <a:r>
              <a:rPr lang="en-US" sz="1600" i="0" u="none" strike="noStrike" baseline="0" dirty="0" smtClean="0">
                <a:ln w="0"/>
                <a:effectLst>
                  <a:outerShdw blurRad="38100" dist="19050" dir="2700000" algn="tl" rotWithShape="0">
                    <a:schemeClr val="dk1">
                      <a:alpha val="40000"/>
                    </a:schemeClr>
                  </a:outerShdw>
                </a:effectLst>
                <a:latin typeface="Segoe UI Emoji" panose="020B0502040204020203" pitchFamily="34" charset="0"/>
              </a:rPr>
              <a:t>    1. Md. </a:t>
            </a:r>
            <a:r>
              <a:rPr lang="en-US" sz="1600" i="0" u="none" strike="noStrike" baseline="0" dirty="0" err="1" smtClean="0">
                <a:ln w="0"/>
                <a:effectLst>
                  <a:outerShdw blurRad="38100" dist="19050" dir="2700000" algn="tl" rotWithShape="0">
                    <a:schemeClr val="dk1">
                      <a:alpha val="40000"/>
                    </a:schemeClr>
                  </a:outerShdw>
                </a:effectLst>
                <a:latin typeface="Segoe UI Emoji" panose="020B0502040204020203" pitchFamily="34" charset="0"/>
              </a:rPr>
              <a:t>Zahidul</a:t>
            </a:r>
            <a:r>
              <a:rPr lang="en-US" sz="1600" i="0" u="none" strike="noStrike" baseline="0" dirty="0" smtClean="0">
                <a:ln w="0"/>
                <a:effectLst>
                  <a:outerShdw blurRad="38100" dist="19050" dir="2700000" algn="tl" rotWithShape="0">
                    <a:schemeClr val="dk1">
                      <a:alpha val="40000"/>
                    </a:schemeClr>
                  </a:outerShdw>
                </a:effectLst>
                <a:latin typeface="Segoe UI Emoji" panose="020B0502040204020203" pitchFamily="34" charset="0"/>
              </a:rPr>
              <a:t> Islam,160041010 </a:t>
            </a:r>
          </a:p>
          <a:p>
            <a:pPr algn="just"/>
            <a:r>
              <a:rPr lang="en-US" sz="1600" i="0" u="none" strike="noStrike" baseline="0" dirty="0" smtClean="0">
                <a:ln w="0"/>
                <a:effectLst>
                  <a:outerShdw blurRad="38100" dist="19050" dir="2700000" algn="tl" rotWithShape="0">
                    <a:schemeClr val="dk1">
                      <a:alpha val="40000"/>
                    </a:schemeClr>
                  </a:outerShdw>
                </a:effectLst>
                <a:latin typeface="Segoe UI Emoji" panose="020B0502040204020203" pitchFamily="34" charset="0"/>
              </a:rPr>
              <a:t>    2. </a:t>
            </a:r>
            <a:r>
              <a:rPr lang="en-US" sz="1600" i="0" u="none" strike="noStrike" baseline="0" dirty="0" err="1" smtClean="0">
                <a:ln w="0"/>
                <a:effectLst>
                  <a:outerShdw blurRad="38100" dist="19050" dir="2700000" algn="tl" rotWithShape="0">
                    <a:schemeClr val="dk1">
                      <a:alpha val="40000"/>
                    </a:schemeClr>
                  </a:outerShdw>
                </a:effectLst>
                <a:latin typeface="Segoe UI Emoji" panose="020B0502040204020203" pitchFamily="34" charset="0"/>
              </a:rPr>
              <a:t>Shafkat</a:t>
            </a:r>
            <a:r>
              <a:rPr lang="en-US" sz="1600" i="0" u="none" strike="noStrike" baseline="0" dirty="0" smtClean="0">
                <a:ln w="0"/>
                <a:effectLst>
                  <a:outerShdw blurRad="38100" dist="19050" dir="2700000" algn="tl" rotWithShape="0">
                    <a:schemeClr val="dk1">
                      <a:alpha val="40000"/>
                    </a:schemeClr>
                  </a:outerShdw>
                </a:effectLst>
                <a:latin typeface="Segoe UI Emoji" panose="020B0502040204020203" pitchFamily="34" charset="0"/>
              </a:rPr>
              <a:t> Rahman Farabi,160041002 </a:t>
            </a:r>
          </a:p>
          <a:p>
            <a:pPr algn="just"/>
            <a:r>
              <a:rPr lang="en-US" sz="1600" i="0" u="none" strike="noStrike" baseline="0" dirty="0" smtClean="0">
                <a:ln w="0"/>
                <a:effectLst>
                  <a:outerShdw blurRad="38100" dist="19050" dir="2700000" algn="tl" rotWithShape="0">
                    <a:schemeClr val="dk1">
                      <a:alpha val="40000"/>
                    </a:schemeClr>
                  </a:outerShdw>
                </a:effectLst>
                <a:latin typeface="Segoe UI Emoji" panose="020B0502040204020203" pitchFamily="34" charset="0"/>
              </a:rPr>
              <a:t>    3. Ha-</a:t>
            </a:r>
            <a:r>
              <a:rPr lang="en-US" sz="1600" i="0" u="none" strike="noStrike" baseline="0" dirty="0" err="1" smtClean="0">
                <a:ln w="0"/>
                <a:effectLst>
                  <a:outerShdw blurRad="38100" dist="19050" dir="2700000" algn="tl" rotWithShape="0">
                    <a:schemeClr val="dk1">
                      <a:alpha val="40000"/>
                    </a:schemeClr>
                  </a:outerShdw>
                </a:effectLst>
                <a:latin typeface="Segoe UI Emoji" panose="020B0502040204020203" pitchFamily="34" charset="0"/>
              </a:rPr>
              <a:t>mim</a:t>
            </a:r>
            <a:r>
              <a:rPr lang="en-US" sz="1600" i="0" u="none" strike="noStrike" baseline="0" dirty="0" smtClean="0">
                <a:ln w="0"/>
                <a:effectLst>
                  <a:outerShdw blurRad="38100" dist="19050" dir="2700000" algn="tl" rotWithShape="0">
                    <a:schemeClr val="dk1">
                      <a:alpha val="40000"/>
                    </a:schemeClr>
                  </a:outerShdw>
                </a:effectLst>
                <a:latin typeface="Segoe UI Emoji" panose="020B0502040204020203" pitchFamily="34" charset="0"/>
              </a:rPr>
              <a:t> Hamid,160041047 </a:t>
            </a:r>
          </a:p>
          <a:p>
            <a:pPr algn="just"/>
            <a:r>
              <a:rPr lang="en-US" sz="1600" i="0" u="none" strike="noStrike" baseline="0" dirty="0" smtClean="0">
                <a:ln w="0"/>
                <a:effectLst>
                  <a:outerShdw blurRad="38100" dist="19050" dir="2700000" algn="tl" rotWithShape="0">
                    <a:schemeClr val="dk1">
                      <a:alpha val="40000"/>
                    </a:schemeClr>
                  </a:outerShdw>
                </a:effectLst>
                <a:latin typeface="Segoe UI Emoji" panose="020B0502040204020203" pitchFamily="34" charset="0"/>
              </a:rPr>
              <a:t>    4. </a:t>
            </a:r>
            <a:r>
              <a:rPr lang="en-US" sz="1600" i="0" u="none" strike="noStrike" baseline="0" dirty="0" err="1" smtClean="0">
                <a:ln w="0"/>
                <a:effectLst>
                  <a:outerShdw blurRad="38100" dist="19050" dir="2700000" algn="tl" rotWithShape="0">
                    <a:schemeClr val="dk1">
                      <a:alpha val="40000"/>
                    </a:schemeClr>
                  </a:outerShdw>
                </a:effectLst>
                <a:latin typeface="Segoe UI Emoji" panose="020B0502040204020203" pitchFamily="34" charset="0"/>
              </a:rPr>
              <a:t>Faiyaz</a:t>
            </a:r>
            <a:r>
              <a:rPr lang="en-US" sz="1600" i="0" u="none" strike="noStrike" baseline="0" dirty="0" smtClean="0">
                <a:ln w="0"/>
                <a:effectLst>
                  <a:outerShdw blurRad="38100" dist="19050" dir="2700000" algn="tl" rotWithShape="0">
                    <a:schemeClr val="dk1">
                      <a:alpha val="40000"/>
                    </a:schemeClr>
                  </a:outerShdw>
                </a:effectLst>
                <a:latin typeface="Segoe UI Emoji" panose="020B0502040204020203" pitchFamily="34" charset="0"/>
              </a:rPr>
              <a:t> Mahmud Samin,160041009 </a:t>
            </a:r>
            <a:endParaRPr lang="en-US" sz="1600" i="0" u="none" strike="noStrike" baseline="0" dirty="0" smtClean="0">
              <a:ln w="0"/>
              <a:effectLst>
                <a:outerShdw blurRad="38100" dist="19050" dir="2700000" algn="tl" rotWithShape="0">
                  <a:schemeClr val="dk1">
                    <a:alpha val="40000"/>
                  </a:schemeClr>
                </a:outerShdw>
              </a:effectLst>
              <a:latin typeface="Segoe UI Emoji" panose="020B0502040204020203" pitchFamily="34" charset="0"/>
            </a:endParaRPr>
          </a:p>
        </p:txBody>
      </p:sp>
    </p:spTree>
    <p:extLst>
      <p:ext uri="{BB962C8B-B14F-4D97-AF65-F5344CB8AC3E}">
        <p14:creationId xmlns:p14="http://schemas.microsoft.com/office/powerpoint/2010/main" val="4750683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295" y="2606626"/>
            <a:ext cx="10018713" cy="1622473"/>
          </a:xfrm>
        </p:spPr>
        <p:txBody>
          <a:bodyPr>
            <a:normAutofit/>
          </a:bodyPr>
          <a:lstStyle/>
          <a:p>
            <a:r>
              <a:rPr lang="en-US" sz="5400" dirty="0" smtClean="0"/>
              <a:t>THANK  YOU!</a:t>
            </a:r>
            <a:endParaRPr lang="en-US" sz="5400" dirty="0"/>
          </a:p>
        </p:txBody>
      </p:sp>
    </p:spTree>
    <p:extLst>
      <p:ext uri="{BB962C8B-B14F-4D97-AF65-F5344CB8AC3E}">
        <p14:creationId xmlns:p14="http://schemas.microsoft.com/office/powerpoint/2010/main" val="3607456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4258" y="1779493"/>
            <a:ext cx="10018713" cy="5078507"/>
          </a:xfrm>
        </p:spPr>
        <p:txBody>
          <a:bodyPr>
            <a:normAutofit/>
          </a:bodyPr>
          <a:lstStyle/>
          <a:p>
            <a:r>
              <a:rPr lang="en-US" dirty="0"/>
              <a:t>The project is about a banking system which includes using the system as various kinds of users with various level privileges. </a:t>
            </a:r>
          </a:p>
          <a:p>
            <a:r>
              <a:rPr lang="en-US" dirty="0"/>
              <a:t>One can enter the program as Admin, Employee or Customer. These 3 kinds of users will have different privileges. </a:t>
            </a:r>
          </a:p>
          <a:p>
            <a:r>
              <a:rPr lang="en-US" dirty="0"/>
              <a:t>Admin is the one with most number of privileges. An admin can add new admins, employees &amp; customers or modify their information. He can get a record of all the events like creation or deletion of customers by him or other employees. He can access all the accounts and see the information of that account or other user’s profile. </a:t>
            </a:r>
            <a:endParaRPr lang="en-US" dirty="0" smtClean="0"/>
          </a:p>
          <a:p>
            <a:r>
              <a:rPr lang="en-US" dirty="0" smtClean="0"/>
              <a:t>The project was written using </a:t>
            </a:r>
            <a:r>
              <a:rPr lang="en-US" dirty="0" err="1" smtClean="0"/>
              <a:t>c++</a:t>
            </a:r>
            <a:endParaRPr lang="en-US" dirty="0" smtClean="0"/>
          </a:p>
          <a:p>
            <a:endParaRPr lang="en-US" dirty="0"/>
          </a:p>
        </p:txBody>
      </p:sp>
      <p:sp>
        <p:nvSpPr>
          <p:cNvPr id="4" name="Rectangle 3"/>
          <p:cNvSpPr/>
          <p:nvPr/>
        </p:nvSpPr>
        <p:spPr>
          <a:xfrm>
            <a:off x="1664258" y="1133162"/>
            <a:ext cx="3716082" cy="646331"/>
          </a:xfrm>
          <a:prstGeom prst="rect">
            <a:avLst/>
          </a:prstGeom>
          <a:noFill/>
        </p:spPr>
        <p:txBody>
          <a:bodyPr wrap="none" lIns="91440" tIns="45720" rIns="91440" bIns="45720">
            <a:spAutoFit/>
          </a:bodyPr>
          <a:lstStyle/>
          <a:p>
            <a:pPr algn="ctr"/>
            <a:r>
              <a:rPr lang="en-US" sz="3600" b="1" u="sng" dirty="0" smtClean="0">
                <a:ln w="0"/>
                <a:effectLst>
                  <a:outerShdw blurRad="38100" dist="19050" dir="2700000" algn="tl" rotWithShape="0">
                    <a:schemeClr val="dk1">
                      <a:alpha val="40000"/>
                    </a:schemeClr>
                  </a:outerShdw>
                </a:effectLst>
              </a:rPr>
              <a:t>About the Project</a:t>
            </a:r>
            <a:endParaRPr lang="en-US" sz="36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91345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8064" y="649940"/>
            <a:ext cx="10018713" cy="5078507"/>
          </a:xfrm>
        </p:spPr>
        <p:txBody>
          <a:bodyPr>
            <a:normAutofit/>
          </a:bodyPr>
          <a:lstStyle/>
          <a:p>
            <a:r>
              <a:rPr lang="en-US" dirty="0"/>
              <a:t>Employees can add new customers or modify customer information. He can see all the customer details except the private ones. </a:t>
            </a:r>
          </a:p>
          <a:p>
            <a:r>
              <a:rPr lang="en-US" dirty="0"/>
              <a:t>Customers can add their accounts. Logging in an account, they can withdraw, deposit money. They can even transfer money to others account. </a:t>
            </a:r>
          </a:p>
          <a:p>
            <a:r>
              <a:rPr lang="en-US" dirty="0"/>
              <a:t>All of the above access methods will be protected with passwords and they will be stored using encryption methods. </a:t>
            </a:r>
          </a:p>
          <a:p>
            <a:r>
              <a:rPr lang="en-US" dirty="0"/>
              <a:t>Id’s of the all the users will be generated automatically by the program uniquely. </a:t>
            </a:r>
            <a:endParaRPr lang="en-US" dirty="0"/>
          </a:p>
        </p:txBody>
      </p:sp>
    </p:spTree>
    <p:extLst>
      <p:ext uri="{BB962C8B-B14F-4D97-AF65-F5344CB8AC3E}">
        <p14:creationId xmlns:p14="http://schemas.microsoft.com/office/powerpoint/2010/main" val="154814263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146" y="201705"/>
            <a:ext cx="10018713" cy="1752599"/>
          </a:xfrm>
        </p:spPr>
        <p:txBody>
          <a:bodyPr>
            <a:normAutofit/>
          </a:bodyPr>
          <a:lstStyle/>
          <a:p>
            <a:pPr algn="l"/>
            <a:r>
              <a:rPr lang="en-US" sz="4400" b="1" u="sng" dirty="0" smtClean="0"/>
              <a:t>Classes:</a:t>
            </a:r>
            <a:endParaRPr lang="en-US" sz="4400" b="1" u="sng" dirty="0"/>
          </a:p>
        </p:txBody>
      </p:sp>
      <p:sp>
        <p:nvSpPr>
          <p:cNvPr id="3" name="Content Placeholder 2"/>
          <p:cNvSpPr>
            <a:spLocks noGrp="1"/>
          </p:cNvSpPr>
          <p:nvPr>
            <p:ph idx="1"/>
          </p:nvPr>
        </p:nvSpPr>
        <p:spPr>
          <a:xfrm>
            <a:off x="1686016" y="1656228"/>
            <a:ext cx="10018713" cy="3124201"/>
          </a:xfrm>
        </p:spPr>
        <p:txBody>
          <a:bodyPr>
            <a:normAutofit fontScale="77500" lnSpcReduction="20000"/>
          </a:bodyPr>
          <a:lstStyle/>
          <a:p>
            <a:r>
              <a:rPr lang="en-US" sz="2800" b="1" dirty="0"/>
              <a:t>Admin : </a:t>
            </a:r>
            <a:r>
              <a:rPr lang="en-US" dirty="0"/>
              <a:t>This is a derived class of Employee. This class stores all the information of the admin like Id, name, address, contact, passwords etc. and contains the methods that belong to employee and also its others extra methods. </a:t>
            </a:r>
          </a:p>
          <a:p>
            <a:r>
              <a:rPr lang="en-US" sz="2800" b="1" dirty="0"/>
              <a:t>Employee : </a:t>
            </a:r>
            <a:r>
              <a:rPr lang="en-US" dirty="0"/>
              <a:t>This class stores all the information of the Employee. Its has class members like id, name , password, contact etc. It’s methods add or delete customer, show transactions etc. </a:t>
            </a:r>
          </a:p>
          <a:p>
            <a:r>
              <a:rPr lang="en-US" sz="2800" b="1" dirty="0"/>
              <a:t>Customer : </a:t>
            </a:r>
            <a:r>
              <a:rPr lang="en-US" dirty="0"/>
              <a:t>Customer class stores all the information of customers like id, name, password, contacts etc. Customers have methods that manipulate their accounts. </a:t>
            </a:r>
          </a:p>
          <a:p>
            <a:r>
              <a:rPr lang="en-US" sz="2800" b="1" dirty="0"/>
              <a:t>Accounts : </a:t>
            </a:r>
            <a:r>
              <a:rPr lang="en-US" dirty="0"/>
              <a:t>accounts stores information like id, customer id, type, amount etc. It has methods like </a:t>
            </a:r>
            <a:r>
              <a:rPr lang="en-US" dirty="0" err="1"/>
              <a:t>deposit_money</a:t>
            </a:r>
            <a:r>
              <a:rPr lang="en-US" dirty="0"/>
              <a:t>, </a:t>
            </a:r>
            <a:r>
              <a:rPr lang="en-US" dirty="0" err="1"/>
              <a:t>withdraw_money</a:t>
            </a:r>
            <a:r>
              <a:rPr lang="en-US" dirty="0"/>
              <a:t>, </a:t>
            </a:r>
            <a:r>
              <a:rPr lang="en-US" dirty="0" err="1"/>
              <a:t>transfer_money</a:t>
            </a:r>
            <a:r>
              <a:rPr lang="en-US" dirty="0"/>
              <a:t> etc. </a:t>
            </a:r>
            <a:endParaRPr lang="en-US" dirty="0"/>
          </a:p>
        </p:txBody>
      </p:sp>
    </p:spTree>
    <p:extLst>
      <p:ext uri="{BB962C8B-B14F-4D97-AF65-F5344CB8AC3E}">
        <p14:creationId xmlns:p14="http://schemas.microsoft.com/office/powerpoint/2010/main" val="19427568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4441" y="0"/>
            <a:ext cx="10018713" cy="2250141"/>
          </a:xfrm>
        </p:spPr>
        <p:txBody>
          <a:bodyPr>
            <a:normAutofit/>
          </a:bodyPr>
          <a:lstStyle/>
          <a:p>
            <a:pPr algn="l"/>
            <a:r>
              <a:rPr lang="en-US" sz="2400" dirty="0" smtClean="0"/>
              <a:t>Relationship of the classes in the program</a:t>
            </a:r>
            <a:endParaRPr lang="en-US" sz="2400" dirty="0"/>
          </a:p>
        </p:txBody>
      </p:sp>
      <p:pic>
        <p:nvPicPr>
          <p:cNvPr id="4" name="Picture 3"/>
          <p:cNvPicPr>
            <a:picLocks noChangeAspect="1"/>
          </p:cNvPicPr>
          <p:nvPr/>
        </p:nvPicPr>
        <p:blipFill rotWithShape="1">
          <a:blip r:embed="rId2"/>
          <a:srcRect l="12794" t="18809" r="25993" b="11157"/>
          <a:stretch/>
        </p:blipFill>
        <p:spPr>
          <a:xfrm>
            <a:off x="2270312" y="1474694"/>
            <a:ext cx="7463117" cy="4800600"/>
          </a:xfrm>
          <a:prstGeom prst="rect">
            <a:avLst/>
          </a:prstGeom>
        </p:spPr>
      </p:pic>
    </p:spTree>
    <p:extLst>
      <p:ext uri="{BB962C8B-B14F-4D97-AF65-F5344CB8AC3E}">
        <p14:creationId xmlns:p14="http://schemas.microsoft.com/office/powerpoint/2010/main" val="44987027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6017" y="376518"/>
            <a:ext cx="10018713" cy="1752599"/>
          </a:xfrm>
        </p:spPr>
        <p:txBody>
          <a:bodyPr/>
          <a:lstStyle/>
          <a:p>
            <a:pPr algn="l"/>
            <a:r>
              <a:rPr lang="en-US" b="1" u="sng" dirty="0" smtClean="0"/>
              <a:t>Implementation: </a:t>
            </a:r>
            <a:endParaRPr lang="en-US" b="1" u="sng" dirty="0"/>
          </a:p>
        </p:txBody>
      </p:sp>
      <p:sp>
        <p:nvSpPr>
          <p:cNvPr id="3" name="Content Placeholder 2"/>
          <p:cNvSpPr>
            <a:spLocks noGrp="1"/>
          </p:cNvSpPr>
          <p:nvPr>
            <p:ph idx="1"/>
          </p:nvPr>
        </p:nvSpPr>
        <p:spPr>
          <a:xfrm>
            <a:off x="1500652" y="1611405"/>
            <a:ext cx="10389442" cy="4426325"/>
          </a:xfrm>
        </p:spPr>
        <p:txBody>
          <a:bodyPr>
            <a:normAutofit fontScale="62500" lnSpcReduction="20000"/>
          </a:bodyPr>
          <a:lstStyle/>
          <a:p>
            <a:pPr marL="0" indent="0">
              <a:buNone/>
            </a:pPr>
            <a:endParaRPr lang="en-US" dirty="0"/>
          </a:p>
          <a:p>
            <a:r>
              <a:rPr lang="en-US" sz="3300" dirty="0"/>
              <a:t>The program first displays selection menu to log in as admin, employee or customer. They are shown different menus when logged in. Access is secured by taking a Password. The characters of the password are not shown in the console while typing. </a:t>
            </a:r>
          </a:p>
          <a:p>
            <a:r>
              <a:rPr lang="en-US" sz="3300" dirty="0"/>
              <a:t>The admin class is made derived of employee because it contain all the members and methods of employee plus some extra privileges. The Customer performs transaction on their account which are promptly stored </a:t>
            </a:r>
            <a:r>
              <a:rPr lang="en-US" sz="3300" dirty="0" smtClean="0"/>
              <a:t>in file . </a:t>
            </a:r>
            <a:r>
              <a:rPr lang="en-US" sz="3300" dirty="0"/>
              <a:t>Every customer, account, admin, employee are objects of their individual classes. </a:t>
            </a:r>
          </a:p>
          <a:p>
            <a:r>
              <a:rPr lang="en-US" sz="3300" dirty="0"/>
              <a:t>The id’s automatically generated when new user is created by keeping a track of how much id is generated till now. They are shown right after creation and used to log in later on. The program does not use one file rather a large group of files sum up the program so that the whole program is organized and easily accessed. The information are stored initially in multiple files and they will shifted into multiple tables in oracle database. </a:t>
            </a:r>
          </a:p>
          <a:p>
            <a:r>
              <a:rPr lang="en-US" sz="3300" dirty="0"/>
              <a:t>Passwords &amp; sensitive info’s will be made encrypted while storing. Various utility functions will be made so that every user can access the information according to their roles. </a:t>
            </a:r>
            <a:endParaRPr lang="en-US" sz="3300" dirty="0"/>
          </a:p>
        </p:txBody>
      </p:sp>
    </p:spTree>
    <p:extLst>
      <p:ext uri="{BB962C8B-B14F-4D97-AF65-F5344CB8AC3E}">
        <p14:creationId xmlns:p14="http://schemas.microsoft.com/office/powerpoint/2010/main" val="873461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228" y="-520504"/>
            <a:ext cx="10018713" cy="1752599"/>
          </a:xfrm>
        </p:spPr>
        <p:txBody>
          <a:bodyPr/>
          <a:lstStyle/>
          <a:p>
            <a:r>
              <a:rPr lang="en-US" dirty="0" smtClean="0"/>
              <a:t>Sneak peak at the application:</a:t>
            </a:r>
            <a:endParaRPr lang="en-US" dirty="0"/>
          </a:p>
        </p:txBody>
      </p:sp>
      <p:pic>
        <p:nvPicPr>
          <p:cNvPr id="4" name="Content Placeholder 3"/>
          <p:cNvPicPr>
            <a:picLocks noGrp="1" noChangeAspect="1"/>
          </p:cNvPicPr>
          <p:nvPr>
            <p:ph idx="1"/>
          </p:nvPr>
        </p:nvPicPr>
        <p:blipFill rotWithShape="1">
          <a:blip r:embed="rId2"/>
          <a:srcRect l="-392" t="3279" r="46084" b="34647"/>
          <a:stretch/>
        </p:blipFill>
        <p:spPr>
          <a:xfrm>
            <a:off x="2372752" y="857416"/>
            <a:ext cx="9101796" cy="5849355"/>
          </a:xfrm>
          <a:prstGeom prst="rect">
            <a:avLst/>
          </a:prstGeom>
        </p:spPr>
      </p:pic>
    </p:spTree>
    <p:extLst>
      <p:ext uri="{BB962C8B-B14F-4D97-AF65-F5344CB8AC3E}">
        <p14:creationId xmlns:p14="http://schemas.microsoft.com/office/powerpoint/2010/main" val="349962463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723" y="0"/>
            <a:ext cx="10018713" cy="1752599"/>
          </a:xfrm>
        </p:spPr>
        <p:txBody>
          <a:bodyPr>
            <a:normAutofit/>
          </a:bodyPr>
          <a:lstStyle/>
          <a:p>
            <a:r>
              <a:rPr lang="en-US" sz="3200" dirty="0" err="1" smtClean="0"/>
              <a:t>Picture:transaction</a:t>
            </a:r>
            <a:r>
              <a:rPr lang="en-US" sz="3200" dirty="0" smtClean="0"/>
              <a:t> of money:</a:t>
            </a:r>
            <a:endParaRPr lang="en-US" sz="3200" dirty="0"/>
          </a:p>
        </p:txBody>
      </p:sp>
      <p:pic>
        <p:nvPicPr>
          <p:cNvPr id="4" name="Content Placeholder 3"/>
          <p:cNvPicPr>
            <a:picLocks noGrp="1" noChangeAspect="1"/>
          </p:cNvPicPr>
          <p:nvPr>
            <p:ph idx="1"/>
          </p:nvPr>
        </p:nvPicPr>
        <p:blipFill rotWithShape="1">
          <a:blip r:embed="rId2"/>
          <a:srcRect l="-463" t="7607" r="20409" b="36054"/>
          <a:stretch/>
        </p:blipFill>
        <p:spPr>
          <a:xfrm>
            <a:off x="1489930" y="1378634"/>
            <a:ext cx="10702070" cy="4234375"/>
          </a:xfrm>
          <a:prstGeom prst="rect">
            <a:avLst/>
          </a:prstGeom>
        </p:spPr>
      </p:pic>
    </p:spTree>
    <p:extLst>
      <p:ext uri="{BB962C8B-B14F-4D97-AF65-F5344CB8AC3E}">
        <p14:creationId xmlns:p14="http://schemas.microsoft.com/office/powerpoint/2010/main" val="1410257719"/>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3184" r="23900" b="35927"/>
          <a:stretch/>
        </p:blipFill>
        <p:spPr>
          <a:xfrm>
            <a:off x="2238139" y="1369255"/>
            <a:ext cx="8725004" cy="3924887"/>
          </a:xfrm>
          <a:prstGeom prst="rect">
            <a:avLst/>
          </a:prstGeom>
        </p:spPr>
      </p:pic>
      <p:sp>
        <p:nvSpPr>
          <p:cNvPr id="5" name="Rectangle 4"/>
          <p:cNvSpPr/>
          <p:nvPr/>
        </p:nvSpPr>
        <p:spPr>
          <a:xfrm>
            <a:off x="-724314" y="661369"/>
            <a:ext cx="7209025" cy="707886"/>
          </a:xfrm>
          <a:prstGeom prst="rect">
            <a:avLst/>
          </a:prstGeom>
          <a:noFill/>
        </p:spPr>
        <p:txBody>
          <a:bodyPr wrap="none" lIns="91440" tIns="45720" rIns="91440" bIns="45720">
            <a:spAutoFit/>
          </a:bodyPr>
          <a:lstStyle/>
          <a:p>
            <a:pPr algn="ctr"/>
            <a:r>
              <a:rPr lang="en-US" sz="4000" b="0" cap="none" spc="0" dirty="0" smtClean="0">
                <a:ln w="0"/>
                <a:solidFill>
                  <a:schemeClr val="tx1"/>
                </a:solidFill>
                <a:effectLst>
                  <a:outerShdw blurRad="38100" dist="19050" dir="2700000" algn="tl" rotWithShape="0">
                    <a:schemeClr val="dk1">
                      <a:alpha val="40000"/>
                    </a:schemeClr>
                  </a:outerShdw>
                </a:effectLst>
              </a:rPr>
              <a:t>			Employee interface:</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6610408"/>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88</TotalTime>
  <Words>616</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Segoe UI Emoji</vt:lpstr>
      <vt:lpstr>Parallax</vt:lpstr>
      <vt:lpstr>PowerPoint Presentation</vt:lpstr>
      <vt:lpstr>PowerPoint Presentation</vt:lpstr>
      <vt:lpstr>PowerPoint Presentation</vt:lpstr>
      <vt:lpstr>Classes:</vt:lpstr>
      <vt:lpstr>Relationship of the classes in the program</vt:lpstr>
      <vt:lpstr>Implementation: </vt:lpstr>
      <vt:lpstr>Sneak peak at the application:</vt:lpstr>
      <vt:lpstr>Picture:transaction of money:</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8</cp:revision>
  <dcterms:created xsi:type="dcterms:W3CDTF">2018-06-28T16:17:32Z</dcterms:created>
  <dcterms:modified xsi:type="dcterms:W3CDTF">2018-06-28T17:46:21Z</dcterms:modified>
</cp:coreProperties>
</file>