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3" r:id="rId3"/>
    <p:sldId id="422" r:id="rId5"/>
    <p:sldId id="464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3" name="钟 枋林" initials="钟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4C7"/>
    <a:srgbClr val="228FD3"/>
    <a:srgbClr val="2F94D3"/>
    <a:srgbClr val="238FD3"/>
    <a:srgbClr val="5D91A7"/>
    <a:srgbClr val="0C5063"/>
    <a:srgbClr val="000007"/>
    <a:srgbClr val="E77A4B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4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65" y="354965"/>
            <a:ext cx="3780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手势识别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2245" y="1396365"/>
            <a:ext cx="4739640" cy="4432300"/>
            <a:chOff x="178" y="2927"/>
            <a:chExt cx="7464" cy="6980"/>
          </a:xfrm>
        </p:grpSpPr>
        <p:grpSp>
          <p:nvGrpSpPr>
            <p:cNvPr id="75" name="组合 74"/>
            <p:cNvGrpSpPr/>
            <p:nvPr/>
          </p:nvGrpSpPr>
          <p:grpSpPr>
            <a:xfrm>
              <a:off x="178" y="2927"/>
              <a:ext cx="7465" cy="6981"/>
              <a:chOff x="1665167" y="1115627"/>
              <a:chExt cx="3769590" cy="4730110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1665167" y="1190610"/>
                <a:ext cx="3769590" cy="4655127"/>
              </a:xfrm>
              <a:prstGeom prst="roundRect">
                <a:avLst>
                  <a:gd name="adj" fmla="val 467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 w="222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1884385" y="1360824"/>
                <a:ext cx="3331153" cy="4156364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5400">
                <a:noFill/>
              </a:ln>
              <a:effectLst>
                <a:outerShdw blurRad="177800" dist="889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1965492" y="1430322"/>
                <a:ext cx="3168938" cy="213302"/>
                <a:chOff x="2149634" y="1165384"/>
                <a:chExt cx="3485832" cy="234632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2149634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37" name="椭圆 136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椭圆 137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2510879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35" name="椭圆 134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椭圆 135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2872123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33" name="椭圆 132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椭圆 133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3233367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31" name="椭圆 130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椭圆 131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3594612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29" name="椭圆 128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椭圆 129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3955856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椭圆 127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4317101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椭圆 125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组合 115"/>
                <p:cNvGrpSpPr/>
                <p:nvPr/>
              </p:nvGrpSpPr>
              <p:grpSpPr>
                <a:xfrm>
                  <a:off x="4678345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椭圆 123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组合 116"/>
                <p:cNvGrpSpPr/>
                <p:nvPr/>
              </p:nvGrpSpPr>
              <p:grpSpPr>
                <a:xfrm>
                  <a:off x="5039590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椭圆 121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8" name="组合 117"/>
                <p:cNvGrpSpPr/>
                <p:nvPr/>
              </p:nvGrpSpPr>
              <p:grpSpPr>
                <a:xfrm>
                  <a:off x="5400834" y="1165384"/>
                  <a:ext cx="234632" cy="234632"/>
                  <a:chOff x="2483009" y="1114425"/>
                  <a:chExt cx="209550" cy="209550"/>
                </a:xfrm>
              </p:grpSpPr>
              <p:sp>
                <p:nvSpPr>
                  <p:cNvPr id="119" name="椭圆 118"/>
                  <p:cNvSpPr/>
                  <p:nvPr/>
                </p:nvSpPr>
                <p:spPr>
                  <a:xfrm>
                    <a:off x="2483009" y="1114425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椭圆 119"/>
                  <p:cNvSpPr/>
                  <p:nvPr/>
                </p:nvSpPr>
                <p:spPr>
                  <a:xfrm>
                    <a:off x="2502059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35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9" name="组合 78"/>
              <p:cNvGrpSpPr/>
              <p:nvPr/>
            </p:nvGrpSpPr>
            <p:grpSpPr>
              <a:xfrm>
                <a:off x="2020452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107" name="圆角矩形 106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8" name="圆角矩形 107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2350139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105" name="圆角矩形 104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2679826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3009512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" name="圆角矩形 101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3339200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99" name="圆角矩形 98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0" name="圆角矩形 99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3668886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97" name="圆角矩形 96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3998573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95" name="圆角矩形 94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6" name="圆角矩形 95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328260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4" name="圆角矩形 93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4657947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91" name="圆角矩形 90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4987634" y="1115627"/>
                <a:ext cx="86065" cy="440911"/>
                <a:chOff x="2244442" y="772895"/>
                <a:chExt cx="94671" cy="485002"/>
              </a:xfrm>
            </p:grpSpPr>
            <p:sp>
              <p:nvSpPr>
                <p:cNvPr id="89" name="圆角矩形 88"/>
                <p:cNvSpPr/>
                <p:nvPr/>
              </p:nvSpPr>
              <p:spPr>
                <a:xfrm>
                  <a:off x="2244442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7" name="图片 6" descr="f939f4cbd80b1afbb6672466548623ff"/>
            <p:cNvPicPr>
              <a:picLocks noChangeAspect="1"/>
            </p:cNvPicPr>
            <p:nvPr/>
          </p:nvPicPr>
          <p:blipFill>
            <a:blip r:embed="rId1"/>
            <a:srcRect r="59499"/>
            <a:stretch>
              <a:fillRect/>
            </a:stretch>
          </p:blipFill>
          <p:spPr>
            <a:xfrm>
              <a:off x="1532" y="4020"/>
              <a:ext cx="5421" cy="4672"/>
            </a:xfrm>
            <a:prstGeom prst="rect">
              <a:avLst/>
            </a:prstGeom>
          </p:spPr>
        </p:pic>
      </p:grpSp>
      <p:sp>
        <p:nvSpPr>
          <p:cNvPr id="74" name="椭圆 73"/>
          <p:cNvSpPr/>
          <p:nvPr/>
        </p:nvSpPr>
        <p:spPr>
          <a:xfrm>
            <a:off x="182245" y="6177280"/>
            <a:ext cx="4740275" cy="530860"/>
          </a:xfrm>
          <a:prstGeom prst="ellipse">
            <a:avLst/>
          </a:prstGeom>
          <a:gradFill flip="none" rotWithShape="1">
            <a:gsLst>
              <a:gs pos="47000">
                <a:srgbClr val="747474">
                  <a:alpha val="15000"/>
                </a:srgbClr>
              </a:gs>
              <a:gs pos="0">
                <a:schemeClr val="tx1">
                  <a:alpha val="23000"/>
                </a:schemeClr>
              </a:gs>
              <a:gs pos="100000">
                <a:srgbClr val="E8E8E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6" name="图片 5" descr="手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1964690"/>
            <a:ext cx="6374130" cy="3366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65" y="354965"/>
            <a:ext cx="3788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手势识别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143125" y="3701415"/>
            <a:ext cx="7907655" cy="209550"/>
            <a:chOff x="3375" y="5829"/>
            <a:chExt cx="12453" cy="330"/>
          </a:xfrm>
        </p:grpSpPr>
        <p:sp>
          <p:nvSpPr>
            <p:cNvPr id="20" name="Rectangle 32"/>
            <p:cNvSpPr/>
            <p:nvPr/>
          </p:nvSpPr>
          <p:spPr>
            <a:xfrm>
              <a:off x="3375" y="5958"/>
              <a:ext cx="12298" cy="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ardrop 33"/>
            <p:cNvSpPr/>
            <p:nvPr/>
          </p:nvSpPr>
          <p:spPr>
            <a:xfrm rot="2700000">
              <a:off x="3443" y="5829"/>
              <a:ext cx="330" cy="33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ardrop 34"/>
            <p:cNvSpPr/>
            <p:nvPr/>
          </p:nvSpPr>
          <p:spPr>
            <a:xfrm rot="18900000" flipH="1">
              <a:off x="15498" y="5829"/>
              <a:ext cx="330" cy="33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35"/>
            <p:cNvSpPr/>
            <p:nvPr/>
          </p:nvSpPr>
          <p:spPr>
            <a:xfrm>
              <a:off x="4761" y="5850"/>
              <a:ext cx="283" cy="285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37"/>
            <p:cNvSpPr/>
            <p:nvPr/>
          </p:nvSpPr>
          <p:spPr>
            <a:xfrm>
              <a:off x="6566" y="5850"/>
              <a:ext cx="283" cy="285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39"/>
            <p:cNvSpPr/>
            <p:nvPr/>
          </p:nvSpPr>
          <p:spPr>
            <a:xfrm>
              <a:off x="8219" y="5851"/>
              <a:ext cx="283" cy="285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40"/>
            <p:cNvSpPr/>
            <p:nvPr/>
          </p:nvSpPr>
          <p:spPr>
            <a:xfrm>
              <a:off x="9947" y="5850"/>
              <a:ext cx="283" cy="285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41"/>
            <p:cNvSpPr/>
            <p:nvPr/>
          </p:nvSpPr>
          <p:spPr>
            <a:xfrm>
              <a:off x="11777" y="5850"/>
              <a:ext cx="283" cy="285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42"/>
            <p:cNvSpPr/>
            <p:nvPr/>
          </p:nvSpPr>
          <p:spPr>
            <a:xfrm>
              <a:off x="13734" y="5850"/>
              <a:ext cx="283" cy="285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991995" y="2800350"/>
            <a:ext cx="224218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读取图像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58610" y="2800350"/>
            <a:ext cx="224218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恢复原始图像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34180" y="2578735"/>
            <a:ext cx="2374265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BGR—RGB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通道转换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8170" y="4122420"/>
            <a:ext cx="2242185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图像预处理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89850" y="4122420"/>
            <a:ext cx="2242185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并绘制地标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85105" y="4344035"/>
            <a:ext cx="224218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手部地标检测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b9ccd672254b0ea9775d26550736acf2"/>
          <p:cNvPicPr>
            <a:picLocks noChangeAspect="1"/>
          </p:cNvPicPr>
          <p:nvPr/>
        </p:nvPicPr>
        <p:blipFill>
          <a:blip r:embed="rId1"/>
          <a:srcRect l="1399" t="5771" r="1399" b="2973"/>
          <a:stretch>
            <a:fillRect/>
          </a:stretch>
        </p:blipFill>
        <p:spPr>
          <a:xfrm>
            <a:off x="0" y="3053080"/>
            <a:ext cx="2274570" cy="1501140"/>
          </a:xfrm>
          <a:prstGeom prst="rect">
            <a:avLst/>
          </a:prstGeom>
        </p:spPr>
      </p:pic>
      <p:pic>
        <p:nvPicPr>
          <p:cNvPr id="3" name="图片 2" descr="6a0c07e5f042039cfbbe0c406dc2e1cd"/>
          <p:cNvPicPr>
            <a:picLocks noChangeAspect="1"/>
          </p:cNvPicPr>
          <p:nvPr/>
        </p:nvPicPr>
        <p:blipFill>
          <a:blip r:embed="rId2"/>
          <a:srcRect l="1199" t="5744" r="1349" b="2332"/>
          <a:stretch>
            <a:fillRect/>
          </a:stretch>
        </p:blipFill>
        <p:spPr>
          <a:xfrm>
            <a:off x="9932035" y="3055620"/>
            <a:ext cx="2259965" cy="149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4" grpId="0"/>
      <p:bldP spid="34" grpId="1"/>
      <p:bldP spid="31" grpId="0"/>
      <p:bldP spid="31" grpId="1"/>
      <p:bldP spid="40" grpId="0"/>
      <p:bldP spid="40" grpId="1"/>
      <p:bldP spid="28" grpId="0"/>
      <p:bldP spid="28" grpId="1"/>
      <p:bldP spid="37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65" y="354965"/>
            <a:ext cx="3788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9470" y="2139950"/>
            <a:ext cx="5433060" cy="4343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04335" y="11468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jetson xavier nx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PP_MARK_KEY" val="9de8743d-c20d-4ef5-aa0c-18eefa62f317"/>
  <p:tag name="COMMONDATA" val="eyJoZGlkIjoiZDc1YjRiNGQ5Y2NjN2I2OTNiOTdjMTM0ZjAwNThhZm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宽屏</PresentationFormat>
  <Paragraphs>23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Impact</vt:lpstr>
      <vt:lpstr>华文琥珀</vt:lpstr>
      <vt:lpstr>Calibri</vt:lpstr>
      <vt:lpstr>等线</vt:lpstr>
      <vt:lpstr>Times New Roman</vt:lpstr>
      <vt:lpstr>微软雅黑 Light</vt:lpstr>
      <vt:lpstr>Arial</vt:lpstr>
      <vt:lpstr>Lato Light</vt:lpstr>
      <vt:lpstr>Segoe Print</vt:lpstr>
      <vt:lpstr>Century Gothic</vt:lpstr>
      <vt:lpstr>MS PGothic</vt:lpstr>
      <vt:lpstr>站酷小薇LOGO体</vt:lpstr>
      <vt:lpstr>Roboto</vt:lpstr>
      <vt:lpstr>Helvetica Neue</vt:lpstr>
      <vt:lpstr>Arial Unicode MS</vt:lpstr>
      <vt:lpstr>等线 Light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WPS_1653468685</cp:lastModifiedBy>
  <cp:revision>178</cp:revision>
  <dcterms:created xsi:type="dcterms:W3CDTF">2019-06-19T02:08:00Z</dcterms:created>
  <dcterms:modified xsi:type="dcterms:W3CDTF">2023-09-13T12:47:49Z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EF352C737DBC4D609A74F1F15366CFE4_12</vt:lpwstr>
  </property>
</Properties>
</file>