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8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1" r:id="rId2"/>
    <p:sldId id="258" r:id="rId3"/>
    <p:sldId id="257" r:id="rId4"/>
    <p:sldId id="312" r:id="rId5"/>
    <p:sldId id="304" r:id="rId6"/>
    <p:sldId id="313" r:id="rId7"/>
    <p:sldId id="294" r:id="rId8"/>
    <p:sldId id="309" r:id="rId9"/>
    <p:sldId id="296" r:id="rId10"/>
    <p:sldId id="301" r:id="rId11"/>
    <p:sldId id="314" r:id="rId12"/>
    <p:sldId id="310" r:id="rId13"/>
    <p:sldId id="300" r:id="rId14"/>
    <p:sldId id="315" r:id="rId15"/>
    <p:sldId id="316" r:id="rId16"/>
    <p:sldId id="317" r:id="rId17"/>
    <p:sldId id="318" r:id="rId18"/>
    <p:sldId id="311" r:id="rId19"/>
    <p:sldId id="299" r:id="rId20"/>
    <p:sldId id="319" r:id="rId21"/>
    <p:sldId id="293" r:id="rId22"/>
    <p:sldId id="320" r:id="rId23"/>
    <p:sldId id="302" r:id="rId24"/>
    <p:sldId id="321" r:id="rId25"/>
    <p:sldId id="303" r:id="rId26"/>
    <p:sldId id="290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26" autoAdjust="0"/>
  </p:normalViewPr>
  <p:slideViewPr>
    <p:cSldViewPr snapToGrid="0" showGuides="1">
      <p:cViewPr varScale="1">
        <p:scale>
          <a:sx n="79" d="100"/>
          <a:sy n="79" d="100"/>
        </p:scale>
        <p:origin x="456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F151C5-21C1-0141-8140-5284F08C5164}" type="doc">
      <dgm:prSet loTypeId="urn:microsoft.com/office/officeart/2009/layout/CircleArrow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381575-B802-BC43-BD00-F204690220FA}">
      <dgm:prSet/>
      <dgm:spPr>
        <a:xfrm>
          <a:off x="1527417" y="992435"/>
          <a:ext cx="1062441" cy="531093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+mn-cs"/>
          </a:endParaRPr>
        </a:p>
      </dgm:t>
    </dgm:pt>
    <dgm:pt modelId="{793BE0AC-93FF-5741-A389-267276961E74}" type="parTrans" cxnId="{E4FE3A7D-F78C-8F4F-B15B-6BF91434DF52}">
      <dgm:prSet/>
      <dgm:spPr/>
      <dgm:t>
        <a:bodyPr/>
        <a:lstStyle/>
        <a:p>
          <a:endParaRPr lang="en-US"/>
        </a:p>
      </dgm:t>
    </dgm:pt>
    <dgm:pt modelId="{0B6C397E-B1F7-5247-99AE-6407E3DA8B71}" type="sibTrans" cxnId="{E4FE3A7D-F78C-8F4F-B15B-6BF91434DF52}">
      <dgm:prSet/>
      <dgm:spPr/>
      <dgm:t>
        <a:bodyPr/>
        <a:lstStyle/>
        <a:p>
          <a:endParaRPr lang="en-US"/>
        </a:p>
      </dgm:t>
    </dgm:pt>
    <dgm:pt modelId="{1DB8AD18-93E6-6F44-AB3F-6B92BDF55906}">
      <dgm:prSet/>
      <dgm:spPr>
        <a:xfrm>
          <a:off x="998530" y="2097523"/>
          <a:ext cx="1062441" cy="531093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+mn-cs"/>
          </a:endParaRPr>
        </a:p>
      </dgm:t>
    </dgm:pt>
    <dgm:pt modelId="{DAA3FEB9-8775-4B43-AC25-4EA142A4993F}" type="parTrans" cxnId="{0BCF08BC-6C39-6441-BD6A-C0A975C996FD}">
      <dgm:prSet/>
      <dgm:spPr/>
      <dgm:t>
        <a:bodyPr/>
        <a:lstStyle/>
        <a:p>
          <a:endParaRPr lang="en-US"/>
        </a:p>
      </dgm:t>
    </dgm:pt>
    <dgm:pt modelId="{55049317-068E-5243-9A0E-D5D4A67EDC5F}" type="sibTrans" cxnId="{0BCF08BC-6C39-6441-BD6A-C0A975C996FD}">
      <dgm:prSet/>
      <dgm:spPr/>
      <dgm:t>
        <a:bodyPr/>
        <a:lstStyle/>
        <a:p>
          <a:endParaRPr lang="en-US"/>
        </a:p>
      </dgm:t>
    </dgm:pt>
    <dgm:pt modelId="{CA247453-C629-5F4B-A1E7-225C43F2C94D}">
      <dgm:prSet/>
      <dgm:spPr>
        <a:xfrm>
          <a:off x="1529930" y="3204200"/>
          <a:ext cx="1062441" cy="531093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+mn-cs"/>
          </a:endParaRPr>
        </a:p>
      </dgm:t>
    </dgm:pt>
    <dgm:pt modelId="{BE08E101-A92F-8C4A-8C57-C09CC854A80B}" type="parTrans" cxnId="{99AAE61F-319A-DE47-BA45-620EF20BF82C}">
      <dgm:prSet/>
      <dgm:spPr/>
      <dgm:t>
        <a:bodyPr/>
        <a:lstStyle/>
        <a:p>
          <a:endParaRPr lang="en-US"/>
        </a:p>
      </dgm:t>
    </dgm:pt>
    <dgm:pt modelId="{D79589D5-96F6-E04F-8FD9-AAF3F000161F}" type="sibTrans" cxnId="{99AAE61F-319A-DE47-BA45-620EF20BF82C}">
      <dgm:prSet/>
      <dgm:spPr/>
      <dgm:t>
        <a:bodyPr/>
        <a:lstStyle/>
        <a:p>
          <a:endParaRPr lang="en-US"/>
        </a:p>
      </dgm:t>
    </dgm:pt>
    <dgm:pt modelId="{737340F1-EF03-A743-B011-4713A3774715}" type="pres">
      <dgm:prSet presAssocID="{EEF151C5-21C1-0141-8140-5284F08C516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D663505-8B3E-7948-B146-530ECBA6AB85}" type="pres">
      <dgm:prSet presAssocID="{50381575-B802-BC43-BD00-F204690220FA}" presName="Accent1" presStyleCnt="0"/>
      <dgm:spPr/>
    </dgm:pt>
    <dgm:pt modelId="{9AE41F29-53A0-2642-A1B9-0D2F308182E5}" type="pres">
      <dgm:prSet presAssocID="{50381575-B802-BC43-BD00-F204690220FA}" presName="Accent" presStyleLbl="node1" presStyleIdx="0" presStyleCnt="3"/>
      <dgm:spPr>
        <a:xfrm>
          <a:off x="1104810" y="302052"/>
          <a:ext cx="1911964" cy="191225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noFill/>
        <a:ln>
          <a:solidFill>
            <a:srgbClr val="17324D"/>
          </a:solidFill>
        </a:ln>
        <a:effectLst/>
      </dgm:spPr>
    </dgm:pt>
    <dgm:pt modelId="{448E778E-788C-684D-8A1B-6FF88A42F69A}" type="pres">
      <dgm:prSet presAssocID="{50381575-B802-BC43-BD00-F204690220F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DE437B61-57A2-4440-A301-474D9973C01E}" type="pres">
      <dgm:prSet presAssocID="{1DB8AD18-93E6-6F44-AB3F-6B92BDF55906}" presName="Accent2" presStyleCnt="0"/>
      <dgm:spPr/>
    </dgm:pt>
    <dgm:pt modelId="{59DF8D81-CE33-EC46-ACB4-E185347CD6E7}" type="pres">
      <dgm:prSet presAssocID="{1DB8AD18-93E6-6F44-AB3F-6B92BDF55906}" presName="Accent" presStyleLbl="node1" presStyleIdx="1" presStyleCnt="3"/>
      <dgm:spPr>
        <a:xfrm>
          <a:off x="573768" y="1400785"/>
          <a:ext cx="1911964" cy="191225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noFill/>
        <a:ln>
          <a:solidFill>
            <a:srgbClr val="17324D"/>
          </a:solidFill>
        </a:ln>
        <a:effectLst/>
      </dgm:spPr>
    </dgm:pt>
    <dgm:pt modelId="{2FDE7BC7-FCD6-DE41-A6CD-CD28DB3584A2}" type="pres">
      <dgm:prSet presAssocID="{1DB8AD18-93E6-6F44-AB3F-6B92BDF5590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70E2137E-C71B-D14A-9389-EC254A8E9B2D}" type="pres">
      <dgm:prSet presAssocID="{CA247453-C629-5F4B-A1E7-225C43F2C94D}" presName="Accent3" presStyleCnt="0"/>
      <dgm:spPr/>
    </dgm:pt>
    <dgm:pt modelId="{64B9B5B3-84FC-1140-9801-172C3CDAECE4}" type="pres">
      <dgm:prSet presAssocID="{CA247453-C629-5F4B-A1E7-225C43F2C94D}" presName="Accent" presStyleLbl="node1" presStyleIdx="2" presStyleCnt="3"/>
      <dgm:spPr>
        <a:xfrm>
          <a:off x="1240892" y="2631000"/>
          <a:ext cx="1642673" cy="164333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noFill/>
        <a:ln>
          <a:solidFill>
            <a:srgbClr val="17324D"/>
          </a:solidFill>
        </a:ln>
        <a:effectLst/>
      </dgm:spPr>
    </dgm:pt>
    <dgm:pt modelId="{39A966E5-4159-7340-9962-89D60FB662A9}" type="pres">
      <dgm:prSet presAssocID="{CA247453-C629-5F4B-A1E7-225C43F2C94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9AAE61F-319A-DE47-BA45-620EF20BF82C}" srcId="{EEF151C5-21C1-0141-8140-5284F08C5164}" destId="{CA247453-C629-5F4B-A1E7-225C43F2C94D}" srcOrd="2" destOrd="0" parTransId="{BE08E101-A92F-8C4A-8C57-C09CC854A80B}" sibTransId="{D79589D5-96F6-E04F-8FD9-AAF3F000161F}"/>
    <dgm:cxn modelId="{0354105C-FF53-44B6-8E2D-2012F83AAE5A}" type="presOf" srcId="{EEF151C5-21C1-0141-8140-5284F08C5164}" destId="{737340F1-EF03-A743-B011-4713A3774715}" srcOrd="0" destOrd="0" presId="urn:microsoft.com/office/officeart/2009/layout/CircleArrowProcess"/>
    <dgm:cxn modelId="{0D936C77-F4D8-4B83-A270-8AD2AE7FD371}" type="presOf" srcId="{1DB8AD18-93E6-6F44-AB3F-6B92BDF55906}" destId="{2FDE7BC7-FCD6-DE41-A6CD-CD28DB3584A2}" srcOrd="0" destOrd="0" presId="urn:microsoft.com/office/officeart/2009/layout/CircleArrowProcess"/>
    <dgm:cxn modelId="{E4FE3A7D-F78C-8F4F-B15B-6BF91434DF52}" srcId="{EEF151C5-21C1-0141-8140-5284F08C5164}" destId="{50381575-B802-BC43-BD00-F204690220FA}" srcOrd="0" destOrd="0" parTransId="{793BE0AC-93FF-5741-A389-267276961E74}" sibTransId="{0B6C397E-B1F7-5247-99AE-6407E3DA8B71}"/>
    <dgm:cxn modelId="{7A0CC0A0-23AD-4C14-89B4-6DECD1E1A016}" type="presOf" srcId="{50381575-B802-BC43-BD00-F204690220FA}" destId="{448E778E-788C-684D-8A1B-6FF88A42F69A}" srcOrd="0" destOrd="0" presId="urn:microsoft.com/office/officeart/2009/layout/CircleArrowProcess"/>
    <dgm:cxn modelId="{4FD692A1-C817-448A-8AEB-A70B3A47F628}" type="presOf" srcId="{CA247453-C629-5F4B-A1E7-225C43F2C94D}" destId="{39A966E5-4159-7340-9962-89D60FB662A9}" srcOrd="0" destOrd="0" presId="urn:microsoft.com/office/officeart/2009/layout/CircleArrowProcess"/>
    <dgm:cxn modelId="{0BCF08BC-6C39-6441-BD6A-C0A975C996FD}" srcId="{EEF151C5-21C1-0141-8140-5284F08C5164}" destId="{1DB8AD18-93E6-6F44-AB3F-6B92BDF55906}" srcOrd="1" destOrd="0" parTransId="{DAA3FEB9-8775-4B43-AC25-4EA142A4993F}" sibTransId="{55049317-068E-5243-9A0E-D5D4A67EDC5F}"/>
    <dgm:cxn modelId="{A6D859ED-7D9A-4C2C-8A9E-118D9E78FE2B}" type="presParOf" srcId="{737340F1-EF03-A743-B011-4713A3774715}" destId="{2D663505-8B3E-7948-B146-530ECBA6AB85}" srcOrd="0" destOrd="0" presId="urn:microsoft.com/office/officeart/2009/layout/CircleArrowProcess"/>
    <dgm:cxn modelId="{33611F0F-39E5-4CDC-9B7E-17DC61EB9456}" type="presParOf" srcId="{2D663505-8B3E-7948-B146-530ECBA6AB85}" destId="{9AE41F29-53A0-2642-A1B9-0D2F308182E5}" srcOrd="0" destOrd="0" presId="urn:microsoft.com/office/officeart/2009/layout/CircleArrowProcess"/>
    <dgm:cxn modelId="{986991FD-3AF1-4414-953E-0F58AACB0ED2}" type="presParOf" srcId="{737340F1-EF03-A743-B011-4713A3774715}" destId="{448E778E-788C-684D-8A1B-6FF88A42F69A}" srcOrd="1" destOrd="0" presId="urn:microsoft.com/office/officeart/2009/layout/CircleArrowProcess"/>
    <dgm:cxn modelId="{FF2AFFFE-E510-4446-AE75-DB91B21A463F}" type="presParOf" srcId="{737340F1-EF03-A743-B011-4713A3774715}" destId="{DE437B61-57A2-4440-A301-474D9973C01E}" srcOrd="2" destOrd="0" presId="urn:microsoft.com/office/officeart/2009/layout/CircleArrowProcess"/>
    <dgm:cxn modelId="{80E33AAC-1BAC-4B33-8097-314BFD160948}" type="presParOf" srcId="{DE437B61-57A2-4440-A301-474D9973C01E}" destId="{59DF8D81-CE33-EC46-ACB4-E185347CD6E7}" srcOrd="0" destOrd="0" presId="urn:microsoft.com/office/officeart/2009/layout/CircleArrowProcess"/>
    <dgm:cxn modelId="{76B560CD-B05D-40B4-B380-97D66E03DB0F}" type="presParOf" srcId="{737340F1-EF03-A743-B011-4713A3774715}" destId="{2FDE7BC7-FCD6-DE41-A6CD-CD28DB3584A2}" srcOrd="3" destOrd="0" presId="urn:microsoft.com/office/officeart/2009/layout/CircleArrowProcess"/>
    <dgm:cxn modelId="{2FBC303C-2CD8-46B9-A19F-3B3F418E529D}" type="presParOf" srcId="{737340F1-EF03-A743-B011-4713A3774715}" destId="{70E2137E-C71B-D14A-9389-EC254A8E9B2D}" srcOrd="4" destOrd="0" presId="urn:microsoft.com/office/officeart/2009/layout/CircleArrowProcess"/>
    <dgm:cxn modelId="{CB8FE84C-9D9E-4B4D-B820-400DB51A401D}" type="presParOf" srcId="{70E2137E-C71B-D14A-9389-EC254A8E9B2D}" destId="{64B9B5B3-84FC-1140-9801-172C3CDAECE4}" srcOrd="0" destOrd="0" presId="urn:microsoft.com/office/officeart/2009/layout/CircleArrowProcess"/>
    <dgm:cxn modelId="{D2733A42-9024-4425-ADD8-5382B5E007A1}" type="presParOf" srcId="{737340F1-EF03-A743-B011-4713A3774715}" destId="{39A966E5-4159-7340-9962-89D60FB662A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F151C5-21C1-0141-8140-5284F08C5164}" type="doc">
      <dgm:prSet loTypeId="urn:microsoft.com/office/officeart/2009/layout/CircleArrow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381575-B802-BC43-BD00-F204690220FA}">
      <dgm:prSet/>
      <dgm:spPr>
        <a:xfrm>
          <a:off x="1527417" y="992435"/>
          <a:ext cx="1062441" cy="531093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+mn-cs"/>
          </a:endParaRPr>
        </a:p>
      </dgm:t>
    </dgm:pt>
    <dgm:pt modelId="{793BE0AC-93FF-5741-A389-267276961E74}" type="parTrans" cxnId="{E4FE3A7D-F78C-8F4F-B15B-6BF91434DF52}">
      <dgm:prSet/>
      <dgm:spPr/>
      <dgm:t>
        <a:bodyPr/>
        <a:lstStyle/>
        <a:p>
          <a:endParaRPr lang="en-US"/>
        </a:p>
      </dgm:t>
    </dgm:pt>
    <dgm:pt modelId="{0B6C397E-B1F7-5247-99AE-6407E3DA8B71}" type="sibTrans" cxnId="{E4FE3A7D-F78C-8F4F-B15B-6BF91434DF52}">
      <dgm:prSet/>
      <dgm:spPr/>
      <dgm:t>
        <a:bodyPr/>
        <a:lstStyle/>
        <a:p>
          <a:endParaRPr lang="en-US"/>
        </a:p>
      </dgm:t>
    </dgm:pt>
    <dgm:pt modelId="{1DB8AD18-93E6-6F44-AB3F-6B92BDF55906}">
      <dgm:prSet/>
      <dgm:spPr>
        <a:xfrm>
          <a:off x="998530" y="2097523"/>
          <a:ext cx="1062441" cy="531093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+mn-cs"/>
          </a:endParaRPr>
        </a:p>
      </dgm:t>
    </dgm:pt>
    <dgm:pt modelId="{DAA3FEB9-8775-4B43-AC25-4EA142A4993F}" type="parTrans" cxnId="{0BCF08BC-6C39-6441-BD6A-C0A975C996FD}">
      <dgm:prSet/>
      <dgm:spPr/>
      <dgm:t>
        <a:bodyPr/>
        <a:lstStyle/>
        <a:p>
          <a:endParaRPr lang="en-US"/>
        </a:p>
      </dgm:t>
    </dgm:pt>
    <dgm:pt modelId="{55049317-068E-5243-9A0E-D5D4A67EDC5F}" type="sibTrans" cxnId="{0BCF08BC-6C39-6441-BD6A-C0A975C996FD}">
      <dgm:prSet/>
      <dgm:spPr/>
      <dgm:t>
        <a:bodyPr/>
        <a:lstStyle/>
        <a:p>
          <a:endParaRPr lang="en-US"/>
        </a:p>
      </dgm:t>
    </dgm:pt>
    <dgm:pt modelId="{CA247453-C629-5F4B-A1E7-225C43F2C94D}">
      <dgm:prSet/>
      <dgm:spPr>
        <a:xfrm>
          <a:off x="1529930" y="3204200"/>
          <a:ext cx="1062441" cy="531093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+mn-cs"/>
          </a:endParaRPr>
        </a:p>
      </dgm:t>
    </dgm:pt>
    <dgm:pt modelId="{BE08E101-A92F-8C4A-8C57-C09CC854A80B}" type="parTrans" cxnId="{99AAE61F-319A-DE47-BA45-620EF20BF82C}">
      <dgm:prSet/>
      <dgm:spPr/>
      <dgm:t>
        <a:bodyPr/>
        <a:lstStyle/>
        <a:p>
          <a:endParaRPr lang="en-US"/>
        </a:p>
      </dgm:t>
    </dgm:pt>
    <dgm:pt modelId="{D79589D5-96F6-E04F-8FD9-AAF3F000161F}" type="sibTrans" cxnId="{99AAE61F-319A-DE47-BA45-620EF20BF82C}">
      <dgm:prSet/>
      <dgm:spPr/>
      <dgm:t>
        <a:bodyPr/>
        <a:lstStyle/>
        <a:p>
          <a:endParaRPr lang="en-US"/>
        </a:p>
      </dgm:t>
    </dgm:pt>
    <dgm:pt modelId="{737340F1-EF03-A743-B011-4713A3774715}" type="pres">
      <dgm:prSet presAssocID="{EEF151C5-21C1-0141-8140-5284F08C516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D663505-8B3E-7948-B146-530ECBA6AB85}" type="pres">
      <dgm:prSet presAssocID="{50381575-B802-BC43-BD00-F204690220FA}" presName="Accent1" presStyleCnt="0"/>
      <dgm:spPr/>
    </dgm:pt>
    <dgm:pt modelId="{9AE41F29-53A0-2642-A1B9-0D2F308182E5}" type="pres">
      <dgm:prSet presAssocID="{50381575-B802-BC43-BD00-F204690220FA}" presName="Accent" presStyleLbl="node1" presStyleIdx="0" presStyleCnt="3"/>
      <dgm:spPr>
        <a:xfrm>
          <a:off x="1104810" y="302052"/>
          <a:ext cx="1911964" cy="191225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noFill/>
        <a:ln>
          <a:solidFill>
            <a:srgbClr val="17324D"/>
          </a:solidFill>
        </a:ln>
        <a:effectLst/>
      </dgm:spPr>
    </dgm:pt>
    <dgm:pt modelId="{448E778E-788C-684D-8A1B-6FF88A42F69A}" type="pres">
      <dgm:prSet presAssocID="{50381575-B802-BC43-BD00-F204690220F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DE437B61-57A2-4440-A301-474D9973C01E}" type="pres">
      <dgm:prSet presAssocID="{1DB8AD18-93E6-6F44-AB3F-6B92BDF55906}" presName="Accent2" presStyleCnt="0"/>
      <dgm:spPr/>
    </dgm:pt>
    <dgm:pt modelId="{59DF8D81-CE33-EC46-ACB4-E185347CD6E7}" type="pres">
      <dgm:prSet presAssocID="{1DB8AD18-93E6-6F44-AB3F-6B92BDF55906}" presName="Accent" presStyleLbl="node1" presStyleIdx="1" presStyleCnt="3"/>
      <dgm:spPr>
        <a:xfrm>
          <a:off x="573768" y="1400785"/>
          <a:ext cx="1911964" cy="191225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noFill/>
        <a:ln>
          <a:solidFill>
            <a:srgbClr val="17324D"/>
          </a:solidFill>
        </a:ln>
        <a:effectLst/>
      </dgm:spPr>
    </dgm:pt>
    <dgm:pt modelId="{2FDE7BC7-FCD6-DE41-A6CD-CD28DB3584A2}" type="pres">
      <dgm:prSet presAssocID="{1DB8AD18-93E6-6F44-AB3F-6B92BDF5590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70E2137E-C71B-D14A-9389-EC254A8E9B2D}" type="pres">
      <dgm:prSet presAssocID="{CA247453-C629-5F4B-A1E7-225C43F2C94D}" presName="Accent3" presStyleCnt="0"/>
      <dgm:spPr/>
    </dgm:pt>
    <dgm:pt modelId="{64B9B5B3-84FC-1140-9801-172C3CDAECE4}" type="pres">
      <dgm:prSet presAssocID="{CA247453-C629-5F4B-A1E7-225C43F2C94D}" presName="Accent" presStyleLbl="node1" presStyleIdx="2" presStyleCnt="3"/>
      <dgm:spPr>
        <a:xfrm>
          <a:off x="1240892" y="2631000"/>
          <a:ext cx="1642673" cy="164333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noFill/>
        <a:ln>
          <a:solidFill>
            <a:srgbClr val="17324D"/>
          </a:solidFill>
        </a:ln>
        <a:effectLst/>
      </dgm:spPr>
    </dgm:pt>
    <dgm:pt modelId="{39A966E5-4159-7340-9962-89D60FB662A9}" type="pres">
      <dgm:prSet presAssocID="{CA247453-C629-5F4B-A1E7-225C43F2C94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9AAE61F-319A-DE47-BA45-620EF20BF82C}" srcId="{EEF151C5-21C1-0141-8140-5284F08C5164}" destId="{CA247453-C629-5F4B-A1E7-225C43F2C94D}" srcOrd="2" destOrd="0" parTransId="{BE08E101-A92F-8C4A-8C57-C09CC854A80B}" sibTransId="{D79589D5-96F6-E04F-8FD9-AAF3F000161F}"/>
    <dgm:cxn modelId="{0354105C-FF53-44B6-8E2D-2012F83AAE5A}" type="presOf" srcId="{EEF151C5-21C1-0141-8140-5284F08C5164}" destId="{737340F1-EF03-A743-B011-4713A3774715}" srcOrd="0" destOrd="0" presId="urn:microsoft.com/office/officeart/2009/layout/CircleArrowProcess"/>
    <dgm:cxn modelId="{0D936C77-F4D8-4B83-A270-8AD2AE7FD371}" type="presOf" srcId="{1DB8AD18-93E6-6F44-AB3F-6B92BDF55906}" destId="{2FDE7BC7-FCD6-DE41-A6CD-CD28DB3584A2}" srcOrd="0" destOrd="0" presId="urn:microsoft.com/office/officeart/2009/layout/CircleArrowProcess"/>
    <dgm:cxn modelId="{E4FE3A7D-F78C-8F4F-B15B-6BF91434DF52}" srcId="{EEF151C5-21C1-0141-8140-5284F08C5164}" destId="{50381575-B802-BC43-BD00-F204690220FA}" srcOrd="0" destOrd="0" parTransId="{793BE0AC-93FF-5741-A389-267276961E74}" sibTransId="{0B6C397E-B1F7-5247-99AE-6407E3DA8B71}"/>
    <dgm:cxn modelId="{7A0CC0A0-23AD-4C14-89B4-6DECD1E1A016}" type="presOf" srcId="{50381575-B802-BC43-BD00-F204690220FA}" destId="{448E778E-788C-684D-8A1B-6FF88A42F69A}" srcOrd="0" destOrd="0" presId="urn:microsoft.com/office/officeart/2009/layout/CircleArrowProcess"/>
    <dgm:cxn modelId="{4FD692A1-C817-448A-8AEB-A70B3A47F628}" type="presOf" srcId="{CA247453-C629-5F4B-A1E7-225C43F2C94D}" destId="{39A966E5-4159-7340-9962-89D60FB662A9}" srcOrd="0" destOrd="0" presId="urn:microsoft.com/office/officeart/2009/layout/CircleArrowProcess"/>
    <dgm:cxn modelId="{0BCF08BC-6C39-6441-BD6A-C0A975C996FD}" srcId="{EEF151C5-21C1-0141-8140-5284F08C5164}" destId="{1DB8AD18-93E6-6F44-AB3F-6B92BDF55906}" srcOrd="1" destOrd="0" parTransId="{DAA3FEB9-8775-4B43-AC25-4EA142A4993F}" sibTransId="{55049317-068E-5243-9A0E-D5D4A67EDC5F}"/>
    <dgm:cxn modelId="{A6D859ED-7D9A-4C2C-8A9E-118D9E78FE2B}" type="presParOf" srcId="{737340F1-EF03-A743-B011-4713A3774715}" destId="{2D663505-8B3E-7948-B146-530ECBA6AB85}" srcOrd="0" destOrd="0" presId="urn:microsoft.com/office/officeart/2009/layout/CircleArrowProcess"/>
    <dgm:cxn modelId="{33611F0F-39E5-4CDC-9B7E-17DC61EB9456}" type="presParOf" srcId="{2D663505-8B3E-7948-B146-530ECBA6AB85}" destId="{9AE41F29-53A0-2642-A1B9-0D2F308182E5}" srcOrd="0" destOrd="0" presId="urn:microsoft.com/office/officeart/2009/layout/CircleArrowProcess"/>
    <dgm:cxn modelId="{986991FD-3AF1-4414-953E-0F58AACB0ED2}" type="presParOf" srcId="{737340F1-EF03-A743-B011-4713A3774715}" destId="{448E778E-788C-684D-8A1B-6FF88A42F69A}" srcOrd="1" destOrd="0" presId="urn:microsoft.com/office/officeart/2009/layout/CircleArrowProcess"/>
    <dgm:cxn modelId="{FF2AFFFE-E510-4446-AE75-DB91B21A463F}" type="presParOf" srcId="{737340F1-EF03-A743-B011-4713A3774715}" destId="{DE437B61-57A2-4440-A301-474D9973C01E}" srcOrd="2" destOrd="0" presId="urn:microsoft.com/office/officeart/2009/layout/CircleArrowProcess"/>
    <dgm:cxn modelId="{80E33AAC-1BAC-4B33-8097-314BFD160948}" type="presParOf" srcId="{DE437B61-57A2-4440-A301-474D9973C01E}" destId="{59DF8D81-CE33-EC46-ACB4-E185347CD6E7}" srcOrd="0" destOrd="0" presId="urn:microsoft.com/office/officeart/2009/layout/CircleArrowProcess"/>
    <dgm:cxn modelId="{76B560CD-B05D-40B4-B380-97D66E03DB0F}" type="presParOf" srcId="{737340F1-EF03-A743-B011-4713A3774715}" destId="{2FDE7BC7-FCD6-DE41-A6CD-CD28DB3584A2}" srcOrd="3" destOrd="0" presId="urn:microsoft.com/office/officeart/2009/layout/CircleArrowProcess"/>
    <dgm:cxn modelId="{2FBC303C-2CD8-46B9-A19F-3B3F418E529D}" type="presParOf" srcId="{737340F1-EF03-A743-B011-4713A3774715}" destId="{70E2137E-C71B-D14A-9389-EC254A8E9B2D}" srcOrd="4" destOrd="0" presId="urn:microsoft.com/office/officeart/2009/layout/CircleArrowProcess"/>
    <dgm:cxn modelId="{CB8FE84C-9D9E-4B4D-B820-400DB51A401D}" type="presParOf" srcId="{70E2137E-C71B-D14A-9389-EC254A8E9B2D}" destId="{64B9B5B3-84FC-1140-9801-172C3CDAECE4}" srcOrd="0" destOrd="0" presId="urn:microsoft.com/office/officeart/2009/layout/CircleArrowProcess"/>
    <dgm:cxn modelId="{D2733A42-9024-4425-ADD8-5382B5E007A1}" type="presParOf" srcId="{737340F1-EF03-A743-B011-4713A3774715}" destId="{39A966E5-4159-7340-9962-89D60FB662A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41F29-53A0-2642-A1B9-0D2F308182E5}">
      <dsp:nvSpPr>
        <dsp:cNvPr id="0" name=""/>
        <dsp:cNvSpPr/>
      </dsp:nvSpPr>
      <dsp:spPr>
        <a:xfrm>
          <a:off x="1104810" y="302052"/>
          <a:ext cx="1911964" cy="191225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noFill/>
        <a:ln>
          <a:solidFill>
            <a:srgbClr val="17324D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8E778E-788C-684D-8A1B-6FF88A42F69A}">
      <dsp:nvSpPr>
        <dsp:cNvPr id="0" name=""/>
        <dsp:cNvSpPr/>
      </dsp:nvSpPr>
      <dsp:spPr>
        <a:xfrm>
          <a:off x="1527417" y="992435"/>
          <a:ext cx="1062441" cy="53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+mn-cs"/>
          </a:endParaRPr>
        </a:p>
      </dsp:txBody>
      <dsp:txXfrm>
        <a:off x="1527417" y="992435"/>
        <a:ext cx="1062441" cy="531093"/>
      </dsp:txXfrm>
    </dsp:sp>
    <dsp:sp modelId="{59DF8D81-CE33-EC46-ACB4-E185347CD6E7}">
      <dsp:nvSpPr>
        <dsp:cNvPr id="0" name=""/>
        <dsp:cNvSpPr/>
      </dsp:nvSpPr>
      <dsp:spPr>
        <a:xfrm>
          <a:off x="573768" y="1400785"/>
          <a:ext cx="1911964" cy="191225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noFill/>
        <a:ln>
          <a:solidFill>
            <a:srgbClr val="17324D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DE7BC7-FCD6-DE41-A6CD-CD28DB3584A2}">
      <dsp:nvSpPr>
        <dsp:cNvPr id="0" name=""/>
        <dsp:cNvSpPr/>
      </dsp:nvSpPr>
      <dsp:spPr>
        <a:xfrm>
          <a:off x="998530" y="2097523"/>
          <a:ext cx="1062441" cy="53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+mn-cs"/>
          </a:endParaRPr>
        </a:p>
      </dsp:txBody>
      <dsp:txXfrm>
        <a:off x="998530" y="2097523"/>
        <a:ext cx="1062441" cy="531093"/>
      </dsp:txXfrm>
    </dsp:sp>
    <dsp:sp modelId="{64B9B5B3-84FC-1140-9801-172C3CDAECE4}">
      <dsp:nvSpPr>
        <dsp:cNvPr id="0" name=""/>
        <dsp:cNvSpPr/>
      </dsp:nvSpPr>
      <dsp:spPr>
        <a:xfrm>
          <a:off x="1240892" y="2631000"/>
          <a:ext cx="1642673" cy="164333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noFill/>
        <a:ln>
          <a:solidFill>
            <a:srgbClr val="17324D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A966E5-4159-7340-9962-89D60FB662A9}">
      <dsp:nvSpPr>
        <dsp:cNvPr id="0" name=""/>
        <dsp:cNvSpPr/>
      </dsp:nvSpPr>
      <dsp:spPr>
        <a:xfrm>
          <a:off x="1529930" y="3204200"/>
          <a:ext cx="1062441" cy="53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+mn-cs"/>
          </a:endParaRPr>
        </a:p>
      </dsp:txBody>
      <dsp:txXfrm>
        <a:off x="1529930" y="3204200"/>
        <a:ext cx="1062441" cy="531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41F29-53A0-2642-A1B9-0D2F308182E5}">
      <dsp:nvSpPr>
        <dsp:cNvPr id="0" name=""/>
        <dsp:cNvSpPr/>
      </dsp:nvSpPr>
      <dsp:spPr>
        <a:xfrm>
          <a:off x="1104810" y="302052"/>
          <a:ext cx="1911964" cy="191225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noFill/>
        <a:ln>
          <a:solidFill>
            <a:srgbClr val="17324D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8E778E-788C-684D-8A1B-6FF88A42F69A}">
      <dsp:nvSpPr>
        <dsp:cNvPr id="0" name=""/>
        <dsp:cNvSpPr/>
      </dsp:nvSpPr>
      <dsp:spPr>
        <a:xfrm>
          <a:off x="1527417" y="992435"/>
          <a:ext cx="1062441" cy="53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+mn-cs"/>
          </a:endParaRPr>
        </a:p>
      </dsp:txBody>
      <dsp:txXfrm>
        <a:off x="1527417" y="992435"/>
        <a:ext cx="1062441" cy="531093"/>
      </dsp:txXfrm>
    </dsp:sp>
    <dsp:sp modelId="{59DF8D81-CE33-EC46-ACB4-E185347CD6E7}">
      <dsp:nvSpPr>
        <dsp:cNvPr id="0" name=""/>
        <dsp:cNvSpPr/>
      </dsp:nvSpPr>
      <dsp:spPr>
        <a:xfrm>
          <a:off x="573768" y="1400785"/>
          <a:ext cx="1911964" cy="191225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noFill/>
        <a:ln>
          <a:solidFill>
            <a:srgbClr val="17324D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DE7BC7-FCD6-DE41-A6CD-CD28DB3584A2}">
      <dsp:nvSpPr>
        <dsp:cNvPr id="0" name=""/>
        <dsp:cNvSpPr/>
      </dsp:nvSpPr>
      <dsp:spPr>
        <a:xfrm>
          <a:off x="998530" y="2097523"/>
          <a:ext cx="1062441" cy="53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+mn-cs"/>
          </a:endParaRPr>
        </a:p>
      </dsp:txBody>
      <dsp:txXfrm>
        <a:off x="998530" y="2097523"/>
        <a:ext cx="1062441" cy="531093"/>
      </dsp:txXfrm>
    </dsp:sp>
    <dsp:sp modelId="{64B9B5B3-84FC-1140-9801-172C3CDAECE4}">
      <dsp:nvSpPr>
        <dsp:cNvPr id="0" name=""/>
        <dsp:cNvSpPr/>
      </dsp:nvSpPr>
      <dsp:spPr>
        <a:xfrm>
          <a:off x="1240892" y="2631000"/>
          <a:ext cx="1642673" cy="164333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noFill/>
        <a:ln>
          <a:solidFill>
            <a:srgbClr val="17324D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A966E5-4159-7340-9962-89D60FB662A9}">
      <dsp:nvSpPr>
        <dsp:cNvPr id="0" name=""/>
        <dsp:cNvSpPr/>
      </dsp:nvSpPr>
      <dsp:spPr>
        <a:xfrm>
          <a:off x="1529930" y="3204200"/>
          <a:ext cx="1062441" cy="53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+mn-cs"/>
          </a:endParaRPr>
        </a:p>
      </dsp:txBody>
      <dsp:txXfrm>
        <a:off x="1529930" y="3204200"/>
        <a:ext cx="1062441" cy="531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2F7A3-4195-4F1A-BB6B-79C53153DCE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D3D7-CC87-4950-8197-26F7E3C63E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5D3D7-CC87-4950-8197-26F7E3C63E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532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3D7-CC87-4950-8197-26F7E3C63EE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08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3D7-CC87-4950-8197-26F7E3C63EE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86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3D7-CC87-4950-8197-26F7E3C63EE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7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5D3D7-CC87-4950-8197-26F7E3C63EE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79497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3D7-CC87-4950-8197-26F7E3C63EE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973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5D3D7-CC87-4950-8197-26F7E3C63EE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62931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5D3D7-CC87-4950-8197-26F7E3C63EE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4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5D3D7-CC87-4950-8197-26F7E3C63E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03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5D3D7-CC87-4950-8197-26F7E3C63EE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9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3D7-CC87-4950-8197-26F7E3C63EE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97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3D7-CC87-4950-8197-26F7E3C63EE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2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5D3D7-CC87-4950-8197-26F7E3C63EE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7949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3D7-CC87-4950-8197-26F7E3C63EE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7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5D3D7-CC87-4950-8197-26F7E3C63EE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79497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3D7-CC87-4950-8197-26F7E3C63EE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E51-1960-4E23-ABDF-9994049D7C6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6FCC-0CBB-4DF4-89C1-3C9DB4B6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038" y="-2679700"/>
            <a:ext cx="5291137" cy="53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8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E51-1960-4E23-ABDF-9994049D7C6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6FCC-0CBB-4DF4-89C1-3C9DB4B6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E51-1960-4E23-ABDF-9994049D7C6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6FCC-0CBB-4DF4-89C1-3C9DB4B6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5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E51-1960-4E23-ABDF-9994049D7C6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6FCC-0CBB-4DF4-89C1-3C9DB4B6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6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E51-1960-4E23-ABDF-9994049D7C6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6FCC-0CBB-4DF4-89C1-3C9DB4B6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4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E51-1960-4E23-ABDF-9994049D7C6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6FCC-0CBB-4DF4-89C1-3C9DB4B6E7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20511"/>
            <a:ext cx="141402" cy="207390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97455" y="1593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标题内容</a:t>
            </a:r>
          </a:p>
        </p:txBody>
      </p:sp>
      <p:grpSp>
        <p:nvGrpSpPr>
          <p:cNvPr id="9" name="组合 8"/>
          <p:cNvGrpSpPr/>
          <p:nvPr userDrawn="1"/>
        </p:nvGrpSpPr>
        <p:grpSpPr>
          <a:xfrm rot="2068323">
            <a:off x="9613987" y="-3922793"/>
            <a:ext cx="6034179" cy="5908663"/>
            <a:chOff x="3239400" y="552486"/>
            <a:chExt cx="5727179" cy="5608049"/>
          </a:xfrm>
        </p:grpSpPr>
        <p:grpSp>
          <p:nvGrpSpPr>
            <p:cNvPr id="10" name="Group 205"/>
            <p:cNvGrpSpPr>
              <a:grpSpLocks/>
            </p:cNvGrpSpPr>
            <p:nvPr/>
          </p:nvGrpSpPr>
          <p:grpSpPr bwMode="auto">
            <a:xfrm>
              <a:off x="3472039" y="885148"/>
              <a:ext cx="5080961" cy="5255158"/>
              <a:chOff x="1577" y="64"/>
              <a:chExt cx="4521" cy="4676"/>
            </a:xfrm>
          </p:grpSpPr>
          <p:sp>
            <p:nvSpPr>
              <p:cNvPr id="495" name="Freeform 5"/>
              <p:cNvSpPr>
                <a:spLocks noEditPoints="1"/>
              </p:cNvSpPr>
              <p:nvPr/>
            </p:nvSpPr>
            <p:spPr bwMode="auto">
              <a:xfrm>
                <a:off x="2706" y="1570"/>
                <a:ext cx="285" cy="393"/>
              </a:xfrm>
              <a:custGeom>
                <a:avLst/>
                <a:gdLst>
                  <a:gd name="T0" fmla="*/ 39 w 285"/>
                  <a:gd name="T1" fmla="*/ 279 h 393"/>
                  <a:gd name="T2" fmla="*/ 81 w 285"/>
                  <a:gd name="T3" fmla="*/ 393 h 393"/>
                  <a:gd name="T4" fmla="*/ 81 w 285"/>
                  <a:gd name="T5" fmla="*/ 393 h 393"/>
                  <a:gd name="T6" fmla="*/ 39 w 285"/>
                  <a:gd name="T7" fmla="*/ 279 h 393"/>
                  <a:gd name="T8" fmla="*/ 1 w 285"/>
                  <a:gd name="T9" fmla="*/ 174 h 393"/>
                  <a:gd name="T10" fmla="*/ 0 w 285"/>
                  <a:gd name="T11" fmla="*/ 175 h 393"/>
                  <a:gd name="T12" fmla="*/ 0 w 285"/>
                  <a:gd name="T13" fmla="*/ 175 h 393"/>
                  <a:gd name="T14" fmla="*/ 1 w 285"/>
                  <a:gd name="T15" fmla="*/ 175 h 393"/>
                  <a:gd name="T16" fmla="*/ 1 w 285"/>
                  <a:gd name="T17" fmla="*/ 174 h 393"/>
                  <a:gd name="T18" fmla="*/ 285 w 285"/>
                  <a:gd name="T19" fmla="*/ 2 h 393"/>
                  <a:gd name="T20" fmla="*/ 86 w 285"/>
                  <a:gd name="T21" fmla="*/ 392 h 393"/>
                  <a:gd name="T22" fmla="*/ 285 w 285"/>
                  <a:gd name="T23" fmla="*/ 2 h 393"/>
                  <a:gd name="T24" fmla="*/ 277 w 285"/>
                  <a:gd name="T25" fmla="*/ 1 h 393"/>
                  <a:gd name="T26" fmla="*/ 277 w 285"/>
                  <a:gd name="T27" fmla="*/ 1 h 393"/>
                  <a:gd name="T28" fmla="*/ 5 w 285"/>
                  <a:gd name="T29" fmla="*/ 171 h 393"/>
                  <a:gd name="T30" fmla="*/ 5 w 285"/>
                  <a:gd name="T31" fmla="*/ 171 h 393"/>
                  <a:gd name="T32" fmla="*/ 277 w 285"/>
                  <a:gd name="T33" fmla="*/ 1 h 393"/>
                  <a:gd name="T34" fmla="*/ 283 w 285"/>
                  <a:gd name="T35" fmla="*/ 0 h 393"/>
                  <a:gd name="T36" fmla="*/ 157 w 285"/>
                  <a:gd name="T37" fmla="*/ 79 h 393"/>
                  <a:gd name="T38" fmla="*/ 283 w 285"/>
                  <a:gd name="T39" fmla="*/ 0 h 393"/>
                  <a:gd name="T40" fmla="*/ 283 w 285"/>
                  <a:gd name="T4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5" h="393">
                    <a:moveTo>
                      <a:pt x="39" y="279"/>
                    </a:moveTo>
                    <a:lnTo>
                      <a:pt x="81" y="393"/>
                    </a:lnTo>
                    <a:lnTo>
                      <a:pt x="81" y="393"/>
                    </a:lnTo>
                    <a:lnTo>
                      <a:pt x="39" y="279"/>
                    </a:lnTo>
                    <a:close/>
                    <a:moveTo>
                      <a:pt x="1" y="174"/>
                    </a:moveTo>
                    <a:lnTo>
                      <a:pt x="0" y="175"/>
                    </a:lnTo>
                    <a:lnTo>
                      <a:pt x="0" y="175"/>
                    </a:lnTo>
                    <a:lnTo>
                      <a:pt x="1" y="175"/>
                    </a:lnTo>
                    <a:lnTo>
                      <a:pt x="1" y="174"/>
                    </a:lnTo>
                    <a:close/>
                    <a:moveTo>
                      <a:pt x="285" y="2"/>
                    </a:moveTo>
                    <a:lnTo>
                      <a:pt x="86" y="392"/>
                    </a:lnTo>
                    <a:lnTo>
                      <a:pt x="285" y="2"/>
                    </a:lnTo>
                    <a:close/>
                    <a:moveTo>
                      <a:pt x="277" y="1"/>
                    </a:moveTo>
                    <a:lnTo>
                      <a:pt x="277" y="1"/>
                    </a:lnTo>
                    <a:lnTo>
                      <a:pt x="5" y="171"/>
                    </a:lnTo>
                    <a:lnTo>
                      <a:pt x="5" y="171"/>
                    </a:lnTo>
                    <a:lnTo>
                      <a:pt x="277" y="1"/>
                    </a:lnTo>
                    <a:close/>
                    <a:moveTo>
                      <a:pt x="283" y="0"/>
                    </a:moveTo>
                    <a:lnTo>
                      <a:pt x="157" y="79"/>
                    </a:lnTo>
                    <a:lnTo>
                      <a:pt x="283" y="0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Freeform 6"/>
              <p:cNvSpPr>
                <a:spLocks noEditPoints="1"/>
              </p:cNvSpPr>
              <p:nvPr/>
            </p:nvSpPr>
            <p:spPr bwMode="auto">
              <a:xfrm>
                <a:off x="2706" y="1570"/>
                <a:ext cx="285" cy="393"/>
              </a:xfrm>
              <a:custGeom>
                <a:avLst/>
                <a:gdLst>
                  <a:gd name="T0" fmla="*/ 39 w 285"/>
                  <a:gd name="T1" fmla="*/ 279 h 393"/>
                  <a:gd name="T2" fmla="*/ 81 w 285"/>
                  <a:gd name="T3" fmla="*/ 393 h 393"/>
                  <a:gd name="T4" fmla="*/ 81 w 285"/>
                  <a:gd name="T5" fmla="*/ 393 h 393"/>
                  <a:gd name="T6" fmla="*/ 39 w 285"/>
                  <a:gd name="T7" fmla="*/ 279 h 393"/>
                  <a:gd name="T8" fmla="*/ 1 w 285"/>
                  <a:gd name="T9" fmla="*/ 174 h 393"/>
                  <a:gd name="T10" fmla="*/ 0 w 285"/>
                  <a:gd name="T11" fmla="*/ 175 h 393"/>
                  <a:gd name="T12" fmla="*/ 0 w 285"/>
                  <a:gd name="T13" fmla="*/ 175 h 393"/>
                  <a:gd name="T14" fmla="*/ 1 w 285"/>
                  <a:gd name="T15" fmla="*/ 175 h 393"/>
                  <a:gd name="T16" fmla="*/ 1 w 285"/>
                  <a:gd name="T17" fmla="*/ 174 h 393"/>
                  <a:gd name="T18" fmla="*/ 285 w 285"/>
                  <a:gd name="T19" fmla="*/ 2 h 393"/>
                  <a:gd name="T20" fmla="*/ 86 w 285"/>
                  <a:gd name="T21" fmla="*/ 392 h 393"/>
                  <a:gd name="T22" fmla="*/ 285 w 285"/>
                  <a:gd name="T23" fmla="*/ 2 h 393"/>
                  <a:gd name="T24" fmla="*/ 277 w 285"/>
                  <a:gd name="T25" fmla="*/ 1 h 393"/>
                  <a:gd name="T26" fmla="*/ 277 w 285"/>
                  <a:gd name="T27" fmla="*/ 1 h 393"/>
                  <a:gd name="T28" fmla="*/ 5 w 285"/>
                  <a:gd name="T29" fmla="*/ 171 h 393"/>
                  <a:gd name="T30" fmla="*/ 5 w 285"/>
                  <a:gd name="T31" fmla="*/ 171 h 393"/>
                  <a:gd name="T32" fmla="*/ 277 w 285"/>
                  <a:gd name="T33" fmla="*/ 1 h 393"/>
                  <a:gd name="T34" fmla="*/ 283 w 285"/>
                  <a:gd name="T35" fmla="*/ 0 h 393"/>
                  <a:gd name="T36" fmla="*/ 157 w 285"/>
                  <a:gd name="T37" fmla="*/ 79 h 393"/>
                  <a:gd name="T38" fmla="*/ 283 w 285"/>
                  <a:gd name="T39" fmla="*/ 0 h 393"/>
                  <a:gd name="T40" fmla="*/ 283 w 285"/>
                  <a:gd name="T4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5" h="393">
                    <a:moveTo>
                      <a:pt x="39" y="279"/>
                    </a:moveTo>
                    <a:lnTo>
                      <a:pt x="81" y="393"/>
                    </a:lnTo>
                    <a:lnTo>
                      <a:pt x="81" y="393"/>
                    </a:lnTo>
                    <a:lnTo>
                      <a:pt x="39" y="279"/>
                    </a:lnTo>
                    <a:moveTo>
                      <a:pt x="1" y="174"/>
                    </a:moveTo>
                    <a:lnTo>
                      <a:pt x="0" y="175"/>
                    </a:lnTo>
                    <a:lnTo>
                      <a:pt x="0" y="175"/>
                    </a:lnTo>
                    <a:lnTo>
                      <a:pt x="1" y="175"/>
                    </a:lnTo>
                    <a:lnTo>
                      <a:pt x="1" y="174"/>
                    </a:lnTo>
                    <a:moveTo>
                      <a:pt x="285" y="2"/>
                    </a:moveTo>
                    <a:lnTo>
                      <a:pt x="86" y="392"/>
                    </a:lnTo>
                    <a:lnTo>
                      <a:pt x="285" y="2"/>
                    </a:lnTo>
                    <a:moveTo>
                      <a:pt x="277" y="1"/>
                    </a:moveTo>
                    <a:lnTo>
                      <a:pt x="277" y="1"/>
                    </a:lnTo>
                    <a:lnTo>
                      <a:pt x="5" y="171"/>
                    </a:lnTo>
                    <a:lnTo>
                      <a:pt x="5" y="171"/>
                    </a:lnTo>
                    <a:lnTo>
                      <a:pt x="277" y="1"/>
                    </a:lnTo>
                    <a:moveTo>
                      <a:pt x="283" y="0"/>
                    </a:moveTo>
                    <a:lnTo>
                      <a:pt x="157" y="79"/>
                    </a:lnTo>
                    <a:lnTo>
                      <a:pt x="283" y="0"/>
                    </a:lnTo>
                    <a:lnTo>
                      <a:pt x="28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Freeform 7"/>
              <p:cNvSpPr>
                <a:spLocks noEditPoints="1"/>
              </p:cNvSpPr>
              <p:nvPr/>
            </p:nvSpPr>
            <p:spPr bwMode="auto">
              <a:xfrm>
                <a:off x="4534" y="3768"/>
                <a:ext cx="154" cy="488"/>
              </a:xfrm>
              <a:custGeom>
                <a:avLst/>
                <a:gdLst>
                  <a:gd name="T0" fmla="*/ 152 w 154"/>
                  <a:gd name="T1" fmla="*/ 477 h 488"/>
                  <a:gd name="T2" fmla="*/ 152 w 154"/>
                  <a:gd name="T3" fmla="*/ 477 h 488"/>
                  <a:gd name="T4" fmla="*/ 151 w 154"/>
                  <a:gd name="T5" fmla="*/ 482 h 488"/>
                  <a:gd name="T6" fmla="*/ 154 w 154"/>
                  <a:gd name="T7" fmla="*/ 488 h 488"/>
                  <a:gd name="T8" fmla="*/ 152 w 154"/>
                  <a:gd name="T9" fmla="*/ 477 h 488"/>
                  <a:gd name="T10" fmla="*/ 3 w 154"/>
                  <a:gd name="T11" fmla="*/ 152 h 488"/>
                  <a:gd name="T12" fmla="*/ 148 w 154"/>
                  <a:gd name="T13" fmla="*/ 476 h 488"/>
                  <a:gd name="T14" fmla="*/ 148 w 154"/>
                  <a:gd name="T15" fmla="*/ 476 h 488"/>
                  <a:gd name="T16" fmla="*/ 3 w 154"/>
                  <a:gd name="T17" fmla="*/ 152 h 488"/>
                  <a:gd name="T18" fmla="*/ 3 w 154"/>
                  <a:gd name="T19" fmla="*/ 143 h 488"/>
                  <a:gd name="T20" fmla="*/ 147 w 154"/>
                  <a:gd name="T21" fmla="*/ 465 h 488"/>
                  <a:gd name="T22" fmla="*/ 147 w 154"/>
                  <a:gd name="T23" fmla="*/ 465 h 488"/>
                  <a:gd name="T24" fmla="*/ 3 w 154"/>
                  <a:gd name="T25" fmla="*/ 143 h 488"/>
                  <a:gd name="T26" fmla="*/ 3 w 154"/>
                  <a:gd name="T27" fmla="*/ 143 h 488"/>
                  <a:gd name="T28" fmla="*/ 79 w 154"/>
                  <a:gd name="T29" fmla="*/ 10 h 488"/>
                  <a:gd name="T30" fmla="*/ 2 w 154"/>
                  <a:gd name="T31" fmla="*/ 139 h 488"/>
                  <a:gd name="T32" fmla="*/ 2 w 154"/>
                  <a:gd name="T33" fmla="*/ 139 h 488"/>
                  <a:gd name="T34" fmla="*/ 79 w 154"/>
                  <a:gd name="T35" fmla="*/ 10 h 488"/>
                  <a:gd name="T36" fmla="*/ 79 w 154"/>
                  <a:gd name="T37" fmla="*/ 10 h 488"/>
                  <a:gd name="T38" fmla="*/ 82 w 154"/>
                  <a:gd name="T39" fmla="*/ 7 h 488"/>
                  <a:gd name="T40" fmla="*/ 82 w 154"/>
                  <a:gd name="T41" fmla="*/ 7 h 488"/>
                  <a:gd name="T42" fmla="*/ 150 w 154"/>
                  <a:gd name="T43" fmla="*/ 464 h 488"/>
                  <a:gd name="T44" fmla="*/ 82 w 154"/>
                  <a:gd name="T45" fmla="*/ 7 h 488"/>
                  <a:gd name="T46" fmla="*/ 78 w 154"/>
                  <a:gd name="T47" fmla="*/ 6 h 488"/>
                  <a:gd name="T48" fmla="*/ 0 w 154"/>
                  <a:gd name="T49" fmla="*/ 137 h 488"/>
                  <a:gd name="T50" fmla="*/ 0 w 154"/>
                  <a:gd name="T51" fmla="*/ 137 h 488"/>
                  <a:gd name="T52" fmla="*/ 78 w 154"/>
                  <a:gd name="T53" fmla="*/ 6 h 488"/>
                  <a:gd name="T54" fmla="*/ 82 w 154"/>
                  <a:gd name="T55" fmla="*/ 0 h 488"/>
                  <a:gd name="T56" fmla="*/ 80 w 154"/>
                  <a:gd name="T57" fmla="*/ 3 h 488"/>
                  <a:gd name="T58" fmla="*/ 81 w 154"/>
                  <a:gd name="T59" fmla="*/ 3 h 488"/>
                  <a:gd name="T60" fmla="*/ 82 w 154"/>
                  <a:gd name="T61" fmla="*/ 3 h 488"/>
                  <a:gd name="T62" fmla="*/ 82 w 154"/>
                  <a:gd name="T63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488">
                    <a:moveTo>
                      <a:pt x="152" y="477"/>
                    </a:moveTo>
                    <a:lnTo>
                      <a:pt x="152" y="477"/>
                    </a:lnTo>
                    <a:lnTo>
                      <a:pt x="151" y="482"/>
                    </a:lnTo>
                    <a:lnTo>
                      <a:pt x="154" y="488"/>
                    </a:lnTo>
                    <a:lnTo>
                      <a:pt x="152" y="477"/>
                    </a:lnTo>
                    <a:close/>
                    <a:moveTo>
                      <a:pt x="3" y="152"/>
                    </a:moveTo>
                    <a:lnTo>
                      <a:pt x="148" y="476"/>
                    </a:lnTo>
                    <a:lnTo>
                      <a:pt x="148" y="476"/>
                    </a:lnTo>
                    <a:lnTo>
                      <a:pt x="3" y="152"/>
                    </a:lnTo>
                    <a:close/>
                    <a:moveTo>
                      <a:pt x="3" y="143"/>
                    </a:moveTo>
                    <a:lnTo>
                      <a:pt x="147" y="465"/>
                    </a:lnTo>
                    <a:lnTo>
                      <a:pt x="147" y="465"/>
                    </a:lnTo>
                    <a:lnTo>
                      <a:pt x="3" y="143"/>
                    </a:lnTo>
                    <a:lnTo>
                      <a:pt x="3" y="143"/>
                    </a:lnTo>
                    <a:close/>
                    <a:moveTo>
                      <a:pt x="79" y="10"/>
                    </a:moveTo>
                    <a:lnTo>
                      <a:pt x="2" y="139"/>
                    </a:lnTo>
                    <a:lnTo>
                      <a:pt x="2" y="139"/>
                    </a:lnTo>
                    <a:lnTo>
                      <a:pt x="79" y="10"/>
                    </a:lnTo>
                    <a:lnTo>
                      <a:pt x="79" y="10"/>
                    </a:lnTo>
                    <a:close/>
                    <a:moveTo>
                      <a:pt x="82" y="7"/>
                    </a:moveTo>
                    <a:lnTo>
                      <a:pt x="82" y="7"/>
                    </a:lnTo>
                    <a:lnTo>
                      <a:pt x="150" y="464"/>
                    </a:lnTo>
                    <a:lnTo>
                      <a:pt x="82" y="7"/>
                    </a:lnTo>
                    <a:close/>
                    <a:moveTo>
                      <a:pt x="78" y="6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78" y="6"/>
                    </a:lnTo>
                    <a:close/>
                    <a:moveTo>
                      <a:pt x="82" y="0"/>
                    </a:moveTo>
                    <a:lnTo>
                      <a:pt x="80" y="3"/>
                    </a:lnTo>
                    <a:lnTo>
                      <a:pt x="81" y="3"/>
                    </a:lnTo>
                    <a:lnTo>
                      <a:pt x="82" y="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Freeform 8"/>
              <p:cNvSpPr>
                <a:spLocks noEditPoints="1"/>
              </p:cNvSpPr>
              <p:nvPr/>
            </p:nvSpPr>
            <p:spPr bwMode="auto">
              <a:xfrm>
                <a:off x="4534" y="3768"/>
                <a:ext cx="154" cy="488"/>
              </a:xfrm>
              <a:custGeom>
                <a:avLst/>
                <a:gdLst>
                  <a:gd name="T0" fmla="*/ 152 w 154"/>
                  <a:gd name="T1" fmla="*/ 477 h 488"/>
                  <a:gd name="T2" fmla="*/ 152 w 154"/>
                  <a:gd name="T3" fmla="*/ 477 h 488"/>
                  <a:gd name="T4" fmla="*/ 151 w 154"/>
                  <a:gd name="T5" fmla="*/ 482 h 488"/>
                  <a:gd name="T6" fmla="*/ 154 w 154"/>
                  <a:gd name="T7" fmla="*/ 488 h 488"/>
                  <a:gd name="T8" fmla="*/ 152 w 154"/>
                  <a:gd name="T9" fmla="*/ 477 h 488"/>
                  <a:gd name="T10" fmla="*/ 3 w 154"/>
                  <a:gd name="T11" fmla="*/ 152 h 488"/>
                  <a:gd name="T12" fmla="*/ 148 w 154"/>
                  <a:gd name="T13" fmla="*/ 476 h 488"/>
                  <a:gd name="T14" fmla="*/ 148 w 154"/>
                  <a:gd name="T15" fmla="*/ 476 h 488"/>
                  <a:gd name="T16" fmla="*/ 3 w 154"/>
                  <a:gd name="T17" fmla="*/ 152 h 488"/>
                  <a:gd name="T18" fmla="*/ 3 w 154"/>
                  <a:gd name="T19" fmla="*/ 143 h 488"/>
                  <a:gd name="T20" fmla="*/ 147 w 154"/>
                  <a:gd name="T21" fmla="*/ 465 h 488"/>
                  <a:gd name="T22" fmla="*/ 147 w 154"/>
                  <a:gd name="T23" fmla="*/ 465 h 488"/>
                  <a:gd name="T24" fmla="*/ 3 w 154"/>
                  <a:gd name="T25" fmla="*/ 143 h 488"/>
                  <a:gd name="T26" fmla="*/ 3 w 154"/>
                  <a:gd name="T27" fmla="*/ 143 h 488"/>
                  <a:gd name="T28" fmla="*/ 79 w 154"/>
                  <a:gd name="T29" fmla="*/ 10 h 488"/>
                  <a:gd name="T30" fmla="*/ 2 w 154"/>
                  <a:gd name="T31" fmla="*/ 139 h 488"/>
                  <a:gd name="T32" fmla="*/ 2 w 154"/>
                  <a:gd name="T33" fmla="*/ 139 h 488"/>
                  <a:gd name="T34" fmla="*/ 79 w 154"/>
                  <a:gd name="T35" fmla="*/ 10 h 488"/>
                  <a:gd name="T36" fmla="*/ 79 w 154"/>
                  <a:gd name="T37" fmla="*/ 10 h 488"/>
                  <a:gd name="T38" fmla="*/ 82 w 154"/>
                  <a:gd name="T39" fmla="*/ 7 h 488"/>
                  <a:gd name="T40" fmla="*/ 82 w 154"/>
                  <a:gd name="T41" fmla="*/ 7 h 488"/>
                  <a:gd name="T42" fmla="*/ 150 w 154"/>
                  <a:gd name="T43" fmla="*/ 464 h 488"/>
                  <a:gd name="T44" fmla="*/ 82 w 154"/>
                  <a:gd name="T45" fmla="*/ 7 h 488"/>
                  <a:gd name="T46" fmla="*/ 78 w 154"/>
                  <a:gd name="T47" fmla="*/ 6 h 488"/>
                  <a:gd name="T48" fmla="*/ 0 w 154"/>
                  <a:gd name="T49" fmla="*/ 137 h 488"/>
                  <a:gd name="T50" fmla="*/ 0 w 154"/>
                  <a:gd name="T51" fmla="*/ 137 h 488"/>
                  <a:gd name="T52" fmla="*/ 78 w 154"/>
                  <a:gd name="T53" fmla="*/ 6 h 488"/>
                  <a:gd name="T54" fmla="*/ 82 w 154"/>
                  <a:gd name="T55" fmla="*/ 0 h 488"/>
                  <a:gd name="T56" fmla="*/ 80 w 154"/>
                  <a:gd name="T57" fmla="*/ 3 h 488"/>
                  <a:gd name="T58" fmla="*/ 81 w 154"/>
                  <a:gd name="T59" fmla="*/ 3 h 488"/>
                  <a:gd name="T60" fmla="*/ 82 w 154"/>
                  <a:gd name="T61" fmla="*/ 3 h 488"/>
                  <a:gd name="T62" fmla="*/ 82 w 154"/>
                  <a:gd name="T63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488">
                    <a:moveTo>
                      <a:pt x="152" y="477"/>
                    </a:moveTo>
                    <a:lnTo>
                      <a:pt x="152" y="477"/>
                    </a:lnTo>
                    <a:lnTo>
                      <a:pt x="151" y="482"/>
                    </a:lnTo>
                    <a:lnTo>
                      <a:pt x="154" y="488"/>
                    </a:lnTo>
                    <a:lnTo>
                      <a:pt x="152" y="477"/>
                    </a:lnTo>
                    <a:moveTo>
                      <a:pt x="3" y="152"/>
                    </a:moveTo>
                    <a:lnTo>
                      <a:pt x="148" y="476"/>
                    </a:lnTo>
                    <a:lnTo>
                      <a:pt x="148" y="476"/>
                    </a:lnTo>
                    <a:lnTo>
                      <a:pt x="3" y="152"/>
                    </a:lnTo>
                    <a:moveTo>
                      <a:pt x="3" y="143"/>
                    </a:moveTo>
                    <a:lnTo>
                      <a:pt x="147" y="465"/>
                    </a:lnTo>
                    <a:lnTo>
                      <a:pt x="147" y="465"/>
                    </a:lnTo>
                    <a:lnTo>
                      <a:pt x="3" y="143"/>
                    </a:lnTo>
                    <a:lnTo>
                      <a:pt x="3" y="143"/>
                    </a:lnTo>
                    <a:moveTo>
                      <a:pt x="79" y="10"/>
                    </a:moveTo>
                    <a:lnTo>
                      <a:pt x="2" y="139"/>
                    </a:lnTo>
                    <a:lnTo>
                      <a:pt x="2" y="139"/>
                    </a:lnTo>
                    <a:lnTo>
                      <a:pt x="79" y="10"/>
                    </a:lnTo>
                    <a:lnTo>
                      <a:pt x="79" y="10"/>
                    </a:lnTo>
                    <a:moveTo>
                      <a:pt x="82" y="7"/>
                    </a:moveTo>
                    <a:lnTo>
                      <a:pt x="82" y="7"/>
                    </a:lnTo>
                    <a:lnTo>
                      <a:pt x="150" y="464"/>
                    </a:lnTo>
                    <a:lnTo>
                      <a:pt x="82" y="7"/>
                    </a:lnTo>
                    <a:moveTo>
                      <a:pt x="78" y="6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78" y="6"/>
                    </a:lnTo>
                    <a:moveTo>
                      <a:pt x="82" y="0"/>
                    </a:moveTo>
                    <a:lnTo>
                      <a:pt x="80" y="3"/>
                    </a:lnTo>
                    <a:lnTo>
                      <a:pt x="81" y="3"/>
                    </a:lnTo>
                    <a:lnTo>
                      <a:pt x="82" y="3"/>
                    </a:lnTo>
                    <a:lnTo>
                      <a:pt x="8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9"/>
              <p:cNvSpPr>
                <a:spLocks noEditPoints="1"/>
              </p:cNvSpPr>
              <p:nvPr/>
            </p:nvSpPr>
            <p:spPr bwMode="auto">
              <a:xfrm>
                <a:off x="4025" y="3720"/>
                <a:ext cx="506" cy="185"/>
              </a:xfrm>
              <a:custGeom>
                <a:avLst/>
                <a:gdLst>
                  <a:gd name="T0" fmla="*/ 91 w 506"/>
                  <a:gd name="T1" fmla="*/ 3 h 185"/>
                  <a:gd name="T2" fmla="*/ 0 w 506"/>
                  <a:gd name="T3" fmla="*/ 57 h 185"/>
                  <a:gd name="T4" fmla="*/ 0 w 506"/>
                  <a:gd name="T5" fmla="*/ 57 h 185"/>
                  <a:gd name="T6" fmla="*/ 91 w 506"/>
                  <a:gd name="T7" fmla="*/ 3 h 185"/>
                  <a:gd name="T8" fmla="*/ 91 w 506"/>
                  <a:gd name="T9" fmla="*/ 3 h 185"/>
                  <a:gd name="T10" fmla="*/ 96 w 506"/>
                  <a:gd name="T11" fmla="*/ 0 h 185"/>
                  <a:gd name="T12" fmla="*/ 96 w 506"/>
                  <a:gd name="T13" fmla="*/ 0 h 185"/>
                  <a:gd name="T14" fmla="*/ 506 w 506"/>
                  <a:gd name="T15" fmla="*/ 185 h 185"/>
                  <a:gd name="T16" fmla="*/ 96 w 506"/>
                  <a:gd name="T17" fmla="*/ 0 h 185"/>
                  <a:gd name="T18" fmla="*/ 91 w 506"/>
                  <a:gd name="T19" fmla="*/ 0 h 185"/>
                  <a:gd name="T20" fmla="*/ 52 w 506"/>
                  <a:gd name="T21" fmla="*/ 23 h 185"/>
                  <a:gd name="T22" fmla="*/ 91 w 506"/>
                  <a:gd name="T23" fmla="*/ 0 h 185"/>
                  <a:gd name="T24" fmla="*/ 91 w 506"/>
                  <a:gd name="T2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6" h="185">
                    <a:moveTo>
                      <a:pt x="91" y="3"/>
                    </a:moveTo>
                    <a:lnTo>
                      <a:pt x="0" y="57"/>
                    </a:lnTo>
                    <a:lnTo>
                      <a:pt x="0" y="57"/>
                    </a:lnTo>
                    <a:lnTo>
                      <a:pt x="91" y="3"/>
                    </a:lnTo>
                    <a:lnTo>
                      <a:pt x="91" y="3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506" y="185"/>
                    </a:lnTo>
                    <a:lnTo>
                      <a:pt x="96" y="0"/>
                    </a:lnTo>
                    <a:close/>
                    <a:moveTo>
                      <a:pt x="91" y="0"/>
                    </a:moveTo>
                    <a:lnTo>
                      <a:pt x="52" y="23"/>
                    </a:lnTo>
                    <a:lnTo>
                      <a:pt x="91" y="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10"/>
              <p:cNvSpPr>
                <a:spLocks noEditPoints="1"/>
              </p:cNvSpPr>
              <p:nvPr/>
            </p:nvSpPr>
            <p:spPr bwMode="auto">
              <a:xfrm>
                <a:off x="4025" y="3720"/>
                <a:ext cx="506" cy="185"/>
              </a:xfrm>
              <a:custGeom>
                <a:avLst/>
                <a:gdLst>
                  <a:gd name="T0" fmla="*/ 91 w 506"/>
                  <a:gd name="T1" fmla="*/ 3 h 185"/>
                  <a:gd name="T2" fmla="*/ 0 w 506"/>
                  <a:gd name="T3" fmla="*/ 57 h 185"/>
                  <a:gd name="T4" fmla="*/ 0 w 506"/>
                  <a:gd name="T5" fmla="*/ 57 h 185"/>
                  <a:gd name="T6" fmla="*/ 91 w 506"/>
                  <a:gd name="T7" fmla="*/ 3 h 185"/>
                  <a:gd name="T8" fmla="*/ 91 w 506"/>
                  <a:gd name="T9" fmla="*/ 3 h 185"/>
                  <a:gd name="T10" fmla="*/ 96 w 506"/>
                  <a:gd name="T11" fmla="*/ 0 h 185"/>
                  <a:gd name="T12" fmla="*/ 96 w 506"/>
                  <a:gd name="T13" fmla="*/ 0 h 185"/>
                  <a:gd name="T14" fmla="*/ 506 w 506"/>
                  <a:gd name="T15" fmla="*/ 185 h 185"/>
                  <a:gd name="T16" fmla="*/ 96 w 506"/>
                  <a:gd name="T17" fmla="*/ 0 h 185"/>
                  <a:gd name="T18" fmla="*/ 91 w 506"/>
                  <a:gd name="T19" fmla="*/ 0 h 185"/>
                  <a:gd name="T20" fmla="*/ 52 w 506"/>
                  <a:gd name="T21" fmla="*/ 23 h 185"/>
                  <a:gd name="T22" fmla="*/ 91 w 506"/>
                  <a:gd name="T23" fmla="*/ 0 h 185"/>
                  <a:gd name="T24" fmla="*/ 91 w 506"/>
                  <a:gd name="T2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6" h="185">
                    <a:moveTo>
                      <a:pt x="91" y="3"/>
                    </a:moveTo>
                    <a:lnTo>
                      <a:pt x="0" y="57"/>
                    </a:lnTo>
                    <a:lnTo>
                      <a:pt x="0" y="57"/>
                    </a:lnTo>
                    <a:lnTo>
                      <a:pt x="91" y="3"/>
                    </a:lnTo>
                    <a:lnTo>
                      <a:pt x="91" y="3"/>
                    </a:lnTo>
                    <a:moveTo>
                      <a:pt x="96" y="0"/>
                    </a:moveTo>
                    <a:lnTo>
                      <a:pt x="96" y="0"/>
                    </a:lnTo>
                    <a:lnTo>
                      <a:pt x="506" y="185"/>
                    </a:lnTo>
                    <a:lnTo>
                      <a:pt x="96" y="0"/>
                    </a:lnTo>
                    <a:moveTo>
                      <a:pt x="91" y="0"/>
                    </a:moveTo>
                    <a:lnTo>
                      <a:pt x="52" y="23"/>
                    </a:lnTo>
                    <a:lnTo>
                      <a:pt x="91" y="0"/>
                    </a:lnTo>
                    <a:lnTo>
                      <a:pt x="9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11"/>
              <p:cNvSpPr>
                <a:spLocks noEditPoints="1"/>
              </p:cNvSpPr>
              <p:nvPr/>
            </p:nvSpPr>
            <p:spPr bwMode="auto">
              <a:xfrm>
                <a:off x="4017" y="3644"/>
                <a:ext cx="100" cy="137"/>
              </a:xfrm>
              <a:custGeom>
                <a:avLst/>
                <a:gdLst>
                  <a:gd name="T0" fmla="*/ 1 w 100"/>
                  <a:gd name="T1" fmla="*/ 135 h 137"/>
                  <a:gd name="T2" fmla="*/ 0 w 100"/>
                  <a:gd name="T3" fmla="*/ 135 h 137"/>
                  <a:gd name="T4" fmla="*/ 0 w 100"/>
                  <a:gd name="T5" fmla="*/ 137 h 137"/>
                  <a:gd name="T6" fmla="*/ 1 w 100"/>
                  <a:gd name="T7" fmla="*/ 136 h 137"/>
                  <a:gd name="T8" fmla="*/ 1 w 100"/>
                  <a:gd name="T9" fmla="*/ 135 h 137"/>
                  <a:gd name="T10" fmla="*/ 99 w 100"/>
                  <a:gd name="T11" fmla="*/ 76 h 137"/>
                  <a:gd name="T12" fmla="*/ 60 w 100"/>
                  <a:gd name="T13" fmla="*/ 99 h 137"/>
                  <a:gd name="T14" fmla="*/ 6 w 100"/>
                  <a:gd name="T15" fmla="*/ 130 h 137"/>
                  <a:gd name="T16" fmla="*/ 5 w 100"/>
                  <a:gd name="T17" fmla="*/ 132 h 137"/>
                  <a:gd name="T18" fmla="*/ 8 w 100"/>
                  <a:gd name="T19" fmla="*/ 133 h 137"/>
                  <a:gd name="T20" fmla="*/ 99 w 100"/>
                  <a:gd name="T21" fmla="*/ 79 h 137"/>
                  <a:gd name="T22" fmla="*/ 100 w 100"/>
                  <a:gd name="T23" fmla="*/ 78 h 137"/>
                  <a:gd name="T24" fmla="*/ 98 w 100"/>
                  <a:gd name="T25" fmla="*/ 77 h 137"/>
                  <a:gd name="T26" fmla="*/ 99 w 100"/>
                  <a:gd name="T27" fmla="*/ 76 h 137"/>
                  <a:gd name="T28" fmla="*/ 99 w 100"/>
                  <a:gd name="T29" fmla="*/ 76 h 137"/>
                  <a:gd name="T30" fmla="*/ 48 w 100"/>
                  <a:gd name="T31" fmla="*/ 7 h 137"/>
                  <a:gd name="T32" fmla="*/ 37 w 100"/>
                  <a:gd name="T33" fmla="*/ 38 h 137"/>
                  <a:gd name="T34" fmla="*/ 48 w 100"/>
                  <a:gd name="T35" fmla="*/ 7 h 137"/>
                  <a:gd name="T36" fmla="*/ 48 w 100"/>
                  <a:gd name="T37" fmla="*/ 7 h 137"/>
                  <a:gd name="T38" fmla="*/ 44 w 100"/>
                  <a:gd name="T39" fmla="*/ 6 h 137"/>
                  <a:gd name="T40" fmla="*/ 4 w 100"/>
                  <a:gd name="T41" fmla="*/ 127 h 137"/>
                  <a:gd name="T42" fmla="*/ 4 w 100"/>
                  <a:gd name="T43" fmla="*/ 127 h 137"/>
                  <a:gd name="T44" fmla="*/ 44 w 100"/>
                  <a:gd name="T45" fmla="*/ 6 h 137"/>
                  <a:gd name="T46" fmla="*/ 46 w 100"/>
                  <a:gd name="T47" fmla="*/ 0 h 137"/>
                  <a:gd name="T48" fmla="*/ 46 w 100"/>
                  <a:gd name="T49" fmla="*/ 2 h 137"/>
                  <a:gd name="T50" fmla="*/ 46 w 100"/>
                  <a:gd name="T51" fmla="*/ 2 h 137"/>
                  <a:gd name="T52" fmla="*/ 47 w 100"/>
                  <a:gd name="T53" fmla="*/ 2 h 137"/>
                  <a:gd name="T54" fmla="*/ 46 w 100"/>
                  <a:gd name="T5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137">
                    <a:moveTo>
                      <a:pt x="1" y="135"/>
                    </a:moveTo>
                    <a:lnTo>
                      <a:pt x="0" y="135"/>
                    </a:lnTo>
                    <a:lnTo>
                      <a:pt x="0" y="137"/>
                    </a:lnTo>
                    <a:lnTo>
                      <a:pt x="1" y="136"/>
                    </a:lnTo>
                    <a:lnTo>
                      <a:pt x="1" y="135"/>
                    </a:lnTo>
                    <a:close/>
                    <a:moveTo>
                      <a:pt x="99" y="76"/>
                    </a:moveTo>
                    <a:lnTo>
                      <a:pt x="60" y="99"/>
                    </a:lnTo>
                    <a:lnTo>
                      <a:pt x="6" y="130"/>
                    </a:lnTo>
                    <a:lnTo>
                      <a:pt x="5" y="132"/>
                    </a:lnTo>
                    <a:lnTo>
                      <a:pt x="8" y="133"/>
                    </a:lnTo>
                    <a:lnTo>
                      <a:pt x="99" y="79"/>
                    </a:lnTo>
                    <a:lnTo>
                      <a:pt x="100" y="78"/>
                    </a:lnTo>
                    <a:lnTo>
                      <a:pt x="98" y="77"/>
                    </a:lnTo>
                    <a:lnTo>
                      <a:pt x="99" y="76"/>
                    </a:lnTo>
                    <a:lnTo>
                      <a:pt x="99" y="76"/>
                    </a:lnTo>
                    <a:close/>
                    <a:moveTo>
                      <a:pt x="48" y="7"/>
                    </a:moveTo>
                    <a:lnTo>
                      <a:pt x="37" y="38"/>
                    </a:lnTo>
                    <a:lnTo>
                      <a:pt x="48" y="7"/>
                    </a:lnTo>
                    <a:lnTo>
                      <a:pt x="48" y="7"/>
                    </a:lnTo>
                    <a:close/>
                    <a:moveTo>
                      <a:pt x="44" y="6"/>
                    </a:moveTo>
                    <a:lnTo>
                      <a:pt x="4" y="127"/>
                    </a:lnTo>
                    <a:lnTo>
                      <a:pt x="4" y="127"/>
                    </a:lnTo>
                    <a:lnTo>
                      <a:pt x="44" y="6"/>
                    </a:lnTo>
                    <a:close/>
                    <a:moveTo>
                      <a:pt x="46" y="0"/>
                    </a:moveTo>
                    <a:lnTo>
                      <a:pt x="46" y="2"/>
                    </a:lnTo>
                    <a:lnTo>
                      <a:pt x="46" y="2"/>
                    </a:lnTo>
                    <a:lnTo>
                      <a:pt x="47" y="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Freeform 12"/>
              <p:cNvSpPr>
                <a:spLocks noEditPoints="1"/>
              </p:cNvSpPr>
              <p:nvPr/>
            </p:nvSpPr>
            <p:spPr bwMode="auto">
              <a:xfrm>
                <a:off x="4017" y="3644"/>
                <a:ext cx="100" cy="137"/>
              </a:xfrm>
              <a:custGeom>
                <a:avLst/>
                <a:gdLst>
                  <a:gd name="T0" fmla="*/ 1 w 100"/>
                  <a:gd name="T1" fmla="*/ 135 h 137"/>
                  <a:gd name="T2" fmla="*/ 0 w 100"/>
                  <a:gd name="T3" fmla="*/ 135 h 137"/>
                  <a:gd name="T4" fmla="*/ 0 w 100"/>
                  <a:gd name="T5" fmla="*/ 137 h 137"/>
                  <a:gd name="T6" fmla="*/ 1 w 100"/>
                  <a:gd name="T7" fmla="*/ 136 h 137"/>
                  <a:gd name="T8" fmla="*/ 1 w 100"/>
                  <a:gd name="T9" fmla="*/ 135 h 137"/>
                  <a:gd name="T10" fmla="*/ 99 w 100"/>
                  <a:gd name="T11" fmla="*/ 76 h 137"/>
                  <a:gd name="T12" fmla="*/ 60 w 100"/>
                  <a:gd name="T13" fmla="*/ 99 h 137"/>
                  <a:gd name="T14" fmla="*/ 6 w 100"/>
                  <a:gd name="T15" fmla="*/ 130 h 137"/>
                  <a:gd name="T16" fmla="*/ 5 w 100"/>
                  <a:gd name="T17" fmla="*/ 132 h 137"/>
                  <a:gd name="T18" fmla="*/ 8 w 100"/>
                  <a:gd name="T19" fmla="*/ 133 h 137"/>
                  <a:gd name="T20" fmla="*/ 99 w 100"/>
                  <a:gd name="T21" fmla="*/ 79 h 137"/>
                  <a:gd name="T22" fmla="*/ 100 w 100"/>
                  <a:gd name="T23" fmla="*/ 78 h 137"/>
                  <a:gd name="T24" fmla="*/ 98 w 100"/>
                  <a:gd name="T25" fmla="*/ 77 h 137"/>
                  <a:gd name="T26" fmla="*/ 99 w 100"/>
                  <a:gd name="T27" fmla="*/ 76 h 137"/>
                  <a:gd name="T28" fmla="*/ 99 w 100"/>
                  <a:gd name="T29" fmla="*/ 76 h 137"/>
                  <a:gd name="T30" fmla="*/ 48 w 100"/>
                  <a:gd name="T31" fmla="*/ 7 h 137"/>
                  <a:gd name="T32" fmla="*/ 37 w 100"/>
                  <a:gd name="T33" fmla="*/ 38 h 137"/>
                  <a:gd name="T34" fmla="*/ 48 w 100"/>
                  <a:gd name="T35" fmla="*/ 7 h 137"/>
                  <a:gd name="T36" fmla="*/ 48 w 100"/>
                  <a:gd name="T37" fmla="*/ 7 h 137"/>
                  <a:gd name="T38" fmla="*/ 44 w 100"/>
                  <a:gd name="T39" fmla="*/ 6 h 137"/>
                  <a:gd name="T40" fmla="*/ 4 w 100"/>
                  <a:gd name="T41" fmla="*/ 127 h 137"/>
                  <a:gd name="T42" fmla="*/ 4 w 100"/>
                  <a:gd name="T43" fmla="*/ 127 h 137"/>
                  <a:gd name="T44" fmla="*/ 44 w 100"/>
                  <a:gd name="T45" fmla="*/ 6 h 137"/>
                  <a:gd name="T46" fmla="*/ 46 w 100"/>
                  <a:gd name="T47" fmla="*/ 0 h 137"/>
                  <a:gd name="T48" fmla="*/ 46 w 100"/>
                  <a:gd name="T49" fmla="*/ 2 h 137"/>
                  <a:gd name="T50" fmla="*/ 46 w 100"/>
                  <a:gd name="T51" fmla="*/ 2 h 137"/>
                  <a:gd name="T52" fmla="*/ 47 w 100"/>
                  <a:gd name="T53" fmla="*/ 2 h 137"/>
                  <a:gd name="T54" fmla="*/ 46 w 100"/>
                  <a:gd name="T5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137">
                    <a:moveTo>
                      <a:pt x="1" y="135"/>
                    </a:moveTo>
                    <a:lnTo>
                      <a:pt x="0" y="135"/>
                    </a:lnTo>
                    <a:lnTo>
                      <a:pt x="0" y="137"/>
                    </a:lnTo>
                    <a:lnTo>
                      <a:pt x="1" y="136"/>
                    </a:lnTo>
                    <a:lnTo>
                      <a:pt x="1" y="135"/>
                    </a:lnTo>
                    <a:moveTo>
                      <a:pt x="99" y="76"/>
                    </a:moveTo>
                    <a:lnTo>
                      <a:pt x="60" y="99"/>
                    </a:lnTo>
                    <a:lnTo>
                      <a:pt x="6" y="130"/>
                    </a:lnTo>
                    <a:lnTo>
                      <a:pt x="5" y="132"/>
                    </a:lnTo>
                    <a:lnTo>
                      <a:pt x="8" y="133"/>
                    </a:lnTo>
                    <a:lnTo>
                      <a:pt x="99" y="79"/>
                    </a:lnTo>
                    <a:lnTo>
                      <a:pt x="100" y="78"/>
                    </a:lnTo>
                    <a:lnTo>
                      <a:pt x="98" y="77"/>
                    </a:lnTo>
                    <a:lnTo>
                      <a:pt x="99" y="76"/>
                    </a:lnTo>
                    <a:lnTo>
                      <a:pt x="99" y="76"/>
                    </a:lnTo>
                    <a:moveTo>
                      <a:pt x="48" y="7"/>
                    </a:moveTo>
                    <a:lnTo>
                      <a:pt x="37" y="38"/>
                    </a:lnTo>
                    <a:lnTo>
                      <a:pt x="48" y="7"/>
                    </a:lnTo>
                    <a:lnTo>
                      <a:pt x="48" y="7"/>
                    </a:lnTo>
                    <a:moveTo>
                      <a:pt x="44" y="6"/>
                    </a:moveTo>
                    <a:lnTo>
                      <a:pt x="4" y="127"/>
                    </a:lnTo>
                    <a:lnTo>
                      <a:pt x="4" y="127"/>
                    </a:lnTo>
                    <a:lnTo>
                      <a:pt x="44" y="6"/>
                    </a:lnTo>
                    <a:moveTo>
                      <a:pt x="46" y="0"/>
                    </a:moveTo>
                    <a:lnTo>
                      <a:pt x="46" y="2"/>
                    </a:lnTo>
                    <a:lnTo>
                      <a:pt x="46" y="2"/>
                    </a:lnTo>
                    <a:lnTo>
                      <a:pt x="47" y="2"/>
                    </a:lnTo>
                    <a:lnTo>
                      <a:pt x="4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13"/>
              <p:cNvSpPr>
                <a:spLocks/>
              </p:cNvSpPr>
              <p:nvPr/>
            </p:nvSpPr>
            <p:spPr bwMode="auto">
              <a:xfrm>
                <a:off x="3734" y="1670"/>
                <a:ext cx="30" cy="43"/>
              </a:xfrm>
              <a:custGeom>
                <a:avLst/>
                <a:gdLst>
                  <a:gd name="T0" fmla="*/ 30 w 30"/>
                  <a:gd name="T1" fmla="*/ 0 h 43"/>
                  <a:gd name="T2" fmla="*/ 0 w 30"/>
                  <a:gd name="T3" fmla="*/ 43 h 43"/>
                  <a:gd name="T4" fmla="*/ 30 w 30"/>
                  <a:gd name="T5" fmla="*/ 0 h 43"/>
                  <a:gd name="T6" fmla="*/ 30 w 30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43">
                    <a:moveTo>
                      <a:pt x="30" y="0"/>
                    </a:moveTo>
                    <a:lnTo>
                      <a:pt x="0" y="43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14"/>
              <p:cNvSpPr>
                <a:spLocks/>
              </p:cNvSpPr>
              <p:nvPr/>
            </p:nvSpPr>
            <p:spPr bwMode="auto">
              <a:xfrm>
                <a:off x="3734" y="1670"/>
                <a:ext cx="30" cy="43"/>
              </a:xfrm>
              <a:custGeom>
                <a:avLst/>
                <a:gdLst>
                  <a:gd name="T0" fmla="*/ 30 w 30"/>
                  <a:gd name="T1" fmla="*/ 0 h 43"/>
                  <a:gd name="T2" fmla="*/ 0 w 30"/>
                  <a:gd name="T3" fmla="*/ 43 h 43"/>
                  <a:gd name="T4" fmla="*/ 30 w 30"/>
                  <a:gd name="T5" fmla="*/ 0 h 43"/>
                  <a:gd name="T6" fmla="*/ 30 w 30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43">
                    <a:moveTo>
                      <a:pt x="30" y="0"/>
                    </a:moveTo>
                    <a:lnTo>
                      <a:pt x="0" y="43"/>
                    </a:lnTo>
                    <a:lnTo>
                      <a:pt x="30" y="0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Freeform 15"/>
              <p:cNvSpPr>
                <a:spLocks noEditPoints="1"/>
              </p:cNvSpPr>
              <p:nvPr/>
            </p:nvSpPr>
            <p:spPr bwMode="auto">
              <a:xfrm>
                <a:off x="2444" y="1746"/>
                <a:ext cx="346" cy="275"/>
              </a:xfrm>
              <a:custGeom>
                <a:avLst/>
                <a:gdLst>
                  <a:gd name="T0" fmla="*/ 2 w 346"/>
                  <a:gd name="T1" fmla="*/ 274 h 275"/>
                  <a:gd name="T2" fmla="*/ 0 w 346"/>
                  <a:gd name="T3" fmla="*/ 275 h 275"/>
                  <a:gd name="T4" fmla="*/ 0 w 346"/>
                  <a:gd name="T5" fmla="*/ 275 h 275"/>
                  <a:gd name="T6" fmla="*/ 2 w 346"/>
                  <a:gd name="T7" fmla="*/ 275 h 275"/>
                  <a:gd name="T8" fmla="*/ 2 w 346"/>
                  <a:gd name="T9" fmla="*/ 274 h 275"/>
                  <a:gd name="T10" fmla="*/ 343 w 346"/>
                  <a:gd name="T11" fmla="*/ 220 h 275"/>
                  <a:gd name="T12" fmla="*/ 170 w 346"/>
                  <a:gd name="T13" fmla="*/ 248 h 275"/>
                  <a:gd name="T14" fmla="*/ 343 w 346"/>
                  <a:gd name="T15" fmla="*/ 220 h 275"/>
                  <a:gd name="T16" fmla="*/ 343 w 346"/>
                  <a:gd name="T17" fmla="*/ 220 h 275"/>
                  <a:gd name="T18" fmla="*/ 342 w 346"/>
                  <a:gd name="T19" fmla="*/ 218 h 275"/>
                  <a:gd name="T20" fmla="*/ 217 w 346"/>
                  <a:gd name="T21" fmla="*/ 238 h 275"/>
                  <a:gd name="T22" fmla="*/ 342 w 346"/>
                  <a:gd name="T23" fmla="*/ 218 h 275"/>
                  <a:gd name="T24" fmla="*/ 342 w 346"/>
                  <a:gd name="T25" fmla="*/ 218 h 275"/>
                  <a:gd name="T26" fmla="*/ 248 w 346"/>
                  <a:gd name="T27" fmla="*/ 14 h 275"/>
                  <a:gd name="T28" fmla="*/ 248 w 346"/>
                  <a:gd name="T29" fmla="*/ 14 h 275"/>
                  <a:gd name="T30" fmla="*/ 6 w 346"/>
                  <a:gd name="T31" fmla="*/ 270 h 275"/>
                  <a:gd name="T32" fmla="*/ 6 w 346"/>
                  <a:gd name="T33" fmla="*/ 270 h 275"/>
                  <a:gd name="T34" fmla="*/ 248 w 346"/>
                  <a:gd name="T35" fmla="*/ 14 h 275"/>
                  <a:gd name="T36" fmla="*/ 266 w 346"/>
                  <a:gd name="T37" fmla="*/ 0 h 275"/>
                  <a:gd name="T38" fmla="*/ 265 w 346"/>
                  <a:gd name="T39" fmla="*/ 0 h 275"/>
                  <a:gd name="T40" fmla="*/ 9 w 346"/>
                  <a:gd name="T41" fmla="*/ 270 h 275"/>
                  <a:gd name="T42" fmla="*/ 9 w 346"/>
                  <a:gd name="T43" fmla="*/ 270 h 275"/>
                  <a:gd name="T44" fmla="*/ 264 w 346"/>
                  <a:gd name="T45" fmla="*/ 2 h 275"/>
                  <a:gd name="T46" fmla="*/ 301 w 346"/>
                  <a:gd name="T47" fmla="*/ 103 h 275"/>
                  <a:gd name="T48" fmla="*/ 343 w 346"/>
                  <a:gd name="T49" fmla="*/ 217 h 275"/>
                  <a:gd name="T50" fmla="*/ 344 w 346"/>
                  <a:gd name="T51" fmla="*/ 217 h 275"/>
                  <a:gd name="T52" fmla="*/ 345 w 346"/>
                  <a:gd name="T53" fmla="*/ 216 h 275"/>
                  <a:gd name="T54" fmla="*/ 345 w 346"/>
                  <a:gd name="T55" fmla="*/ 216 h 275"/>
                  <a:gd name="T56" fmla="*/ 346 w 346"/>
                  <a:gd name="T57" fmla="*/ 214 h 275"/>
                  <a:gd name="T58" fmla="*/ 266 w 346"/>
                  <a:gd name="T59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275">
                    <a:moveTo>
                      <a:pt x="2" y="274"/>
                    </a:moveTo>
                    <a:lnTo>
                      <a:pt x="0" y="275"/>
                    </a:lnTo>
                    <a:lnTo>
                      <a:pt x="0" y="275"/>
                    </a:lnTo>
                    <a:lnTo>
                      <a:pt x="2" y="275"/>
                    </a:lnTo>
                    <a:lnTo>
                      <a:pt x="2" y="274"/>
                    </a:lnTo>
                    <a:close/>
                    <a:moveTo>
                      <a:pt x="343" y="220"/>
                    </a:moveTo>
                    <a:lnTo>
                      <a:pt x="170" y="248"/>
                    </a:lnTo>
                    <a:lnTo>
                      <a:pt x="343" y="220"/>
                    </a:lnTo>
                    <a:lnTo>
                      <a:pt x="343" y="220"/>
                    </a:lnTo>
                    <a:close/>
                    <a:moveTo>
                      <a:pt x="342" y="218"/>
                    </a:moveTo>
                    <a:lnTo>
                      <a:pt x="217" y="238"/>
                    </a:lnTo>
                    <a:lnTo>
                      <a:pt x="342" y="218"/>
                    </a:lnTo>
                    <a:lnTo>
                      <a:pt x="342" y="218"/>
                    </a:lnTo>
                    <a:close/>
                    <a:moveTo>
                      <a:pt x="248" y="14"/>
                    </a:moveTo>
                    <a:lnTo>
                      <a:pt x="248" y="14"/>
                    </a:lnTo>
                    <a:lnTo>
                      <a:pt x="6" y="270"/>
                    </a:lnTo>
                    <a:lnTo>
                      <a:pt x="6" y="270"/>
                    </a:lnTo>
                    <a:lnTo>
                      <a:pt x="248" y="14"/>
                    </a:lnTo>
                    <a:close/>
                    <a:moveTo>
                      <a:pt x="266" y="0"/>
                    </a:moveTo>
                    <a:lnTo>
                      <a:pt x="265" y="0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264" y="2"/>
                    </a:lnTo>
                    <a:lnTo>
                      <a:pt x="301" y="103"/>
                    </a:lnTo>
                    <a:lnTo>
                      <a:pt x="343" y="217"/>
                    </a:lnTo>
                    <a:lnTo>
                      <a:pt x="344" y="217"/>
                    </a:lnTo>
                    <a:lnTo>
                      <a:pt x="345" y="216"/>
                    </a:lnTo>
                    <a:lnTo>
                      <a:pt x="345" y="216"/>
                    </a:lnTo>
                    <a:lnTo>
                      <a:pt x="346" y="214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Freeform 16"/>
              <p:cNvSpPr>
                <a:spLocks noEditPoints="1"/>
              </p:cNvSpPr>
              <p:nvPr/>
            </p:nvSpPr>
            <p:spPr bwMode="auto">
              <a:xfrm>
                <a:off x="2444" y="1746"/>
                <a:ext cx="346" cy="275"/>
              </a:xfrm>
              <a:custGeom>
                <a:avLst/>
                <a:gdLst>
                  <a:gd name="T0" fmla="*/ 2 w 346"/>
                  <a:gd name="T1" fmla="*/ 274 h 275"/>
                  <a:gd name="T2" fmla="*/ 0 w 346"/>
                  <a:gd name="T3" fmla="*/ 275 h 275"/>
                  <a:gd name="T4" fmla="*/ 0 w 346"/>
                  <a:gd name="T5" fmla="*/ 275 h 275"/>
                  <a:gd name="T6" fmla="*/ 2 w 346"/>
                  <a:gd name="T7" fmla="*/ 275 h 275"/>
                  <a:gd name="T8" fmla="*/ 2 w 346"/>
                  <a:gd name="T9" fmla="*/ 274 h 275"/>
                  <a:gd name="T10" fmla="*/ 343 w 346"/>
                  <a:gd name="T11" fmla="*/ 220 h 275"/>
                  <a:gd name="T12" fmla="*/ 170 w 346"/>
                  <a:gd name="T13" fmla="*/ 248 h 275"/>
                  <a:gd name="T14" fmla="*/ 343 w 346"/>
                  <a:gd name="T15" fmla="*/ 220 h 275"/>
                  <a:gd name="T16" fmla="*/ 343 w 346"/>
                  <a:gd name="T17" fmla="*/ 220 h 275"/>
                  <a:gd name="T18" fmla="*/ 342 w 346"/>
                  <a:gd name="T19" fmla="*/ 218 h 275"/>
                  <a:gd name="T20" fmla="*/ 217 w 346"/>
                  <a:gd name="T21" fmla="*/ 238 h 275"/>
                  <a:gd name="T22" fmla="*/ 342 w 346"/>
                  <a:gd name="T23" fmla="*/ 218 h 275"/>
                  <a:gd name="T24" fmla="*/ 342 w 346"/>
                  <a:gd name="T25" fmla="*/ 218 h 275"/>
                  <a:gd name="T26" fmla="*/ 248 w 346"/>
                  <a:gd name="T27" fmla="*/ 14 h 275"/>
                  <a:gd name="T28" fmla="*/ 248 w 346"/>
                  <a:gd name="T29" fmla="*/ 14 h 275"/>
                  <a:gd name="T30" fmla="*/ 6 w 346"/>
                  <a:gd name="T31" fmla="*/ 270 h 275"/>
                  <a:gd name="T32" fmla="*/ 6 w 346"/>
                  <a:gd name="T33" fmla="*/ 270 h 275"/>
                  <a:gd name="T34" fmla="*/ 248 w 346"/>
                  <a:gd name="T35" fmla="*/ 14 h 275"/>
                  <a:gd name="T36" fmla="*/ 266 w 346"/>
                  <a:gd name="T37" fmla="*/ 0 h 275"/>
                  <a:gd name="T38" fmla="*/ 265 w 346"/>
                  <a:gd name="T39" fmla="*/ 0 h 275"/>
                  <a:gd name="T40" fmla="*/ 9 w 346"/>
                  <a:gd name="T41" fmla="*/ 270 h 275"/>
                  <a:gd name="T42" fmla="*/ 9 w 346"/>
                  <a:gd name="T43" fmla="*/ 270 h 275"/>
                  <a:gd name="T44" fmla="*/ 264 w 346"/>
                  <a:gd name="T45" fmla="*/ 2 h 275"/>
                  <a:gd name="T46" fmla="*/ 301 w 346"/>
                  <a:gd name="T47" fmla="*/ 103 h 275"/>
                  <a:gd name="T48" fmla="*/ 343 w 346"/>
                  <a:gd name="T49" fmla="*/ 217 h 275"/>
                  <a:gd name="T50" fmla="*/ 344 w 346"/>
                  <a:gd name="T51" fmla="*/ 217 h 275"/>
                  <a:gd name="T52" fmla="*/ 345 w 346"/>
                  <a:gd name="T53" fmla="*/ 216 h 275"/>
                  <a:gd name="T54" fmla="*/ 345 w 346"/>
                  <a:gd name="T55" fmla="*/ 216 h 275"/>
                  <a:gd name="T56" fmla="*/ 346 w 346"/>
                  <a:gd name="T57" fmla="*/ 214 h 275"/>
                  <a:gd name="T58" fmla="*/ 266 w 346"/>
                  <a:gd name="T59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275">
                    <a:moveTo>
                      <a:pt x="2" y="274"/>
                    </a:moveTo>
                    <a:lnTo>
                      <a:pt x="0" y="275"/>
                    </a:lnTo>
                    <a:lnTo>
                      <a:pt x="0" y="275"/>
                    </a:lnTo>
                    <a:lnTo>
                      <a:pt x="2" y="275"/>
                    </a:lnTo>
                    <a:lnTo>
                      <a:pt x="2" y="274"/>
                    </a:lnTo>
                    <a:moveTo>
                      <a:pt x="343" y="220"/>
                    </a:moveTo>
                    <a:lnTo>
                      <a:pt x="170" y="248"/>
                    </a:lnTo>
                    <a:lnTo>
                      <a:pt x="343" y="220"/>
                    </a:lnTo>
                    <a:lnTo>
                      <a:pt x="343" y="220"/>
                    </a:lnTo>
                    <a:moveTo>
                      <a:pt x="342" y="218"/>
                    </a:moveTo>
                    <a:lnTo>
                      <a:pt x="217" y="238"/>
                    </a:lnTo>
                    <a:lnTo>
                      <a:pt x="342" y="218"/>
                    </a:lnTo>
                    <a:lnTo>
                      <a:pt x="342" y="218"/>
                    </a:lnTo>
                    <a:moveTo>
                      <a:pt x="248" y="14"/>
                    </a:moveTo>
                    <a:lnTo>
                      <a:pt x="248" y="14"/>
                    </a:lnTo>
                    <a:lnTo>
                      <a:pt x="6" y="270"/>
                    </a:lnTo>
                    <a:lnTo>
                      <a:pt x="6" y="270"/>
                    </a:lnTo>
                    <a:lnTo>
                      <a:pt x="248" y="14"/>
                    </a:lnTo>
                    <a:moveTo>
                      <a:pt x="266" y="0"/>
                    </a:moveTo>
                    <a:lnTo>
                      <a:pt x="265" y="0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264" y="2"/>
                    </a:lnTo>
                    <a:lnTo>
                      <a:pt x="301" y="103"/>
                    </a:lnTo>
                    <a:lnTo>
                      <a:pt x="343" y="217"/>
                    </a:lnTo>
                    <a:lnTo>
                      <a:pt x="344" y="217"/>
                    </a:lnTo>
                    <a:lnTo>
                      <a:pt x="345" y="216"/>
                    </a:lnTo>
                    <a:lnTo>
                      <a:pt x="345" y="216"/>
                    </a:lnTo>
                    <a:lnTo>
                      <a:pt x="346" y="214"/>
                    </a:lnTo>
                    <a:lnTo>
                      <a:pt x="2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Freeform 17"/>
              <p:cNvSpPr>
                <a:spLocks noEditPoints="1"/>
              </p:cNvSpPr>
              <p:nvPr/>
            </p:nvSpPr>
            <p:spPr bwMode="auto">
              <a:xfrm>
                <a:off x="2451" y="1964"/>
                <a:ext cx="336" cy="554"/>
              </a:xfrm>
              <a:custGeom>
                <a:avLst/>
                <a:gdLst>
                  <a:gd name="T0" fmla="*/ 103 w 336"/>
                  <a:gd name="T1" fmla="*/ 487 h 554"/>
                  <a:gd name="T2" fmla="*/ 72 w 336"/>
                  <a:gd name="T3" fmla="*/ 551 h 554"/>
                  <a:gd name="T4" fmla="*/ 72 w 336"/>
                  <a:gd name="T5" fmla="*/ 551 h 554"/>
                  <a:gd name="T6" fmla="*/ 103 w 336"/>
                  <a:gd name="T7" fmla="*/ 487 h 554"/>
                  <a:gd name="T8" fmla="*/ 20 w 336"/>
                  <a:gd name="T9" fmla="*/ 226 h 554"/>
                  <a:gd name="T10" fmla="*/ 66 w 336"/>
                  <a:gd name="T11" fmla="*/ 554 h 554"/>
                  <a:gd name="T12" fmla="*/ 66 w 336"/>
                  <a:gd name="T13" fmla="*/ 554 h 554"/>
                  <a:gd name="T14" fmla="*/ 20 w 336"/>
                  <a:gd name="T15" fmla="*/ 226 h 554"/>
                  <a:gd name="T16" fmla="*/ 335 w 336"/>
                  <a:gd name="T17" fmla="*/ 0 h 554"/>
                  <a:gd name="T18" fmla="*/ 210 w 336"/>
                  <a:gd name="T19" fmla="*/ 20 h 554"/>
                  <a:gd name="T20" fmla="*/ 2 w 336"/>
                  <a:gd name="T21" fmla="*/ 52 h 554"/>
                  <a:gd name="T22" fmla="*/ 2 w 336"/>
                  <a:gd name="T23" fmla="*/ 52 h 554"/>
                  <a:gd name="T24" fmla="*/ 0 w 336"/>
                  <a:gd name="T25" fmla="*/ 56 h 554"/>
                  <a:gd name="T26" fmla="*/ 8 w 336"/>
                  <a:gd name="T27" fmla="*/ 116 h 554"/>
                  <a:gd name="T28" fmla="*/ 0 w 336"/>
                  <a:gd name="T29" fmla="*/ 56 h 554"/>
                  <a:gd name="T30" fmla="*/ 163 w 336"/>
                  <a:gd name="T31" fmla="*/ 30 h 554"/>
                  <a:gd name="T32" fmla="*/ 336 w 336"/>
                  <a:gd name="T33" fmla="*/ 2 h 554"/>
                  <a:gd name="T34" fmla="*/ 336 w 336"/>
                  <a:gd name="T35" fmla="*/ 2 h 554"/>
                  <a:gd name="T36" fmla="*/ 69 w 336"/>
                  <a:gd name="T37" fmla="*/ 550 h 554"/>
                  <a:gd name="T38" fmla="*/ 69 w 336"/>
                  <a:gd name="T39" fmla="*/ 550 h 554"/>
                  <a:gd name="T40" fmla="*/ 336 w 336"/>
                  <a:gd name="T41" fmla="*/ 2 h 554"/>
                  <a:gd name="T42" fmla="*/ 336 w 336"/>
                  <a:gd name="T43" fmla="*/ 2 h 554"/>
                  <a:gd name="T44" fmla="*/ 336 w 336"/>
                  <a:gd name="T45" fmla="*/ 0 h 554"/>
                  <a:gd name="T46" fmla="*/ 335 w 336"/>
                  <a:gd name="T47" fmla="*/ 0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6" h="554">
                    <a:moveTo>
                      <a:pt x="103" y="487"/>
                    </a:moveTo>
                    <a:lnTo>
                      <a:pt x="72" y="551"/>
                    </a:lnTo>
                    <a:lnTo>
                      <a:pt x="72" y="551"/>
                    </a:lnTo>
                    <a:lnTo>
                      <a:pt x="103" y="487"/>
                    </a:lnTo>
                    <a:close/>
                    <a:moveTo>
                      <a:pt x="20" y="226"/>
                    </a:moveTo>
                    <a:lnTo>
                      <a:pt x="66" y="554"/>
                    </a:lnTo>
                    <a:lnTo>
                      <a:pt x="66" y="554"/>
                    </a:lnTo>
                    <a:lnTo>
                      <a:pt x="20" y="226"/>
                    </a:lnTo>
                    <a:close/>
                    <a:moveTo>
                      <a:pt x="335" y="0"/>
                    </a:moveTo>
                    <a:lnTo>
                      <a:pt x="210" y="20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0" y="56"/>
                    </a:lnTo>
                    <a:lnTo>
                      <a:pt x="8" y="116"/>
                    </a:lnTo>
                    <a:lnTo>
                      <a:pt x="0" y="56"/>
                    </a:lnTo>
                    <a:lnTo>
                      <a:pt x="163" y="30"/>
                    </a:lnTo>
                    <a:lnTo>
                      <a:pt x="336" y="2"/>
                    </a:lnTo>
                    <a:lnTo>
                      <a:pt x="336" y="2"/>
                    </a:lnTo>
                    <a:lnTo>
                      <a:pt x="69" y="550"/>
                    </a:lnTo>
                    <a:lnTo>
                      <a:pt x="69" y="550"/>
                    </a:lnTo>
                    <a:lnTo>
                      <a:pt x="336" y="2"/>
                    </a:lnTo>
                    <a:lnTo>
                      <a:pt x="336" y="2"/>
                    </a:lnTo>
                    <a:lnTo>
                      <a:pt x="336" y="0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8" name="Freeform 18"/>
              <p:cNvSpPr>
                <a:spLocks noEditPoints="1"/>
              </p:cNvSpPr>
              <p:nvPr/>
            </p:nvSpPr>
            <p:spPr bwMode="auto">
              <a:xfrm>
                <a:off x="2451" y="1964"/>
                <a:ext cx="336" cy="554"/>
              </a:xfrm>
              <a:custGeom>
                <a:avLst/>
                <a:gdLst>
                  <a:gd name="T0" fmla="*/ 103 w 336"/>
                  <a:gd name="T1" fmla="*/ 487 h 554"/>
                  <a:gd name="T2" fmla="*/ 72 w 336"/>
                  <a:gd name="T3" fmla="*/ 551 h 554"/>
                  <a:gd name="T4" fmla="*/ 72 w 336"/>
                  <a:gd name="T5" fmla="*/ 551 h 554"/>
                  <a:gd name="T6" fmla="*/ 103 w 336"/>
                  <a:gd name="T7" fmla="*/ 487 h 554"/>
                  <a:gd name="T8" fmla="*/ 20 w 336"/>
                  <a:gd name="T9" fmla="*/ 226 h 554"/>
                  <a:gd name="T10" fmla="*/ 66 w 336"/>
                  <a:gd name="T11" fmla="*/ 554 h 554"/>
                  <a:gd name="T12" fmla="*/ 66 w 336"/>
                  <a:gd name="T13" fmla="*/ 554 h 554"/>
                  <a:gd name="T14" fmla="*/ 20 w 336"/>
                  <a:gd name="T15" fmla="*/ 226 h 554"/>
                  <a:gd name="T16" fmla="*/ 335 w 336"/>
                  <a:gd name="T17" fmla="*/ 0 h 554"/>
                  <a:gd name="T18" fmla="*/ 210 w 336"/>
                  <a:gd name="T19" fmla="*/ 20 h 554"/>
                  <a:gd name="T20" fmla="*/ 2 w 336"/>
                  <a:gd name="T21" fmla="*/ 52 h 554"/>
                  <a:gd name="T22" fmla="*/ 2 w 336"/>
                  <a:gd name="T23" fmla="*/ 52 h 554"/>
                  <a:gd name="T24" fmla="*/ 0 w 336"/>
                  <a:gd name="T25" fmla="*/ 56 h 554"/>
                  <a:gd name="T26" fmla="*/ 8 w 336"/>
                  <a:gd name="T27" fmla="*/ 116 h 554"/>
                  <a:gd name="T28" fmla="*/ 0 w 336"/>
                  <a:gd name="T29" fmla="*/ 56 h 554"/>
                  <a:gd name="T30" fmla="*/ 163 w 336"/>
                  <a:gd name="T31" fmla="*/ 30 h 554"/>
                  <a:gd name="T32" fmla="*/ 336 w 336"/>
                  <a:gd name="T33" fmla="*/ 2 h 554"/>
                  <a:gd name="T34" fmla="*/ 336 w 336"/>
                  <a:gd name="T35" fmla="*/ 2 h 554"/>
                  <a:gd name="T36" fmla="*/ 69 w 336"/>
                  <a:gd name="T37" fmla="*/ 550 h 554"/>
                  <a:gd name="T38" fmla="*/ 69 w 336"/>
                  <a:gd name="T39" fmla="*/ 550 h 554"/>
                  <a:gd name="T40" fmla="*/ 336 w 336"/>
                  <a:gd name="T41" fmla="*/ 2 h 554"/>
                  <a:gd name="T42" fmla="*/ 336 w 336"/>
                  <a:gd name="T43" fmla="*/ 2 h 554"/>
                  <a:gd name="T44" fmla="*/ 336 w 336"/>
                  <a:gd name="T45" fmla="*/ 0 h 554"/>
                  <a:gd name="T46" fmla="*/ 335 w 336"/>
                  <a:gd name="T47" fmla="*/ 0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6" h="554">
                    <a:moveTo>
                      <a:pt x="103" y="487"/>
                    </a:moveTo>
                    <a:lnTo>
                      <a:pt x="72" y="551"/>
                    </a:lnTo>
                    <a:lnTo>
                      <a:pt x="72" y="551"/>
                    </a:lnTo>
                    <a:lnTo>
                      <a:pt x="103" y="487"/>
                    </a:lnTo>
                    <a:moveTo>
                      <a:pt x="20" y="226"/>
                    </a:moveTo>
                    <a:lnTo>
                      <a:pt x="66" y="554"/>
                    </a:lnTo>
                    <a:lnTo>
                      <a:pt x="66" y="554"/>
                    </a:lnTo>
                    <a:lnTo>
                      <a:pt x="20" y="226"/>
                    </a:lnTo>
                    <a:moveTo>
                      <a:pt x="335" y="0"/>
                    </a:moveTo>
                    <a:lnTo>
                      <a:pt x="210" y="20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0" y="56"/>
                    </a:lnTo>
                    <a:lnTo>
                      <a:pt x="8" y="116"/>
                    </a:lnTo>
                    <a:lnTo>
                      <a:pt x="0" y="56"/>
                    </a:lnTo>
                    <a:lnTo>
                      <a:pt x="163" y="30"/>
                    </a:lnTo>
                    <a:lnTo>
                      <a:pt x="336" y="2"/>
                    </a:lnTo>
                    <a:lnTo>
                      <a:pt x="336" y="2"/>
                    </a:lnTo>
                    <a:lnTo>
                      <a:pt x="69" y="550"/>
                    </a:lnTo>
                    <a:lnTo>
                      <a:pt x="69" y="550"/>
                    </a:lnTo>
                    <a:lnTo>
                      <a:pt x="336" y="2"/>
                    </a:lnTo>
                    <a:lnTo>
                      <a:pt x="336" y="2"/>
                    </a:lnTo>
                    <a:lnTo>
                      <a:pt x="336" y="0"/>
                    </a:lnTo>
                    <a:lnTo>
                      <a:pt x="3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9" name="Freeform 19"/>
              <p:cNvSpPr>
                <a:spLocks noEditPoints="1"/>
              </p:cNvSpPr>
              <p:nvPr/>
            </p:nvSpPr>
            <p:spPr bwMode="auto">
              <a:xfrm>
                <a:off x="4206" y="1072"/>
                <a:ext cx="243" cy="148"/>
              </a:xfrm>
              <a:custGeom>
                <a:avLst/>
                <a:gdLst>
                  <a:gd name="T0" fmla="*/ 239 w 243"/>
                  <a:gd name="T1" fmla="*/ 115 h 148"/>
                  <a:gd name="T2" fmla="*/ 226 w 243"/>
                  <a:gd name="T3" fmla="*/ 120 h 148"/>
                  <a:gd name="T4" fmla="*/ 239 w 243"/>
                  <a:gd name="T5" fmla="*/ 115 h 148"/>
                  <a:gd name="T6" fmla="*/ 239 w 243"/>
                  <a:gd name="T7" fmla="*/ 115 h 148"/>
                  <a:gd name="T8" fmla="*/ 243 w 243"/>
                  <a:gd name="T9" fmla="*/ 113 h 148"/>
                  <a:gd name="T10" fmla="*/ 242 w 243"/>
                  <a:gd name="T11" fmla="*/ 114 h 148"/>
                  <a:gd name="T12" fmla="*/ 242 w 243"/>
                  <a:gd name="T13" fmla="*/ 114 h 148"/>
                  <a:gd name="T14" fmla="*/ 243 w 243"/>
                  <a:gd name="T15" fmla="*/ 113 h 148"/>
                  <a:gd name="T16" fmla="*/ 243 w 243"/>
                  <a:gd name="T17" fmla="*/ 113 h 148"/>
                  <a:gd name="T18" fmla="*/ 7 w 243"/>
                  <a:gd name="T19" fmla="*/ 2 h 148"/>
                  <a:gd name="T20" fmla="*/ 7 w 243"/>
                  <a:gd name="T21" fmla="*/ 2 h 148"/>
                  <a:gd name="T22" fmla="*/ 235 w 243"/>
                  <a:gd name="T23" fmla="*/ 113 h 148"/>
                  <a:gd name="T24" fmla="*/ 144 w 243"/>
                  <a:gd name="T25" fmla="*/ 148 h 148"/>
                  <a:gd name="T26" fmla="*/ 48 w 243"/>
                  <a:gd name="T27" fmla="*/ 46 h 148"/>
                  <a:gd name="T28" fmla="*/ 144 w 243"/>
                  <a:gd name="T29" fmla="*/ 148 h 148"/>
                  <a:gd name="T30" fmla="*/ 235 w 243"/>
                  <a:gd name="T31" fmla="*/ 113 h 148"/>
                  <a:gd name="T32" fmla="*/ 7 w 243"/>
                  <a:gd name="T33" fmla="*/ 2 h 148"/>
                  <a:gd name="T34" fmla="*/ 0 w 243"/>
                  <a:gd name="T35" fmla="*/ 0 h 148"/>
                  <a:gd name="T36" fmla="*/ 0 w 243"/>
                  <a:gd name="T37" fmla="*/ 0 h 148"/>
                  <a:gd name="T38" fmla="*/ 101 w 243"/>
                  <a:gd name="T39" fmla="*/ 107 h 148"/>
                  <a:gd name="T40" fmla="*/ 0 w 243"/>
                  <a:gd name="T4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3" h="148">
                    <a:moveTo>
                      <a:pt x="239" y="115"/>
                    </a:moveTo>
                    <a:lnTo>
                      <a:pt x="226" y="120"/>
                    </a:lnTo>
                    <a:lnTo>
                      <a:pt x="239" y="115"/>
                    </a:lnTo>
                    <a:lnTo>
                      <a:pt x="239" y="115"/>
                    </a:lnTo>
                    <a:close/>
                    <a:moveTo>
                      <a:pt x="243" y="113"/>
                    </a:moveTo>
                    <a:lnTo>
                      <a:pt x="242" y="114"/>
                    </a:lnTo>
                    <a:lnTo>
                      <a:pt x="242" y="114"/>
                    </a:lnTo>
                    <a:lnTo>
                      <a:pt x="243" y="113"/>
                    </a:lnTo>
                    <a:lnTo>
                      <a:pt x="243" y="113"/>
                    </a:lnTo>
                    <a:close/>
                    <a:moveTo>
                      <a:pt x="7" y="2"/>
                    </a:moveTo>
                    <a:lnTo>
                      <a:pt x="7" y="2"/>
                    </a:lnTo>
                    <a:lnTo>
                      <a:pt x="235" y="113"/>
                    </a:lnTo>
                    <a:lnTo>
                      <a:pt x="144" y="148"/>
                    </a:lnTo>
                    <a:lnTo>
                      <a:pt x="48" y="46"/>
                    </a:lnTo>
                    <a:lnTo>
                      <a:pt x="144" y="148"/>
                    </a:lnTo>
                    <a:lnTo>
                      <a:pt x="235" y="113"/>
                    </a:lnTo>
                    <a:lnTo>
                      <a:pt x="7" y="2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101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Freeform 20"/>
              <p:cNvSpPr>
                <a:spLocks noEditPoints="1"/>
              </p:cNvSpPr>
              <p:nvPr/>
            </p:nvSpPr>
            <p:spPr bwMode="auto">
              <a:xfrm>
                <a:off x="4206" y="1072"/>
                <a:ext cx="243" cy="148"/>
              </a:xfrm>
              <a:custGeom>
                <a:avLst/>
                <a:gdLst>
                  <a:gd name="T0" fmla="*/ 239 w 243"/>
                  <a:gd name="T1" fmla="*/ 115 h 148"/>
                  <a:gd name="T2" fmla="*/ 226 w 243"/>
                  <a:gd name="T3" fmla="*/ 120 h 148"/>
                  <a:gd name="T4" fmla="*/ 239 w 243"/>
                  <a:gd name="T5" fmla="*/ 115 h 148"/>
                  <a:gd name="T6" fmla="*/ 239 w 243"/>
                  <a:gd name="T7" fmla="*/ 115 h 148"/>
                  <a:gd name="T8" fmla="*/ 243 w 243"/>
                  <a:gd name="T9" fmla="*/ 113 h 148"/>
                  <a:gd name="T10" fmla="*/ 242 w 243"/>
                  <a:gd name="T11" fmla="*/ 114 h 148"/>
                  <a:gd name="T12" fmla="*/ 242 w 243"/>
                  <a:gd name="T13" fmla="*/ 114 h 148"/>
                  <a:gd name="T14" fmla="*/ 243 w 243"/>
                  <a:gd name="T15" fmla="*/ 113 h 148"/>
                  <a:gd name="T16" fmla="*/ 243 w 243"/>
                  <a:gd name="T17" fmla="*/ 113 h 148"/>
                  <a:gd name="T18" fmla="*/ 7 w 243"/>
                  <a:gd name="T19" fmla="*/ 2 h 148"/>
                  <a:gd name="T20" fmla="*/ 7 w 243"/>
                  <a:gd name="T21" fmla="*/ 2 h 148"/>
                  <a:gd name="T22" fmla="*/ 235 w 243"/>
                  <a:gd name="T23" fmla="*/ 113 h 148"/>
                  <a:gd name="T24" fmla="*/ 144 w 243"/>
                  <a:gd name="T25" fmla="*/ 148 h 148"/>
                  <a:gd name="T26" fmla="*/ 48 w 243"/>
                  <a:gd name="T27" fmla="*/ 46 h 148"/>
                  <a:gd name="T28" fmla="*/ 144 w 243"/>
                  <a:gd name="T29" fmla="*/ 148 h 148"/>
                  <a:gd name="T30" fmla="*/ 235 w 243"/>
                  <a:gd name="T31" fmla="*/ 113 h 148"/>
                  <a:gd name="T32" fmla="*/ 7 w 243"/>
                  <a:gd name="T33" fmla="*/ 2 h 148"/>
                  <a:gd name="T34" fmla="*/ 0 w 243"/>
                  <a:gd name="T35" fmla="*/ 0 h 148"/>
                  <a:gd name="T36" fmla="*/ 0 w 243"/>
                  <a:gd name="T37" fmla="*/ 0 h 148"/>
                  <a:gd name="T38" fmla="*/ 101 w 243"/>
                  <a:gd name="T39" fmla="*/ 107 h 148"/>
                  <a:gd name="T40" fmla="*/ 0 w 243"/>
                  <a:gd name="T4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3" h="148">
                    <a:moveTo>
                      <a:pt x="239" y="115"/>
                    </a:moveTo>
                    <a:lnTo>
                      <a:pt x="226" y="120"/>
                    </a:lnTo>
                    <a:lnTo>
                      <a:pt x="239" y="115"/>
                    </a:lnTo>
                    <a:lnTo>
                      <a:pt x="239" y="115"/>
                    </a:lnTo>
                    <a:moveTo>
                      <a:pt x="243" y="113"/>
                    </a:moveTo>
                    <a:lnTo>
                      <a:pt x="242" y="114"/>
                    </a:lnTo>
                    <a:lnTo>
                      <a:pt x="242" y="114"/>
                    </a:lnTo>
                    <a:lnTo>
                      <a:pt x="243" y="113"/>
                    </a:lnTo>
                    <a:lnTo>
                      <a:pt x="243" y="113"/>
                    </a:lnTo>
                    <a:moveTo>
                      <a:pt x="7" y="2"/>
                    </a:moveTo>
                    <a:lnTo>
                      <a:pt x="7" y="2"/>
                    </a:lnTo>
                    <a:lnTo>
                      <a:pt x="235" y="113"/>
                    </a:lnTo>
                    <a:lnTo>
                      <a:pt x="144" y="148"/>
                    </a:lnTo>
                    <a:lnTo>
                      <a:pt x="48" y="46"/>
                    </a:lnTo>
                    <a:lnTo>
                      <a:pt x="144" y="148"/>
                    </a:lnTo>
                    <a:lnTo>
                      <a:pt x="235" y="113"/>
                    </a:lnTo>
                    <a:lnTo>
                      <a:pt x="7" y="2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101" y="10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1" name="Freeform 21"/>
              <p:cNvSpPr>
                <a:spLocks noEditPoints="1"/>
              </p:cNvSpPr>
              <p:nvPr/>
            </p:nvSpPr>
            <p:spPr bwMode="auto">
              <a:xfrm>
                <a:off x="2348" y="1746"/>
                <a:ext cx="361" cy="282"/>
              </a:xfrm>
              <a:custGeom>
                <a:avLst/>
                <a:gdLst>
                  <a:gd name="T0" fmla="*/ 68 w 361"/>
                  <a:gd name="T1" fmla="*/ 277 h 282"/>
                  <a:gd name="T2" fmla="*/ 0 w 361"/>
                  <a:gd name="T3" fmla="*/ 282 h 282"/>
                  <a:gd name="T4" fmla="*/ 0 w 361"/>
                  <a:gd name="T5" fmla="*/ 282 h 282"/>
                  <a:gd name="T6" fmla="*/ 68 w 361"/>
                  <a:gd name="T7" fmla="*/ 277 h 282"/>
                  <a:gd name="T8" fmla="*/ 65 w 361"/>
                  <a:gd name="T9" fmla="*/ 274 h 282"/>
                  <a:gd name="T10" fmla="*/ 4 w 361"/>
                  <a:gd name="T11" fmla="*/ 279 h 282"/>
                  <a:gd name="T12" fmla="*/ 4 w 361"/>
                  <a:gd name="T13" fmla="*/ 279 h 282"/>
                  <a:gd name="T14" fmla="*/ 65 w 361"/>
                  <a:gd name="T15" fmla="*/ 274 h 282"/>
                  <a:gd name="T16" fmla="*/ 361 w 361"/>
                  <a:gd name="T17" fmla="*/ 0 h 282"/>
                  <a:gd name="T18" fmla="*/ 361 w 361"/>
                  <a:gd name="T19" fmla="*/ 0 h 282"/>
                  <a:gd name="T20" fmla="*/ 344 w 361"/>
                  <a:gd name="T21" fmla="*/ 14 h 282"/>
                  <a:gd name="T22" fmla="*/ 102 w 361"/>
                  <a:gd name="T23" fmla="*/ 270 h 282"/>
                  <a:gd name="T24" fmla="*/ 102 w 361"/>
                  <a:gd name="T25" fmla="*/ 271 h 282"/>
                  <a:gd name="T26" fmla="*/ 103 w 361"/>
                  <a:gd name="T27" fmla="*/ 271 h 282"/>
                  <a:gd name="T28" fmla="*/ 102 w 361"/>
                  <a:gd name="T29" fmla="*/ 273 h 282"/>
                  <a:gd name="T30" fmla="*/ 103 w 361"/>
                  <a:gd name="T31" fmla="*/ 274 h 282"/>
                  <a:gd name="T32" fmla="*/ 105 w 361"/>
                  <a:gd name="T33" fmla="*/ 270 h 282"/>
                  <a:gd name="T34" fmla="*/ 361 w 361"/>
                  <a:gd name="T35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1" h="282">
                    <a:moveTo>
                      <a:pt x="68" y="277"/>
                    </a:moveTo>
                    <a:lnTo>
                      <a:pt x="0" y="282"/>
                    </a:lnTo>
                    <a:lnTo>
                      <a:pt x="0" y="282"/>
                    </a:lnTo>
                    <a:lnTo>
                      <a:pt x="68" y="277"/>
                    </a:lnTo>
                    <a:close/>
                    <a:moveTo>
                      <a:pt x="65" y="274"/>
                    </a:moveTo>
                    <a:lnTo>
                      <a:pt x="4" y="279"/>
                    </a:lnTo>
                    <a:lnTo>
                      <a:pt x="4" y="279"/>
                    </a:lnTo>
                    <a:lnTo>
                      <a:pt x="65" y="274"/>
                    </a:lnTo>
                    <a:close/>
                    <a:moveTo>
                      <a:pt x="361" y="0"/>
                    </a:moveTo>
                    <a:lnTo>
                      <a:pt x="361" y="0"/>
                    </a:lnTo>
                    <a:lnTo>
                      <a:pt x="344" y="14"/>
                    </a:lnTo>
                    <a:lnTo>
                      <a:pt x="102" y="270"/>
                    </a:lnTo>
                    <a:lnTo>
                      <a:pt x="102" y="271"/>
                    </a:lnTo>
                    <a:lnTo>
                      <a:pt x="103" y="271"/>
                    </a:lnTo>
                    <a:lnTo>
                      <a:pt x="102" y="273"/>
                    </a:lnTo>
                    <a:lnTo>
                      <a:pt x="103" y="274"/>
                    </a:lnTo>
                    <a:lnTo>
                      <a:pt x="105" y="27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Freeform 22"/>
              <p:cNvSpPr>
                <a:spLocks noEditPoints="1"/>
              </p:cNvSpPr>
              <p:nvPr/>
            </p:nvSpPr>
            <p:spPr bwMode="auto">
              <a:xfrm>
                <a:off x="2348" y="1746"/>
                <a:ext cx="361" cy="282"/>
              </a:xfrm>
              <a:custGeom>
                <a:avLst/>
                <a:gdLst>
                  <a:gd name="T0" fmla="*/ 68 w 361"/>
                  <a:gd name="T1" fmla="*/ 277 h 282"/>
                  <a:gd name="T2" fmla="*/ 0 w 361"/>
                  <a:gd name="T3" fmla="*/ 282 h 282"/>
                  <a:gd name="T4" fmla="*/ 0 w 361"/>
                  <a:gd name="T5" fmla="*/ 282 h 282"/>
                  <a:gd name="T6" fmla="*/ 68 w 361"/>
                  <a:gd name="T7" fmla="*/ 277 h 282"/>
                  <a:gd name="T8" fmla="*/ 65 w 361"/>
                  <a:gd name="T9" fmla="*/ 274 h 282"/>
                  <a:gd name="T10" fmla="*/ 4 w 361"/>
                  <a:gd name="T11" fmla="*/ 279 h 282"/>
                  <a:gd name="T12" fmla="*/ 4 w 361"/>
                  <a:gd name="T13" fmla="*/ 279 h 282"/>
                  <a:gd name="T14" fmla="*/ 65 w 361"/>
                  <a:gd name="T15" fmla="*/ 274 h 282"/>
                  <a:gd name="T16" fmla="*/ 361 w 361"/>
                  <a:gd name="T17" fmla="*/ 0 h 282"/>
                  <a:gd name="T18" fmla="*/ 361 w 361"/>
                  <a:gd name="T19" fmla="*/ 0 h 282"/>
                  <a:gd name="T20" fmla="*/ 344 w 361"/>
                  <a:gd name="T21" fmla="*/ 14 h 282"/>
                  <a:gd name="T22" fmla="*/ 102 w 361"/>
                  <a:gd name="T23" fmla="*/ 270 h 282"/>
                  <a:gd name="T24" fmla="*/ 102 w 361"/>
                  <a:gd name="T25" fmla="*/ 271 h 282"/>
                  <a:gd name="T26" fmla="*/ 103 w 361"/>
                  <a:gd name="T27" fmla="*/ 271 h 282"/>
                  <a:gd name="T28" fmla="*/ 102 w 361"/>
                  <a:gd name="T29" fmla="*/ 273 h 282"/>
                  <a:gd name="T30" fmla="*/ 103 w 361"/>
                  <a:gd name="T31" fmla="*/ 274 h 282"/>
                  <a:gd name="T32" fmla="*/ 105 w 361"/>
                  <a:gd name="T33" fmla="*/ 270 h 282"/>
                  <a:gd name="T34" fmla="*/ 361 w 361"/>
                  <a:gd name="T35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1" h="282">
                    <a:moveTo>
                      <a:pt x="68" y="277"/>
                    </a:moveTo>
                    <a:lnTo>
                      <a:pt x="0" y="282"/>
                    </a:lnTo>
                    <a:lnTo>
                      <a:pt x="0" y="282"/>
                    </a:lnTo>
                    <a:lnTo>
                      <a:pt x="68" y="277"/>
                    </a:lnTo>
                    <a:moveTo>
                      <a:pt x="65" y="274"/>
                    </a:moveTo>
                    <a:lnTo>
                      <a:pt x="4" y="279"/>
                    </a:lnTo>
                    <a:lnTo>
                      <a:pt x="4" y="279"/>
                    </a:lnTo>
                    <a:lnTo>
                      <a:pt x="65" y="274"/>
                    </a:lnTo>
                    <a:moveTo>
                      <a:pt x="361" y="0"/>
                    </a:moveTo>
                    <a:lnTo>
                      <a:pt x="361" y="0"/>
                    </a:lnTo>
                    <a:lnTo>
                      <a:pt x="344" y="14"/>
                    </a:lnTo>
                    <a:lnTo>
                      <a:pt x="102" y="270"/>
                    </a:lnTo>
                    <a:lnTo>
                      <a:pt x="102" y="271"/>
                    </a:lnTo>
                    <a:lnTo>
                      <a:pt x="103" y="271"/>
                    </a:lnTo>
                    <a:lnTo>
                      <a:pt x="102" y="273"/>
                    </a:lnTo>
                    <a:lnTo>
                      <a:pt x="103" y="274"/>
                    </a:lnTo>
                    <a:lnTo>
                      <a:pt x="105" y="270"/>
                    </a:lnTo>
                    <a:lnTo>
                      <a:pt x="36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3" name="Freeform 23"/>
              <p:cNvSpPr>
                <a:spLocks noEditPoints="1"/>
              </p:cNvSpPr>
              <p:nvPr/>
            </p:nvSpPr>
            <p:spPr bwMode="auto">
              <a:xfrm>
                <a:off x="3638" y="3578"/>
                <a:ext cx="325" cy="272"/>
              </a:xfrm>
              <a:custGeom>
                <a:avLst/>
                <a:gdLst>
                  <a:gd name="T0" fmla="*/ 60 w 325"/>
                  <a:gd name="T1" fmla="*/ 248 h 272"/>
                  <a:gd name="T2" fmla="*/ 78 w 325"/>
                  <a:gd name="T3" fmla="*/ 269 h 272"/>
                  <a:gd name="T4" fmla="*/ 78 w 325"/>
                  <a:gd name="T5" fmla="*/ 269 h 272"/>
                  <a:gd name="T6" fmla="*/ 60 w 325"/>
                  <a:gd name="T7" fmla="*/ 248 h 272"/>
                  <a:gd name="T8" fmla="*/ 0 w 325"/>
                  <a:gd name="T9" fmla="*/ 183 h 272"/>
                  <a:gd name="T10" fmla="*/ 0 w 325"/>
                  <a:gd name="T11" fmla="*/ 183 h 272"/>
                  <a:gd name="T12" fmla="*/ 76 w 325"/>
                  <a:gd name="T13" fmla="*/ 272 h 272"/>
                  <a:gd name="T14" fmla="*/ 76 w 325"/>
                  <a:gd name="T15" fmla="*/ 272 h 272"/>
                  <a:gd name="T16" fmla="*/ 0 w 325"/>
                  <a:gd name="T17" fmla="*/ 183 h 272"/>
                  <a:gd name="T18" fmla="*/ 223 w 325"/>
                  <a:gd name="T19" fmla="*/ 60 h 272"/>
                  <a:gd name="T20" fmla="*/ 4 w 325"/>
                  <a:gd name="T21" fmla="*/ 181 h 272"/>
                  <a:gd name="T22" fmla="*/ 4 w 325"/>
                  <a:gd name="T23" fmla="*/ 181 h 272"/>
                  <a:gd name="T24" fmla="*/ 223 w 325"/>
                  <a:gd name="T25" fmla="*/ 60 h 272"/>
                  <a:gd name="T26" fmla="*/ 311 w 325"/>
                  <a:gd name="T27" fmla="*/ 12 h 272"/>
                  <a:gd name="T28" fmla="*/ 311 w 325"/>
                  <a:gd name="T29" fmla="*/ 12 h 272"/>
                  <a:gd name="T30" fmla="*/ 80 w 325"/>
                  <a:gd name="T31" fmla="*/ 269 h 272"/>
                  <a:gd name="T32" fmla="*/ 80 w 325"/>
                  <a:gd name="T33" fmla="*/ 269 h 272"/>
                  <a:gd name="T34" fmla="*/ 311 w 325"/>
                  <a:gd name="T35" fmla="*/ 12 h 272"/>
                  <a:gd name="T36" fmla="*/ 317 w 325"/>
                  <a:gd name="T37" fmla="*/ 9 h 272"/>
                  <a:gd name="T38" fmla="*/ 120 w 325"/>
                  <a:gd name="T39" fmla="*/ 230 h 272"/>
                  <a:gd name="T40" fmla="*/ 317 w 325"/>
                  <a:gd name="T41" fmla="*/ 9 h 272"/>
                  <a:gd name="T42" fmla="*/ 317 w 325"/>
                  <a:gd name="T43" fmla="*/ 9 h 272"/>
                  <a:gd name="T44" fmla="*/ 315 w 325"/>
                  <a:gd name="T45" fmla="*/ 6 h 272"/>
                  <a:gd name="T46" fmla="*/ 5 w 325"/>
                  <a:gd name="T47" fmla="*/ 177 h 272"/>
                  <a:gd name="T48" fmla="*/ 5 w 325"/>
                  <a:gd name="T49" fmla="*/ 177 h 272"/>
                  <a:gd name="T50" fmla="*/ 315 w 325"/>
                  <a:gd name="T51" fmla="*/ 6 h 272"/>
                  <a:gd name="T52" fmla="*/ 315 w 325"/>
                  <a:gd name="T53" fmla="*/ 6 h 272"/>
                  <a:gd name="T54" fmla="*/ 325 w 325"/>
                  <a:gd name="T55" fmla="*/ 0 h 272"/>
                  <a:gd name="T56" fmla="*/ 324 w 325"/>
                  <a:gd name="T57" fmla="*/ 1 h 272"/>
                  <a:gd name="T58" fmla="*/ 321 w 325"/>
                  <a:gd name="T59" fmla="*/ 4 h 272"/>
                  <a:gd name="T60" fmla="*/ 322 w 325"/>
                  <a:gd name="T61" fmla="*/ 4 h 272"/>
                  <a:gd name="T62" fmla="*/ 325 w 325"/>
                  <a:gd name="T6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5" h="272">
                    <a:moveTo>
                      <a:pt x="60" y="248"/>
                    </a:moveTo>
                    <a:lnTo>
                      <a:pt x="78" y="269"/>
                    </a:lnTo>
                    <a:lnTo>
                      <a:pt x="78" y="269"/>
                    </a:lnTo>
                    <a:lnTo>
                      <a:pt x="60" y="248"/>
                    </a:lnTo>
                    <a:close/>
                    <a:moveTo>
                      <a:pt x="0" y="183"/>
                    </a:moveTo>
                    <a:lnTo>
                      <a:pt x="0" y="183"/>
                    </a:lnTo>
                    <a:lnTo>
                      <a:pt x="76" y="272"/>
                    </a:lnTo>
                    <a:lnTo>
                      <a:pt x="76" y="272"/>
                    </a:lnTo>
                    <a:lnTo>
                      <a:pt x="0" y="183"/>
                    </a:lnTo>
                    <a:close/>
                    <a:moveTo>
                      <a:pt x="223" y="60"/>
                    </a:moveTo>
                    <a:lnTo>
                      <a:pt x="4" y="181"/>
                    </a:lnTo>
                    <a:lnTo>
                      <a:pt x="4" y="181"/>
                    </a:lnTo>
                    <a:lnTo>
                      <a:pt x="223" y="60"/>
                    </a:lnTo>
                    <a:close/>
                    <a:moveTo>
                      <a:pt x="311" y="12"/>
                    </a:moveTo>
                    <a:lnTo>
                      <a:pt x="311" y="12"/>
                    </a:lnTo>
                    <a:lnTo>
                      <a:pt x="80" y="269"/>
                    </a:lnTo>
                    <a:lnTo>
                      <a:pt x="80" y="269"/>
                    </a:lnTo>
                    <a:lnTo>
                      <a:pt x="311" y="12"/>
                    </a:lnTo>
                    <a:close/>
                    <a:moveTo>
                      <a:pt x="317" y="9"/>
                    </a:moveTo>
                    <a:lnTo>
                      <a:pt x="120" y="230"/>
                    </a:lnTo>
                    <a:lnTo>
                      <a:pt x="317" y="9"/>
                    </a:lnTo>
                    <a:lnTo>
                      <a:pt x="317" y="9"/>
                    </a:lnTo>
                    <a:close/>
                    <a:moveTo>
                      <a:pt x="315" y="6"/>
                    </a:moveTo>
                    <a:lnTo>
                      <a:pt x="5" y="177"/>
                    </a:lnTo>
                    <a:lnTo>
                      <a:pt x="5" y="177"/>
                    </a:lnTo>
                    <a:lnTo>
                      <a:pt x="315" y="6"/>
                    </a:lnTo>
                    <a:lnTo>
                      <a:pt x="315" y="6"/>
                    </a:lnTo>
                    <a:close/>
                    <a:moveTo>
                      <a:pt x="325" y="0"/>
                    </a:moveTo>
                    <a:lnTo>
                      <a:pt x="324" y="1"/>
                    </a:lnTo>
                    <a:lnTo>
                      <a:pt x="321" y="4"/>
                    </a:lnTo>
                    <a:lnTo>
                      <a:pt x="322" y="4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" name="Freeform 24"/>
              <p:cNvSpPr>
                <a:spLocks noEditPoints="1"/>
              </p:cNvSpPr>
              <p:nvPr/>
            </p:nvSpPr>
            <p:spPr bwMode="auto">
              <a:xfrm>
                <a:off x="3638" y="3578"/>
                <a:ext cx="325" cy="272"/>
              </a:xfrm>
              <a:custGeom>
                <a:avLst/>
                <a:gdLst>
                  <a:gd name="T0" fmla="*/ 60 w 325"/>
                  <a:gd name="T1" fmla="*/ 248 h 272"/>
                  <a:gd name="T2" fmla="*/ 78 w 325"/>
                  <a:gd name="T3" fmla="*/ 269 h 272"/>
                  <a:gd name="T4" fmla="*/ 78 w 325"/>
                  <a:gd name="T5" fmla="*/ 269 h 272"/>
                  <a:gd name="T6" fmla="*/ 60 w 325"/>
                  <a:gd name="T7" fmla="*/ 248 h 272"/>
                  <a:gd name="T8" fmla="*/ 0 w 325"/>
                  <a:gd name="T9" fmla="*/ 183 h 272"/>
                  <a:gd name="T10" fmla="*/ 0 w 325"/>
                  <a:gd name="T11" fmla="*/ 183 h 272"/>
                  <a:gd name="T12" fmla="*/ 76 w 325"/>
                  <a:gd name="T13" fmla="*/ 272 h 272"/>
                  <a:gd name="T14" fmla="*/ 76 w 325"/>
                  <a:gd name="T15" fmla="*/ 272 h 272"/>
                  <a:gd name="T16" fmla="*/ 0 w 325"/>
                  <a:gd name="T17" fmla="*/ 183 h 272"/>
                  <a:gd name="T18" fmla="*/ 223 w 325"/>
                  <a:gd name="T19" fmla="*/ 60 h 272"/>
                  <a:gd name="T20" fmla="*/ 4 w 325"/>
                  <a:gd name="T21" fmla="*/ 181 h 272"/>
                  <a:gd name="T22" fmla="*/ 4 w 325"/>
                  <a:gd name="T23" fmla="*/ 181 h 272"/>
                  <a:gd name="T24" fmla="*/ 223 w 325"/>
                  <a:gd name="T25" fmla="*/ 60 h 272"/>
                  <a:gd name="T26" fmla="*/ 311 w 325"/>
                  <a:gd name="T27" fmla="*/ 12 h 272"/>
                  <a:gd name="T28" fmla="*/ 311 w 325"/>
                  <a:gd name="T29" fmla="*/ 12 h 272"/>
                  <a:gd name="T30" fmla="*/ 80 w 325"/>
                  <a:gd name="T31" fmla="*/ 269 h 272"/>
                  <a:gd name="T32" fmla="*/ 80 w 325"/>
                  <a:gd name="T33" fmla="*/ 269 h 272"/>
                  <a:gd name="T34" fmla="*/ 311 w 325"/>
                  <a:gd name="T35" fmla="*/ 12 h 272"/>
                  <a:gd name="T36" fmla="*/ 317 w 325"/>
                  <a:gd name="T37" fmla="*/ 9 h 272"/>
                  <a:gd name="T38" fmla="*/ 120 w 325"/>
                  <a:gd name="T39" fmla="*/ 230 h 272"/>
                  <a:gd name="T40" fmla="*/ 317 w 325"/>
                  <a:gd name="T41" fmla="*/ 9 h 272"/>
                  <a:gd name="T42" fmla="*/ 317 w 325"/>
                  <a:gd name="T43" fmla="*/ 9 h 272"/>
                  <a:gd name="T44" fmla="*/ 315 w 325"/>
                  <a:gd name="T45" fmla="*/ 6 h 272"/>
                  <a:gd name="T46" fmla="*/ 5 w 325"/>
                  <a:gd name="T47" fmla="*/ 177 h 272"/>
                  <a:gd name="T48" fmla="*/ 5 w 325"/>
                  <a:gd name="T49" fmla="*/ 177 h 272"/>
                  <a:gd name="T50" fmla="*/ 315 w 325"/>
                  <a:gd name="T51" fmla="*/ 6 h 272"/>
                  <a:gd name="T52" fmla="*/ 315 w 325"/>
                  <a:gd name="T53" fmla="*/ 6 h 272"/>
                  <a:gd name="T54" fmla="*/ 325 w 325"/>
                  <a:gd name="T55" fmla="*/ 0 h 272"/>
                  <a:gd name="T56" fmla="*/ 324 w 325"/>
                  <a:gd name="T57" fmla="*/ 1 h 272"/>
                  <a:gd name="T58" fmla="*/ 321 w 325"/>
                  <a:gd name="T59" fmla="*/ 4 h 272"/>
                  <a:gd name="T60" fmla="*/ 322 w 325"/>
                  <a:gd name="T61" fmla="*/ 4 h 272"/>
                  <a:gd name="T62" fmla="*/ 325 w 325"/>
                  <a:gd name="T6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5" h="272">
                    <a:moveTo>
                      <a:pt x="60" y="248"/>
                    </a:moveTo>
                    <a:lnTo>
                      <a:pt x="78" y="269"/>
                    </a:lnTo>
                    <a:lnTo>
                      <a:pt x="78" y="269"/>
                    </a:lnTo>
                    <a:lnTo>
                      <a:pt x="60" y="248"/>
                    </a:lnTo>
                    <a:moveTo>
                      <a:pt x="0" y="183"/>
                    </a:moveTo>
                    <a:lnTo>
                      <a:pt x="0" y="183"/>
                    </a:lnTo>
                    <a:lnTo>
                      <a:pt x="76" y="272"/>
                    </a:lnTo>
                    <a:lnTo>
                      <a:pt x="76" y="272"/>
                    </a:lnTo>
                    <a:lnTo>
                      <a:pt x="0" y="183"/>
                    </a:lnTo>
                    <a:moveTo>
                      <a:pt x="223" y="60"/>
                    </a:moveTo>
                    <a:lnTo>
                      <a:pt x="4" y="181"/>
                    </a:lnTo>
                    <a:lnTo>
                      <a:pt x="4" y="181"/>
                    </a:lnTo>
                    <a:lnTo>
                      <a:pt x="223" y="60"/>
                    </a:lnTo>
                    <a:moveTo>
                      <a:pt x="311" y="12"/>
                    </a:moveTo>
                    <a:lnTo>
                      <a:pt x="311" y="12"/>
                    </a:lnTo>
                    <a:lnTo>
                      <a:pt x="80" y="269"/>
                    </a:lnTo>
                    <a:lnTo>
                      <a:pt x="80" y="269"/>
                    </a:lnTo>
                    <a:lnTo>
                      <a:pt x="311" y="12"/>
                    </a:lnTo>
                    <a:moveTo>
                      <a:pt x="317" y="9"/>
                    </a:moveTo>
                    <a:lnTo>
                      <a:pt x="120" y="230"/>
                    </a:lnTo>
                    <a:lnTo>
                      <a:pt x="317" y="9"/>
                    </a:lnTo>
                    <a:lnTo>
                      <a:pt x="317" y="9"/>
                    </a:lnTo>
                    <a:moveTo>
                      <a:pt x="315" y="6"/>
                    </a:moveTo>
                    <a:lnTo>
                      <a:pt x="5" y="177"/>
                    </a:lnTo>
                    <a:lnTo>
                      <a:pt x="5" y="177"/>
                    </a:lnTo>
                    <a:lnTo>
                      <a:pt x="315" y="6"/>
                    </a:lnTo>
                    <a:lnTo>
                      <a:pt x="315" y="6"/>
                    </a:lnTo>
                    <a:moveTo>
                      <a:pt x="325" y="0"/>
                    </a:moveTo>
                    <a:lnTo>
                      <a:pt x="324" y="1"/>
                    </a:lnTo>
                    <a:lnTo>
                      <a:pt x="321" y="4"/>
                    </a:lnTo>
                    <a:lnTo>
                      <a:pt x="322" y="4"/>
                    </a:lnTo>
                    <a:lnTo>
                      <a:pt x="3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" name="Freeform 25"/>
              <p:cNvSpPr>
                <a:spLocks noEditPoints="1"/>
              </p:cNvSpPr>
              <p:nvPr/>
            </p:nvSpPr>
            <p:spPr bwMode="auto">
              <a:xfrm>
                <a:off x="3050" y="1889"/>
                <a:ext cx="564" cy="637"/>
              </a:xfrm>
              <a:custGeom>
                <a:avLst/>
                <a:gdLst>
                  <a:gd name="T0" fmla="*/ 0 w 564"/>
                  <a:gd name="T1" fmla="*/ 305 h 637"/>
                  <a:gd name="T2" fmla="*/ 0 w 564"/>
                  <a:gd name="T3" fmla="*/ 305 h 637"/>
                  <a:gd name="T4" fmla="*/ 292 w 564"/>
                  <a:gd name="T5" fmla="*/ 637 h 637"/>
                  <a:gd name="T6" fmla="*/ 292 w 564"/>
                  <a:gd name="T7" fmla="*/ 637 h 637"/>
                  <a:gd name="T8" fmla="*/ 0 w 564"/>
                  <a:gd name="T9" fmla="*/ 305 h 637"/>
                  <a:gd name="T10" fmla="*/ 154 w 564"/>
                  <a:gd name="T11" fmla="*/ 216 h 637"/>
                  <a:gd name="T12" fmla="*/ 0 w 564"/>
                  <a:gd name="T13" fmla="*/ 300 h 637"/>
                  <a:gd name="T14" fmla="*/ 294 w 564"/>
                  <a:gd name="T15" fmla="*/ 636 h 637"/>
                  <a:gd name="T16" fmla="*/ 294 w 564"/>
                  <a:gd name="T17" fmla="*/ 636 h 637"/>
                  <a:gd name="T18" fmla="*/ 0 w 564"/>
                  <a:gd name="T19" fmla="*/ 300 h 637"/>
                  <a:gd name="T20" fmla="*/ 154 w 564"/>
                  <a:gd name="T21" fmla="*/ 216 h 637"/>
                  <a:gd name="T22" fmla="*/ 564 w 564"/>
                  <a:gd name="T23" fmla="*/ 0 h 637"/>
                  <a:gd name="T24" fmla="*/ 380 w 564"/>
                  <a:gd name="T25" fmla="*/ 441 h 637"/>
                  <a:gd name="T26" fmla="*/ 564 w 564"/>
                  <a:gd name="T27" fmla="*/ 0 h 637"/>
                  <a:gd name="T28" fmla="*/ 564 w 564"/>
                  <a:gd name="T29" fmla="*/ 0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4" h="637">
                    <a:moveTo>
                      <a:pt x="0" y="305"/>
                    </a:moveTo>
                    <a:lnTo>
                      <a:pt x="0" y="305"/>
                    </a:lnTo>
                    <a:lnTo>
                      <a:pt x="292" y="637"/>
                    </a:lnTo>
                    <a:lnTo>
                      <a:pt x="292" y="637"/>
                    </a:lnTo>
                    <a:lnTo>
                      <a:pt x="0" y="305"/>
                    </a:lnTo>
                    <a:close/>
                    <a:moveTo>
                      <a:pt x="154" y="216"/>
                    </a:moveTo>
                    <a:lnTo>
                      <a:pt x="0" y="300"/>
                    </a:lnTo>
                    <a:lnTo>
                      <a:pt x="294" y="636"/>
                    </a:lnTo>
                    <a:lnTo>
                      <a:pt x="294" y="636"/>
                    </a:lnTo>
                    <a:lnTo>
                      <a:pt x="0" y="300"/>
                    </a:lnTo>
                    <a:lnTo>
                      <a:pt x="154" y="216"/>
                    </a:lnTo>
                    <a:close/>
                    <a:moveTo>
                      <a:pt x="564" y="0"/>
                    </a:moveTo>
                    <a:lnTo>
                      <a:pt x="380" y="441"/>
                    </a:lnTo>
                    <a:lnTo>
                      <a:pt x="564" y="0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Freeform 26"/>
              <p:cNvSpPr>
                <a:spLocks noEditPoints="1"/>
              </p:cNvSpPr>
              <p:nvPr/>
            </p:nvSpPr>
            <p:spPr bwMode="auto">
              <a:xfrm>
                <a:off x="3050" y="1889"/>
                <a:ext cx="564" cy="637"/>
              </a:xfrm>
              <a:custGeom>
                <a:avLst/>
                <a:gdLst>
                  <a:gd name="T0" fmla="*/ 0 w 564"/>
                  <a:gd name="T1" fmla="*/ 305 h 637"/>
                  <a:gd name="T2" fmla="*/ 0 w 564"/>
                  <a:gd name="T3" fmla="*/ 305 h 637"/>
                  <a:gd name="T4" fmla="*/ 292 w 564"/>
                  <a:gd name="T5" fmla="*/ 637 h 637"/>
                  <a:gd name="T6" fmla="*/ 292 w 564"/>
                  <a:gd name="T7" fmla="*/ 637 h 637"/>
                  <a:gd name="T8" fmla="*/ 0 w 564"/>
                  <a:gd name="T9" fmla="*/ 305 h 637"/>
                  <a:gd name="T10" fmla="*/ 154 w 564"/>
                  <a:gd name="T11" fmla="*/ 216 h 637"/>
                  <a:gd name="T12" fmla="*/ 0 w 564"/>
                  <a:gd name="T13" fmla="*/ 300 h 637"/>
                  <a:gd name="T14" fmla="*/ 294 w 564"/>
                  <a:gd name="T15" fmla="*/ 636 h 637"/>
                  <a:gd name="T16" fmla="*/ 294 w 564"/>
                  <a:gd name="T17" fmla="*/ 636 h 637"/>
                  <a:gd name="T18" fmla="*/ 0 w 564"/>
                  <a:gd name="T19" fmla="*/ 300 h 637"/>
                  <a:gd name="T20" fmla="*/ 154 w 564"/>
                  <a:gd name="T21" fmla="*/ 216 h 637"/>
                  <a:gd name="T22" fmla="*/ 564 w 564"/>
                  <a:gd name="T23" fmla="*/ 0 h 637"/>
                  <a:gd name="T24" fmla="*/ 380 w 564"/>
                  <a:gd name="T25" fmla="*/ 441 h 637"/>
                  <a:gd name="T26" fmla="*/ 564 w 564"/>
                  <a:gd name="T27" fmla="*/ 0 h 637"/>
                  <a:gd name="T28" fmla="*/ 564 w 564"/>
                  <a:gd name="T29" fmla="*/ 0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4" h="637">
                    <a:moveTo>
                      <a:pt x="0" y="305"/>
                    </a:moveTo>
                    <a:lnTo>
                      <a:pt x="0" y="305"/>
                    </a:lnTo>
                    <a:lnTo>
                      <a:pt x="292" y="637"/>
                    </a:lnTo>
                    <a:lnTo>
                      <a:pt x="292" y="637"/>
                    </a:lnTo>
                    <a:lnTo>
                      <a:pt x="0" y="305"/>
                    </a:lnTo>
                    <a:moveTo>
                      <a:pt x="154" y="216"/>
                    </a:moveTo>
                    <a:lnTo>
                      <a:pt x="0" y="300"/>
                    </a:lnTo>
                    <a:lnTo>
                      <a:pt x="294" y="636"/>
                    </a:lnTo>
                    <a:lnTo>
                      <a:pt x="294" y="636"/>
                    </a:lnTo>
                    <a:lnTo>
                      <a:pt x="0" y="300"/>
                    </a:lnTo>
                    <a:lnTo>
                      <a:pt x="154" y="216"/>
                    </a:lnTo>
                    <a:moveTo>
                      <a:pt x="564" y="0"/>
                    </a:moveTo>
                    <a:lnTo>
                      <a:pt x="380" y="441"/>
                    </a:lnTo>
                    <a:lnTo>
                      <a:pt x="564" y="0"/>
                    </a:lnTo>
                    <a:lnTo>
                      <a:pt x="56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7" name="Freeform 27"/>
              <p:cNvSpPr>
                <a:spLocks noEditPoints="1"/>
              </p:cNvSpPr>
              <p:nvPr/>
            </p:nvSpPr>
            <p:spPr bwMode="auto">
              <a:xfrm>
                <a:off x="2516" y="1962"/>
                <a:ext cx="529" cy="562"/>
              </a:xfrm>
              <a:custGeom>
                <a:avLst/>
                <a:gdLst>
                  <a:gd name="T0" fmla="*/ 1 w 529"/>
                  <a:gd name="T1" fmla="*/ 560 h 562"/>
                  <a:gd name="T2" fmla="*/ 0 w 529"/>
                  <a:gd name="T3" fmla="*/ 560 h 562"/>
                  <a:gd name="T4" fmla="*/ 0 w 529"/>
                  <a:gd name="T5" fmla="*/ 562 h 562"/>
                  <a:gd name="T6" fmla="*/ 1 w 529"/>
                  <a:gd name="T7" fmla="*/ 561 h 562"/>
                  <a:gd name="T8" fmla="*/ 1 w 529"/>
                  <a:gd name="T9" fmla="*/ 560 h 562"/>
                  <a:gd name="T10" fmla="*/ 529 w 529"/>
                  <a:gd name="T11" fmla="*/ 229 h 562"/>
                  <a:gd name="T12" fmla="*/ 200 w 529"/>
                  <a:gd name="T13" fmla="*/ 437 h 562"/>
                  <a:gd name="T14" fmla="*/ 529 w 529"/>
                  <a:gd name="T15" fmla="*/ 229 h 562"/>
                  <a:gd name="T16" fmla="*/ 529 w 529"/>
                  <a:gd name="T17" fmla="*/ 229 h 562"/>
                  <a:gd name="T18" fmla="*/ 273 w 529"/>
                  <a:gd name="T19" fmla="*/ 4 h 562"/>
                  <a:gd name="T20" fmla="*/ 271 w 529"/>
                  <a:gd name="T21" fmla="*/ 4 h 562"/>
                  <a:gd name="T22" fmla="*/ 4 w 529"/>
                  <a:gd name="T23" fmla="*/ 552 h 562"/>
                  <a:gd name="T24" fmla="*/ 4 w 529"/>
                  <a:gd name="T25" fmla="*/ 556 h 562"/>
                  <a:gd name="T26" fmla="*/ 7 w 529"/>
                  <a:gd name="T27" fmla="*/ 553 h 562"/>
                  <a:gd name="T28" fmla="*/ 38 w 529"/>
                  <a:gd name="T29" fmla="*/ 489 h 562"/>
                  <a:gd name="T30" fmla="*/ 274 w 529"/>
                  <a:gd name="T31" fmla="*/ 5 h 562"/>
                  <a:gd name="T32" fmla="*/ 273 w 529"/>
                  <a:gd name="T33" fmla="*/ 4 h 562"/>
                  <a:gd name="T34" fmla="*/ 273 w 529"/>
                  <a:gd name="T35" fmla="*/ 0 h 562"/>
                  <a:gd name="T36" fmla="*/ 272 w 529"/>
                  <a:gd name="T37" fmla="*/ 1 h 562"/>
                  <a:gd name="T38" fmla="*/ 272 w 529"/>
                  <a:gd name="T39" fmla="*/ 1 h 562"/>
                  <a:gd name="T40" fmla="*/ 273 w 529"/>
                  <a:gd name="T41" fmla="*/ 0 h 562"/>
                  <a:gd name="T42" fmla="*/ 273 w 529"/>
                  <a:gd name="T43" fmla="*/ 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9" h="562">
                    <a:moveTo>
                      <a:pt x="1" y="560"/>
                    </a:moveTo>
                    <a:lnTo>
                      <a:pt x="0" y="560"/>
                    </a:lnTo>
                    <a:lnTo>
                      <a:pt x="0" y="562"/>
                    </a:lnTo>
                    <a:lnTo>
                      <a:pt x="1" y="561"/>
                    </a:lnTo>
                    <a:lnTo>
                      <a:pt x="1" y="560"/>
                    </a:lnTo>
                    <a:close/>
                    <a:moveTo>
                      <a:pt x="529" y="229"/>
                    </a:moveTo>
                    <a:lnTo>
                      <a:pt x="200" y="437"/>
                    </a:lnTo>
                    <a:lnTo>
                      <a:pt x="529" y="229"/>
                    </a:lnTo>
                    <a:lnTo>
                      <a:pt x="529" y="229"/>
                    </a:lnTo>
                    <a:close/>
                    <a:moveTo>
                      <a:pt x="273" y="4"/>
                    </a:moveTo>
                    <a:lnTo>
                      <a:pt x="271" y="4"/>
                    </a:lnTo>
                    <a:lnTo>
                      <a:pt x="4" y="552"/>
                    </a:lnTo>
                    <a:lnTo>
                      <a:pt x="4" y="556"/>
                    </a:lnTo>
                    <a:lnTo>
                      <a:pt x="7" y="553"/>
                    </a:lnTo>
                    <a:lnTo>
                      <a:pt x="38" y="489"/>
                    </a:lnTo>
                    <a:lnTo>
                      <a:pt x="274" y="5"/>
                    </a:lnTo>
                    <a:lnTo>
                      <a:pt x="273" y="4"/>
                    </a:lnTo>
                    <a:close/>
                    <a:moveTo>
                      <a:pt x="273" y="0"/>
                    </a:moveTo>
                    <a:lnTo>
                      <a:pt x="272" y="1"/>
                    </a:lnTo>
                    <a:lnTo>
                      <a:pt x="272" y="1"/>
                    </a:lnTo>
                    <a:lnTo>
                      <a:pt x="273" y="0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Freeform 28"/>
              <p:cNvSpPr>
                <a:spLocks noEditPoints="1"/>
              </p:cNvSpPr>
              <p:nvPr/>
            </p:nvSpPr>
            <p:spPr bwMode="auto">
              <a:xfrm>
                <a:off x="2516" y="1962"/>
                <a:ext cx="529" cy="562"/>
              </a:xfrm>
              <a:custGeom>
                <a:avLst/>
                <a:gdLst>
                  <a:gd name="T0" fmla="*/ 1 w 529"/>
                  <a:gd name="T1" fmla="*/ 560 h 562"/>
                  <a:gd name="T2" fmla="*/ 0 w 529"/>
                  <a:gd name="T3" fmla="*/ 560 h 562"/>
                  <a:gd name="T4" fmla="*/ 0 w 529"/>
                  <a:gd name="T5" fmla="*/ 562 h 562"/>
                  <a:gd name="T6" fmla="*/ 1 w 529"/>
                  <a:gd name="T7" fmla="*/ 561 h 562"/>
                  <a:gd name="T8" fmla="*/ 1 w 529"/>
                  <a:gd name="T9" fmla="*/ 560 h 562"/>
                  <a:gd name="T10" fmla="*/ 529 w 529"/>
                  <a:gd name="T11" fmla="*/ 229 h 562"/>
                  <a:gd name="T12" fmla="*/ 200 w 529"/>
                  <a:gd name="T13" fmla="*/ 437 h 562"/>
                  <a:gd name="T14" fmla="*/ 529 w 529"/>
                  <a:gd name="T15" fmla="*/ 229 h 562"/>
                  <a:gd name="T16" fmla="*/ 529 w 529"/>
                  <a:gd name="T17" fmla="*/ 229 h 562"/>
                  <a:gd name="T18" fmla="*/ 273 w 529"/>
                  <a:gd name="T19" fmla="*/ 4 h 562"/>
                  <a:gd name="T20" fmla="*/ 271 w 529"/>
                  <a:gd name="T21" fmla="*/ 4 h 562"/>
                  <a:gd name="T22" fmla="*/ 4 w 529"/>
                  <a:gd name="T23" fmla="*/ 552 h 562"/>
                  <a:gd name="T24" fmla="*/ 4 w 529"/>
                  <a:gd name="T25" fmla="*/ 556 h 562"/>
                  <a:gd name="T26" fmla="*/ 7 w 529"/>
                  <a:gd name="T27" fmla="*/ 553 h 562"/>
                  <a:gd name="T28" fmla="*/ 38 w 529"/>
                  <a:gd name="T29" fmla="*/ 489 h 562"/>
                  <a:gd name="T30" fmla="*/ 274 w 529"/>
                  <a:gd name="T31" fmla="*/ 5 h 562"/>
                  <a:gd name="T32" fmla="*/ 273 w 529"/>
                  <a:gd name="T33" fmla="*/ 4 h 562"/>
                  <a:gd name="T34" fmla="*/ 273 w 529"/>
                  <a:gd name="T35" fmla="*/ 0 h 562"/>
                  <a:gd name="T36" fmla="*/ 272 w 529"/>
                  <a:gd name="T37" fmla="*/ 1 h 562"/>
                  <a:gd name="T38" fmla="*/ 272 w 529"/>
                  <a:gd name="T39" fmla="*/ 1 h 562"/>
                  <a:gd name="T40" fmla="*/ 273 w 529"/>
                  <a:gd name="T41" fmla="*/ 0 h 562"/>
                  <a:gd name="T42" fmla="*/ 273 w 529"/>
                  <a:gd name="T43" fmla="*/ 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9" h="562">
                    <a:moveTo>
                      <a:pt x="1" y="560"/>
                    </a:moveTo>
                    <a:lnTo>
                      <a:pt x="0" y="560"/>
                    </a:lnTo>
                    <a:lnTo>
                      <a:pt x="0" y="562"/>
                    </a:lnTo>
                    <a:lnTo>
                      <a:pt x="1" y="561"/>
                    </a:lnTo>
                    <a:lnTo>
                      <a:pt x="1" y="560"/>
                    </a:lnTo>
                    <a:moveTo>
                      <a:pt x="529" y="229"/>
                    </a:moveTo>
                    <a:lnTo>
                      <a:pt x="200" y="437"/>
                    </a:lnTo>
                    <a:lnTo>
                      <a:pt x="529" y="229"/>
                    </a:lnTo>
                    <a:lnTo>
                      <a:pt x="529" y="229"/>
                    </a:lnTo>
                    <a:moveTo>
                      <a:pt x="273" y="4"/>
                    </a:moveTo>
                    <a:lnTo>
                      <a:pt x="271" y="4"/>
                    </a:lnTo>
                    <a:lnTo>
                      <a:pt x="4" y="552"/>
                    </a:lnTo>
                    <a:lnTo>
                      <a:pt x="4" y="556"/>
                    </a:lnTo>
                    <a:lnTo>
                      <a:pt x="7" y="553"/>
                    </a:lnTo>
                    <a:lnTo>
                      <a:pt x="38" y="489"/>
                    </a:lnTo>
                    <a:lnTo>
                      <a:pt x="274" y="5"/>
                    </a:lnTo>
                    <a:lnTo>
                      <a:pt x="273" y="4"/>
                    </a:lnTo>
                    <a:moveTo>
                      <a:pt x="273" y="0"/>
                    </a:moveTo>
                    <a:lnTo>
                      <a:pt x="272" y="1"/>
                    </a:lnTo>
                    <a:lnTo>
                      <a:pt x="272" y="1"/>
                    </a:lnTo>
                    <a:lnTo>
                      <a:pt x="273" y="0"/>
                    </a:lnTo>
                    <a:lnTo>
                      <a:pt x="27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9" name="Freeform 29"/>
              <p:cNvSpPr>
                <a:spLocks noEditPoints="1"/>
              </p:cNvSpPr>
              <p:nvPr/>
            </p:nvSpPr>
            <p:spPr bwMode="auto">
              <a:xfrm>
                <a:off x="2520" y="2188"/>
                <a:ext cx="525" cy="525"/>
              </a:xfrm>
              <a:custGeom>
                <a:avLst/>
                <a:gdLst>
                  <a:gd name="T0" fmla="*/ 491 w 525"/>
                  <a:gd name="T1" fmla="*/ 258 h 525"/>
                  <a:gd name="T2" fmla="*/ 455 w 525"/>
                  <a:gd name="T3" fmla="*/ 525 h 525"/>
                  <a:gd name="T4" fmla="*/ 455 w 525"/>
                  <a:gd name="T5" fmla="*/ 525 h 525"/>
                  <a:gd name="T6" fmla="*/ 491 w 525"/>
                  <a:gd name="T7" fmla="*/ 258 h 525"/>
                  <a:gd name="T8" fmla="*/ 495 w 525"/>
                  <a:gd name="T9" fmla="*/ 255 h 525"/>
                  <a:gd name="T10" fmla="*/ 459 w 525"/>
                  <a:gd name="T11" fmla="*/ 523 h 525"/>
                  <a:gd name="T12" fmla="*/ 495 w 525"/>
                  <a:gd name="T13" fmla="*/ 255 h 525"/>
                  <a:gd name="T14" fmla="*/ 524 w 525"/>
                  <a:gd name="T15" fmla="*/ 0 h 525"/>
                  <a:gd name="T16" fmla="*/ 3 w 525"/>
                  <a:gd name="T17" fmla="*/ 327 h 525"/>
                  <a:gd name="T18" fmla="*/ 3 w 525"/>
                  <a:gd name="T19" fmla="*/ 327 h 525"/>
                  <a:gd name="T20" fmla="*/ 0 w 525"/>
                  <a:gd name="T21" fmla="*/ 330 h 525"/>
                  <a:gd name="T22" fmla="*/ 0 w 525"/>
                  <a:gd name="T23" fmla="*/ 330 h 525"/>
                  <a:gd name="T24" fmla="*/ 1 w 525"/>
                  <a:gd name="T25" fmla="*/ 330 h 525"/>
                  <a:gd name="T26" fmla="*/ 1 w 525"/>
                  <a:gd name="T27" fmla="*/ 331 h 525"/>
                  <a:gd name="T28" fmla="*/ 3 w 525"/>
                  <a:gd name="T29" fmla="*/ 332 h 525"/>
                  <a:gd name="T30" fmla="*/ 196 w 525"/>
                  <a:gd name="T31" fmla="*/ 211 h 525"/>
                  <a:gd name="T32" fmla="*/ 525 w 525"/>
                  <a:gd name="T33" fmla="*/ 3 h 525"/>
                  <a:gd name="T34" fmla="*/ 525 w 525"/>
                  <a:gd name="T35" fmla="*/ 3 h 525"/>
                  <a:gd name="T36" fmla="*/ 523 w 525"/>
                  <a:gd name="T37" fmla="*/ 4 h 525"/>
                  <a:gd name="T38" fmla="*/ 525 w 525"/>
                  <a:gd name="T39" fmla="*/ 1 h 525"/>
                  <a:gd name="T40" fmla="*/ 524 w 525"/>
                  <a:gd name="T4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5" h="525">
                    <a:moveTo>
                      <a:pt x="491" y="258"/>
                    </a:moveTo>
                    <a:lnTo>
                      <a:pt x="455" y="525"/>
                    </a:lnTo>
                    <a:lnTo>
                      <a:pt x="455" y="525"/>
                    </a:lnTo>
                    <a:lnTo>
                      <a:pt x="491" y="258"/>
                    </a:lnTo>
                    <a:close/>
                    <a:moveTo>
                      <a:pt x="495" y="255"/>
                    </a:moveTo>
                    <a:lnTo>
                      <a:pt x="459" y="523"/>
                    </a:lnTo>
                    <a:lnTo>
                      <a:pt x="495" y="255"/>
                    </a:lnTo>
                    <a:close/>
                    <a:moveTo>
                      <a:pt x="524" y="0"/>
                    </a:moveTo>
                    <a:lnTo>
                      <a:pt x="3" y="327"/>
                    </a:lnTo>
                    <a:lnTo>
                      <a:pt x="3" y="327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1" y="330"/>
                    </a:lnTo>
                    <a:lnTo>
                      <a:pt x="1" y="331"/>
                    </a:lnTo>
                    <a:lnTo>
                      <a:pt x="3" y="332"/>
                    </a:lnTo>
                    <a:lnTo>
                      <a:pt x="196" y="211"/>
                    </a:lnTo>
                    <a:lnTo>
                      <a:pt x="525" y="3"/>
                    </a:lnTo>
                    <a:lnTo>
                      <a:pt x="525" y="3"/>
                    </a:lnTo>
                    <a:lnTo>
                      <a:pt x="523" y="4"/>
                    </a:lnTo>
                    <a:lnTo>
                      <a:pt x="525" y="1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Freeform 30"/>
              <p:cNvSpPr>
                <a:spLocks noEditPoints="1"/>
              </p:cNvSpPr>
              <p:nvPr/>
            </p:nvSpPr>
            <p:spPr bwMode="auto">
              <a:xfrm>
                <a:off x="2520" y="2188"/>
                <a:ext cx="525" cy="525"/>
              </a:xfrm>
              <a:custGeom>
                <a:avLst/>
                <a:gdLst>
                  <a:gd name="T0" fmla="*/ 491 w 525"/>
                  <a:gd name="T1" fmla="*/ 258 h 525"/>
                  <a:gd name="T2" fmla="*/ 455 w 525"/>
                  <a:gd name="T3" fmla="*/ 525 h 525"/>
                  <a:gd name="T4" fmla="*/ 455 w 525"/>
                  <a:gd name="T5" fmla="*/ 525 h 525"/>
                  <a:gd name="T6" fmla="*/ 491 w 525"/>
                  <a:gd name="T7" fmla="*/ 258 h 525"/>
                  <a:gd name="T8" fmla="*/ 495 w 525"/>
                  <a:gd name="T9" fmla="*/ 255 h 525"/>
                  <a:gd name="T10" fmla="*/ 459 w 525"/>
                  <a:gd name="T11" fmla="*/ 523 h 525"/>
                  <a:gd name="T12" fmla="*/ 495 w 525"/>
                  <a:gd name="T13" fmla="*/ 255 h 525"/>
                  <a:gd name="T14" fmla="*/ 524 w 525"/>
                  <a:gd name="T15" fmla="*/ 0 h 525"/>
                  <a:gd name="T16" fmla="*/ 3 w 525"/>
                  <a:gd name="T17" fmla="*/ 327 h 525"/>
                  <a:gd name="T18" fmla="*/ 3 w 525"/>
                  <a:gd name="T19" fmla="*/ 327 h 525"/>
                  <a:gd name="T20" fmla="*/ 0 w 525"/>
                  <a:gd name="T21" fmla="*/ 330 h 525"/>
                  <a:gd name="T22" fmla="*/ 0 w 525"/>
                  <a:gd name="T23" fmla="*/ 330 h 525"/>
                  <a:gd name="T24" fmla="*/ 1 w 525"/>
                  <a:gd name="T25" fmla="*/ 330 h 525"/>
                  <a:gd name="T26" fmla="*/ 1 w 525"/>
                  <a:gd name="T27" fmla="*/ 331 h 525"/>
                  <a:gd name="T28" fmla="*/ 3 w 525"/>
                  <a:gd name="T29" fmla="*/ 332 h 525"/>
                  <a:gd name="T30" fmla="*/ 196 w 525"/>
                  <a:gd name="T31" fmla="*/ 211 h 525"/>
                  <a:gd name="T32" fmla="*/ 525 w 525"/>
                  <a:gd name="T33" fmla="*/ 3 h 525"/>
                  <a:gd name="T34" fmla="*/ 525 w 525"/>
                  <a:gd name="T35" fmla="*/ 3 h 525"/>
                  <a:gd name="T36" fmla="*/ 523 w 525"/>
                  <a:gd name="T37" fmla="*/ 4 h 525"/>
                  <a:gd name="T38" fmla="*/ 525 w 525"/>
                  <a:gd name="T39" fmla="*/ 1 h 525"/>
                  <a:gd name="T40" fmla="*/ 524 w 525"/>
                  <a:gd name="T4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5" h="525">
                    <a:moveTo>
                      <a:pt x="491" y="258"/>
                    </a:moveTo>
                    <a:lnTo>
                      <a:pt x="455" y="525"/>
                    </a:lnTo>
                    <a:lnTo>
                      <a:pt x="455" y="525"/>
                    </a:lnTo>
                    <a:lnTo>
                      <a:pt x="491" y="258"/>
                    </a:lnTo>
                    <a:moveTo>
                      <a:pt x="495" y="255"/>
                    </a:moveTo>
                    <a:lnTo>
                      <a:pt x="459" y="523"/>
                    </a:lnTo>
                    <a:lnTo>
                      <a:pt x="495" y="255"/>
                    </a:lnTo>
                    <a:moveTo>
                      <a:pt x="524" y="0"/>
                    </a:moveTo>
                    <a:lnTo>
                      <a:pt x="3" y="327"/>
                    </a:lnTo>
                    <a:lnTo>
                      <a:pt x="3" y="327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1" y="330"/>
                    </a:lnTo>
                    <a:lnTo>
                      <a:pt x="1" y="331"/>
                    </a:lnTo>
                    <a:lnTo>
                      <a:pt x="3" y="332"/>
                    </a:lnTo>
                    <a:lnTo>
                      <a:pt x="196" y="211"/>
                    </a:lnTo>
                    <a:lnTo>
                      <a:pt x="525" y="3"/>
                    </a:lnTo>
                    <a:lnTo>
                      <a:pt x="525" y="3"/>
                    </a:lnTo>
                    <a:lnTo>
                      <a:pt x="523" y="4"/>
                    </a:lnTo>
                    <a:lnTo>
                      <a:pt x="525" y="1"/>
                    </a:lnTo>
                    <a:lnTo>
                      <a:pt x="5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1" name="Freeform 31"/>
              <p:cNvSpPr>
                <a:spLocks noEditPoints="1"/>
              </p:cNvSpPr>
              <p:nvPr/>
            </p:nvSpPr>
            <p:spPr bwMode="auto">
              <a:xfrm>
                <a:off x="3429" y="1665"/>
                <a:ext cx="344" cy="131"/>
              </a:xfrm>
              <a:custGeom>
                <a:avLst/>
                <a:gdLst>
                  <a:gd name="T0" fmla="*/ 21 w 344"/>
                  <a:gd name="T1" fmla="*/ 88 h 131"/>
                  <a:gd name="T2" fmla="*/ 106 w 344"/>
                  <a:gd name="T3" fmla="*/ 131 h 131"/>
                  <a:gd name="T4" fmla="*/ 106 w 344"/>
                  <a:gd name="T5" fmla="*/ 131 h 131"/>
                  <a:gd name="T6" fmla="*/ 21 w 344"/>
                  <a:gd name="T7" fmla="*/ 88 h 131"/>
                  <a:gd name="T8" fmla="*/ 330 w 344"/>
                  <a:gd name="T9" fmla="*/ 5 h 131"/>
                  <a:gd name="T10" fmla="*/ 0 w 344"/>
                  <a:gd name="T11" fmla="*/ 75 h 131"/>
                  <a:gd name="T12" fmla="*/ 0 w 344"/>
                  <a:gd name="T13" fmla="*/ 75 h 131"/>
                  <a:gd name="T14" fmla="*/ 325 w 344"/>
                  <a:gd name="T15" fmla="*/ 7 h 131"/>
                  <a:gd name="T16" fmla="*/ 110 w 344"/>
                  <a:gd name="T17" fmla="*/ 129 h 131"/>
                  <a:gd name="T18" fmla="*/ 27 w 344"/>
                  <a:gd name="T19" fmla="*/ 88 h 131"/>
                  <a:gd name="T20" fmla="*/ 110 w 344"/>
                  <a:gd name="T21" fmla="*/ 129 h 131"/>
                  <a:gd name="T22" fmla="*/ 111 w 344"/>
                  <a:gd name="T23" fmla="*/ 129 h 131"/>
                  <a:gd name="T24" fmla="*/ 111 w 344"/>
                  <a:gd name="T25" fmla="*/ 129 h 131"/>
                  <a:gd name="T26" fmla="*/ 113 w 344"/>
                  <a:gd name="T27" fmla="*/ 131 h 131"/>
                  <a:gd name="T28" fmla="*/ 329 w 344"/>
                  <a:gd name="T29" fmla="*/ 8 h 131"/>
                  <a:gd name="T30" fmla="*/ 330 w 344"/>
                  <a:gd name="T31" fmla="*/ 5 h 131"/>
                  <a:gd name="T32" fmla="*/ 344 w 344"/>
                  <a:gd name="T33" fmla="*/ 0 h 131"/>
                  <a:gd name="T34" fmla="*/ 340 w 344"/>
                  <a:gd name="T35" fmla="*/ 0 h 131"/>
                  <a:gd name="T36" fmla="*/ 339 w 344"/>
                  <a:gd name="T37" fmla="*/ 1 h 131"/>
                  <a:gd name="T38" fmla="*/ 341 w 344"/>
                  <a:gd name="T39" fmla="*/ 1 h 131"/>
                  <a:gd name="T40" fmla="*/ 344 w 344"/>
                  <a:gd name="T4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4" h="131">
                    <a:moveTo>
                      <a:pt x="21" y="88"/>
                    </a:moveTo>
                    <a:lnTo>
                      <a:pt x="106" y="131"/>
                    </a:lnTo>
                    <a:lnTo>
                      <a:pt x="106" y="131"/>
                    </a:lnTo>
                    <a:lnTo>
                      <a:pt x="21" y="88"/>
                    </a:lnTo>
                    <a:close/>
                    <a:moveTo>
                      <a:pt x="330" y="5"/>
                    </a:moveTo>
                    <a:lnTo>
                      <a:pt x="0" y="75"/>
                    </a:lnTo>
                    <a:lnTo>
                      <a:pt x="0" y="75"/>
                    </a:lnTo>
                    <a:lnTo>
                      <a:pt x="325" y="7"/>
                    </a:lnTo>
                    <a:lnTo>
                      <a:pt x="110" y="129"/>
                    </a:lnTo>
                    <a:lnTo>
                      <a:pt x="27" y="88"/>
                    </a:lnTo>
                    <a:lnTo>
                      <a:pt x="110" y="129"/>
                    </a:lnTo>
                    <a:lnTo>
                      <a:pt x="111" y="129"/>
                    </a:lnTo>
                    <a:lnTo>
                      <a:pt x="111" y="129"/>
                    </a:lnTo>
                    <a:lnTo>
                      <a:pt x="113" y="131"/>
                    </a:lnTo>
                    <a:lnTo>
                      <a:pt x="329" y="8"/>
                    </a:lnTo>
                    <a:lnTo>
                      <a:pt x="330" y="5"/>
                    </a:lnTo>
                    <a:close/>
                    <a:moveTo>
                      <a:pt x="344" y="0"/>
                    </a:moveTo>
                    <a:lnTo>
                      <a:pt x="340" y="0"/>
                    </a:lnTo>
                    <a:lnTo>
                      <a:pt x="339" y="1"/>
                    </a:lnTo>
                    <a:lnTo>
                      <a:pt x="341" y="1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Freeform 32"/>
              <p:cNvSpPr>
                <a:spLocks noEditPoints="1"/>
              </p:cNvSpPr>
              <p:nvPr/>
            </p:nvSpPr>
            <p:spPr bwMode="auto">
              <a:xfrm>
                <a:off x="3429" y="1665"/>
                <a:ext cx="344" cy="131"/>
              </a:xfrm>
              <a:custGeom>
                <a:avLst/>
                <a:gdLst>
                  <a:gd name="T0" fmla="*/ 21 w 344"/>
                  <a:gd name="T1" fmla="*/ 88 h 131"/>
                  <a:gd name="T2" fmla="*/ 106 w 344"/>
                  <a:gd name="T3" fmla="*/ 131 h 131"/>
                  <a:gd name="T4" fmla="*/ 106 w 344"/>
                  <a:gd name="T5" fmla="*/ 131 h 131"/>
                  <a:gd name="T6" fmla="*/ 21 w 344"/>
                  <a:gd name="T7" fmla="*/ 88 h 131"/>
                  <a:gd name="T8" fmla="*/ 330 w 344"/>
                  <a:gd name="T9" fmla="*/ 5 h 131"/>
                  <a:gd name="T10" fmla="*/ 0 w 344"/>
                  <a:gd name="T11" fmla="*/ 75 h 131"/>
                  <a:gd name="T12" fmla="*/ 0 w 344"/>
                  <a:gd name="T13" fmla="*/ 75 h 131"/>
                  <a:gd name="T14" fmla="*/ 325 w 344"/>
                  <a:gd name="T15" fmla="*/ 7 h 131"/>
                  <a:gd name="T16" fmla="*/ 110 w 344"/>
                  <a:gd name="T17" fmla="*/ 129 h 131"/>
                  <a:gd name="T18" fmla="*/ 27 w 344"/>
                  <a:gd name="T19" fmla="*/ 88 h 131"/>
                  <a:gd name="T20" fmla="*/ 110 w 344"/>
                  <a:gd name="T21" fmla="*/ 129 h 131"/>
                  <a:gd name="T22" fmla="*/ 111 w 344"/>
                  <a:gd name="T23" fmla="*/ 129 h 131"/>
                  <a:gd name="T24" fmla="*/ 111 w 344"/>
                  <a:gd name="T25" fmla="*/ 129 h 131"/>
                  <a:gd name="T26" fmla="*/ 113 w 344"/>
                  <a:gd name="T27" fmla="*/ 131 h 131"/>
                  <a:gd name="T28" fmla="*/ 329 w 344"/>
                  <a:gd name="T29" fmla="*/ 8 h 131"/>
                  <a:gd name="T30" fmla="*/ 330 w 344"/>
                  <a:gd name="T31" fmla="*/ 5 h 131"/>
                  <a:gd name="T32" fmla="*/ 344 w 344"/>
                  <a:gd name="T33" fmla="*/ 0 h 131"/>
                  <a:gd name="T34" fmla="*/ 340 w 344"/>
                  <a:gd name="T35" fmla="*/ 0 h 131"/>
                  <a:gd name="T36" fmla="*/ 339 w 344"/>
                  <a:gd name="T37" fmla="*/ 1 h 131"/>
                  <a:gd name="T38" fmla="*/ 341 w 344"/>
                  <a:gd name="T39" fmla="*/ 1 h 131"/>
                  <a:gd name="T40" fmla="*/ 344 w 344"/>
                  <a:gd name="T4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4" h="131">
                    <a:moveTo>
                      <a:pt x="21" y="88"/>
                    </a:moveTo>
                    <a:lnTo>
                      <a:pt x="106" y="131"/>
                    </a:lnTo>
                    <a:lnTo>
                      <a:pt x="106" y="131"/>
                    </a:lnTo>
                    <a:lnTo>
                      <a:pt x="21" y="88"/>
                    </a:lnTo>
                    <a:moveTo>
                      <a:pt x="330" y="5"/>
                    </a:moveTo>
                    <a:lnTo>
                      <a:pt x="0" y="75"/>
                    </a:lnTo>
                    <a:lnTo>
                      <a:pt x="0" y="75"/>
                    </a:lnTo>
                    <a:lnTo>
                      <a:pt x="325" y="7"/>
                    </a:lnTo>
                    <a:lnTo>
                      <a:pt x="110" y="129"/>
                    </a:lnTo>
                    <a:lnTo>
                      <a:pt x="27" y="88"/>
                    </a:lnTo>
                    <a:lnTo>
                      <a:pt x="110" y="129"/>
                    </a:lnTo>
                    <a:lnTo>
                      <a:pt x="111" y="129"/>
                    </a:lnTo>
                    <a:lnTo>
                      <a:pt x="111" y="129"/>
                    </a:lnTo>
                    <a:lnTo>
                      <a:pt x="113" y="131"/>
                    </a:lnTo>
                    <a:lnTo>
                      <a:pt x="329" y="8"/>
                    </a:lnTo>
                    <a:lnTo>
                      <a:pt x="330" y="5"/>
                    </a:lnTo>
                    <a:moveTo>
                      <a:pt x="344" y="0"/>
                    </a:moveTo>
                    <a:lnTo>
                      <a:pt x="340" y="0"/>
                    </a:lnTo>
                    <a:lnTo>
                      <a:pt x="339" y="1"/>
                    </a:lnTo>
                    <a:lnTo>
                      <a:pt x="341" y="1"/>
                    </a:lnTo>
                    <a:lnTo>
                      <a:pt x="34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Freeform 33"/>
              <p:cNvSpPr>
                <a:spLocks noEditPoints="1"/>
              </p:cNvSpPr>
              <p:nvPr/>
            </p:nvSpPr>
            <p:spPr bwMode="auto">
              <a:xfrm>
                <a:off x="3768" y="1321"/>
                <a:ext cx="677" cy="348"/>
              </a:xfrm>
              <a:custGeom>
                <a:avLst/>
                <a:gdLst>
                  <a:gd name="T0" fmla="*/ 425 w 677"/>
                  <a:gd name="T1" fmla="*/ 327 h 348"/>
                  <a:gd name="T2" fmla="*/ 6 w 677"/>
                  <a:gd name="T3" fmla="*/ 348 h 348"/>
                  <a:gd name="T4" fmla="*/ 425 w 677"/>
                  <a:gd name="T5" fmla="*/ 327 h 348"/>
                  <a:gd name="T6" fmla="*/ 675 w 677"/>
                  <a:gd name="T7" fmla="*/ 311 h 348"/>
                  <a:gd name="T8" fmla="*/ 2 w 677"/>
                  <a:gd name="T9" fmla="*/ 345 h 348"/>
                  <a:gd name="T10" fmla="*/ 0 w 677"/>
                  <a:gd name="T11" fmla="*/ 345 h 348"/>
                  <a:gd name="T12" fmla="*/ 0 w 677"/>
                  <a:gd name="T13" fmla="*/ 345 h 348"/>
                  <a:gd name="T14" fmla="*/ 675 w 677"/>
                  <a:gd name="T15" fmla="*/ 311 h 348"/>
                  <a:gd name="T16" fmla="*/ 478 w 677"/>
                  <a:gd name="T17" fmla="*/ 92 h 348"/>
                  <a:gd name="T18" fmla="*/ 677 w 677"/>
                  <a:gd name="T19" fmla="*/ 309 h 348"/>
                  <a:gd name="T20" fmla="*/ 478 w 677"/>
                  <a:gd name="T21" fmla="*/ 92 h 348"/>
                  <a:gd name="T22" fmla="*/ 390 w 677"/>
                  <a:gd name="T23" fmla="*/ 0 h 348"/>
                  <a:gd name="T24" fmla="*/ 192 w 677"/>
                  <a:gd name="T25" fmla="*/ 175 h 348"/>
                  <a:gd name="T26" fmla="*/ 390 w 677"/>
                  <a:gd name="T27" fmla="*/ 0 h 348"/>
                  <a:gd name="T28" fmla="*/ 390 w 677"/>
                  <a:gd name="T29" fmla="*/ 0 h 348"/>
                  <a:gd name="T30" fmla="*/ 386 w 677"/>
                  <a:gd name="T31" fmla="*/ 0 h 348"/>
                  <a:gd name="T32" fmla="*/ 305 w 677"/>
                  <a:gd name="T33" fmla="*/ 72 h 348"/>
                  <a:gd name="T34" fmla="*/ 386 w 677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7" h="348">
                    <a:moveTo>
                      <a:pt x="425" y="327"/>
                    </a:moveTo>
                    <a:lnTo>
                      <a:pt x="6" y="348"/>
                    </a:lnTo>
                    <a:lnTo>
                      <a:pt x="425" y="327"/>
                    </a:lnTo>
                    <a:close/>
                    <a:moveTo>
                      <a:pt x="675" y="311"/>
                    </a:moveTo>
                    <a:lnTo>
                      <a:pt x="2" y="345"/>
                    </a:lnTo>
                    <a:lnTo>
                      <a:pt x="0" y="345"/>
                    </a:lnTo>
                    <a:lnTo>
                      <a:pt x="0" y="345"/>
                    </a:lnTo>
                    <a:lnTo>
                      <a:pt x="675" y="311"/>
                    </a:lnTo>
                    <a:close/>
                    <a:moveTo>
                      <a:pt x="478" y="92"/>
                    </a:moveTo>
                    <a:lnTo>
                      <a:pt x="677" y="309"/>
                    </a:lnTo>
                    <a:lnTo>
                      <a:pt x="478" y="92"/>
                    </a:lnTo>
                    <a:close/>
                    <a:moveTo>
                      <a:pt x="390" y="0"/>
                    </a:moveTo>
                    <a:lnTo>
                      <a:pt x="192" y="175"/>
                    </a:lnTo>
                    <a:lnTo>
                      <a:pt x="390" y="0"/>
                    </a:lnTo>
                    <a:lnTo>
                      <a:pt x="390" y="0"/>
                    </a:lnTo>
                    <a:close/>
                    <a:moveTo>
                      <a:pt x="386" y="0"/>
                    </a:moveTo>
                    <a:lnTo>
                      <a:pt x="305" y="72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Freeform 34"/>
              <p:cNvSpPr>
                <a:spLocks noEditPoints="1"/>
              </p:cNvSpPr>
              <p:nvPr/>
            </p:nvSpPr>
            <p:spPr bwMode="auto">
              <a:xfrm>
                <a:off x="3768" y="1321"/>
                <a:ext cx="677" cy="348"/>
              </a:xfrm>
              <a:custGeom>
                <a:avLst/>
                <a:gdLst>
                  <a:gd name="T0" fmla="*/ 425 w 677"/>
                  <a:gd name="T1" fmla="*/ 327 h 348"/>
                  <a:gd name="T2" fmla="*/ 6 w 677"/>
                  <a:gd name="T3" fmla="*/ 348 h 348"/>
                  <a:gd name="T4" fmla="*/ 425 w 677"/>
                  <a:gd name="T5" fmla="*/ 327 h 348"/>
                  <a:gd name="T6" fmla="*/ 675 w 677"/>
                  <a:gd name="T7" fmla="*/ 311 h 348"/>
                  <a:gd name="T8" fmla="*/ 2 w 677"/>
                  <a:gd name="T9" fmla="*/ 345 h 348"/>
                  <a:gd name="T10" fmla="*/ 0 w 677"/>
                  <a:gd name="T11" fmla="*/ 345 h 348"/>
                  <a:gd name="T12" fmla="*/ 0 w 677"/>
                  <a:gd name="T13" fmla="*/ 345 h 348"/>
                  <a:gd name="T14" fmla="*/ 675 w 677"/>
                  <a:gd name="T15" fmla="*/ 311 h 348"/>
                  <a:gd name="T16" fmla="*/ 478 w 677"/>
                  <a:gd name="T17" fmla="*/ 92 h 348"/>
                  <a:gd name="T18" fmla="*/ 677 w 677"/>
                  <a:gd name="T19" fmla="*/ 309 h 348"/>
                  <a:gd name="T20" fmla="*/ 478 w 677"/>
                  <a:gd name="T21" fmla="*/ 92 h 348"/>
                  <a:gd name="T22" fmla="*/ 390 w 677"/>
                  <a:gd name="T23" fmla="*/ 0 h 348"/>
                  <a:gd name="T24" fmla="*/ 192 w 677"/>
                  <a:gd name="T25" fmla="*/ 175 h 348"/>
                  <a:gd name="T26" fmla="*/ 390 w 677"/>
                  <a:gd name="T27" fmla="*/ 0 h 348"/>
                  <a:gd name="T28" fmla="*/ 390 w 677"/>
                  <a:gd name="T29" fmla="*/ 0 h 348"/>
                  <a:gd name="T30" fmla="*/ 386 w 677"/>
                  <a:gd name="T31" fmla="*/ 0 h 348"/>
                  <a:gd name="T32" fmla="*/ 305 w 677"/>
                  <a:gd name="T33" fmla="*/ 72 h 348"/>
                  <a:gd name="T34" fmla="*/ 386 w 677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7" h="348">
                    <a:moveTo>
                      <a:pt x="425" y="327"/>
                    </a:moveTo>
                    <a:lnTo>
                      <a:pt x="6" y="348"/>
                    </a:lnTo>
                    <a:lnTo>
                      <a:pt x="425" y="327"/>
                    </a:lnTo>
                    <a:moveTo>
                      <a:pt x="675" y="311"/>
                    </a:moveTo>
                    <a:lnTo>
                      <a:pt x="2" y="345"/>
                    </a:lnTo>
                    <a:lnTo>
                      <a:pt x="0" y="345"/>
                    </a:lnTo>
                    <a:lnTo>
                      <a:pt x="0" y="345"/>
                    </a:lnTo>
                    <a:lnTo>
                      <a:pt x="675" y="311"/>
                    </a:lnTo>
                    <a:moveTo>
                      <a:pt x="478" y="92"/>
                    </a:moveTo>
                    <a:lnTo>
                      <a:pt x="677" y="309"/>
                    </a:lnTo>
                    <a:lnTo>
                      <a:pt x="478" y="92"/>
                    </a:lnTo>
                    <a:moveTo>
                      <a:pt x="390" y="0"/>
                    </a:moveTo>
                    <a:lnTo>
                      <a:pt x="192" y="175"/>
                    </a:lnTo>
                    <a:lnTo>
                      <a:pt x="390" y="0"/>
                    </a:lnTo>
                    <a:lnTo>
                      <a:pt x="390" y="0"/>
                    </a:lnTo>
                    <a:moveTo>
                      <a:pt x="386" y="0"/>
                    </a:moveTo>
                    <a:lnTo>
                      <a:pt x="305" y="72"/>
                    </a:lnTo>
                    <a:lnTo>
                      <a:pt x="38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Freeform 35"/>
              <p:cNvSpPr>
                <a:spLocks noEditPoints="1"/>
              </p:cNvSpPr>
              <p:nvPr/>
            </p:nvSpPr>
            <p:spPr bwMode="auto">
              <a:xfrm>
                <a:off x="4161" y="1065"/>
                <a:ext cx="189" cy="253"/>
              </a:xfrm>
              <a:custGeom>
                <a:avLst/>
                <a:gdLst>
                  <a:gd name="T0" fmla="*/ 188 w 189"/>
                  <a:gd name="T1" fmla="*/ 159 h 253"/>
                  <a:gd name="T2" fmla="*/ 4 w 189"/>
                  <a:gd name="T3" fmla="*/ 253 h 253"/>
                  <a:gd name="T4" fmla="*/ 188 w 189"/>
                  <a:gd name="T5" fmla="*/ 159 h 253"/>
                  <a:gd name="T6" fmla="*/ 188 w 189"/>
                  <a:gd name="T7" fmla="*/ 159 h 253"/>
                  <a:gd name="T8" fmla="*/ 19 w 189"/>
                  <a:gd name="T9" fmla="*/ 150 h 253"/>
                  <a:gd name="T10" fmla="*/ 0 w 189"/>
                  <a:gd name="T11" fmla="*/ 252 h 253"/>
                  <a:gd name="T12" fmla="*/ 186 w 189"/>
                  <a:gd name="T13" fmla="*/ 157 h 253"/>
                  <a:gd name="T14" fmla="*/ 0 w 189"/>
                  <a:gd name="T15" fmla="*/ 252 h 253"/>
                  <a:gd name="T16" fmla="*/ 19 w 189"/>
                  <a:gd name="T17" fmla="*/ 150 h 253"/>
                  <a:gd name="T18" fmla="*/ 46 w 189"/>
                  <a:gd name="T19" fmla="*/ 5 h 253"/>
                  <a:gd name="T20" fmla="*/ 45 w 189"/>
                  <a:gd name="T21" fmla="*/ 7 h 253"/>
                  <a:gd name="T22" fmla="*/ 146 w 189"/>
                  <a:gd name="T23" fmla="*/ 114 h 253"/>
                  <a:gd name="T24" fmla="*/ 186 w 189"/>
                  <a:gd name="T25" fmla="*/ 157 h 253"/>
                  <a:gd name="T26" fmla="*/ 188 w 189"/>
                  <a:gd name="T27" fmla="*/ 156 h 253"/>
                  <a:gd name="T28" fmla="*/ 189 w 189"/>
                  <a:gd name="T29" fmla="*/ 155 h 253"/>
                  <a:gd name="T30" fmla="*/ 189 w 189"/>
                  <a:gd name="T31" fmla="*/ 155 h 253"/>
                  <a:gd name="T32" fmla="*/ 189 w 189"/>
                  <a:gd name="T33" fmla="*/ 155 h 253"/>
                  <a:gd name="T34" fmla="*/ 93 w 189"/>
                  <a:gd name="T35" fmla="*/ 53 h 253"/>
                  <a:gd name="T36" fmla="*/ 52 w 189"/>
                  <a:gd name="T37" fmla="*/ 9 h 253"/>
                  <a:gd name="T38" fmla="*/ 52 w 189"/>
                  <a:gd name="T39" fmla="*/ 9 h 253"/>
                  <a:gd name="T40" fmla="*/ 46 w 189"/>
                  <a:gd name="T41" fmla="*/ 5 h 253"/>
                  <a:gd name="T42" fmla="*/ 44 w 189"/>
                  <a:gd name="T43" fmla="*/ 0 h 253"/>
                  <a:gd name="T44" fmla="*/ 44 w 189"/>
                  <a:gd name="T45" fmla="*/ 1 h 253"/>
                  <a:gd name="T46" fmla="*/ 44 w 189"/>
                  <a:gd name="T47" fmla="*/ 1 h 253"/>
                  <a:gd name="T48" fmla="*/ 44 w 189"/>
                  <a:gd name="T49" fmla="*/ 1 h 253"/>
                  <a:gd name="T50" fmla="*/ 44 w 189"/>
                  <a:gd name="T51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9" h="253">
                    <a:moveTo>
                      <a:pt x="188" y="159"/>
                    </a:moveTo>
                    <a:lnTo>
                      <a:pt x="4" y="253"/>
                    </a:lnTo>
                    <a:lnTo>
                      <a:pt x="188" y="159"/>
                    </a:lnTo>
                    <a:lnTo>
                      <a:pt x="188" y="159"/>
                    </a:lnTo>
                    <a:close/>
                    <a:moveTo>
                      <a:pt x="19" y="150"/>
                    </a:moveTo>
                    <a:lnTo>
                      <a:pt x="0" y="252"/>
                    </a:lnTo>
                    <a:lnTo>
                      <a:pt x="186" y="157"/>
                    </a:lnTo>
                    <a:lnTo>
                      <a:pt x="0" y="252"/>
                    </a:lnTo>
                    <a:lnTo>
                      <a:pt x="19" y="150"/>
                    </a:lnTo>
                    <a:close/>
                    <a:moveTo>
                      <a:pt x="46" y="5"/>
                    </a:moveTo>
                    <a:lnTo>
                      <a:pt x="45" y="7"/>
                    </a:lnTo>
                    <a:lnTo>
                      <a:pt x="146" y="114"/>
                    </a:lnTo>
                    <a:lnTo>
                      <a:pt x="186" y="157"/>
                    </a:lnTo>
                    <a:lnTo>
                      <a:pt x="188" y="156"/>
                    </a:lnTo>
                    <a:lnTo>
                      <a:pt x="189" y="155"/>
                    </a:lnTo>
                    <a:lnTo>
                      <a:pt x="189" y="155"/>
                    </a:lnTo>
                    <a:lnTo>
                      <a:pt x="189" y="155"/>
                    </a:lnTo>
                    <a:lnTo>
                      <a:pt x="93" y="53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46" y="5"/>
                    </a:lnTo>
                    <a:close/>
                    <a:moveTo>
                      <a:pt x="44" y="0"/>
                    </a:moveTo>
                    <a:lnTo>
                      <a:pt x="44" y="1"/>
                    </a:lnTo>
                    <a:lnTo>
                      <a:pt x="44" y="1"/>
                    </a:lnTo>
                    <a:lnTo>
                      <a:pt x="44" y="1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Freeform 36"/>
              <p:cNvSpPr>
                <a:spLocks noEditPoints="1"/>
              </p:cNvSpPr>
              <p:nvPr/>
            </p:nvSpPr>
            <p:spPr bwMode="auto">
              <a:xfrm>
                <a:off x="4161" y="1065"/>
                <a:ext cx="189" cy="253"/>
              </a:xfrm>
              <a:custGeom>
                <a:avLst/>
                <a:gdLst>
                  <a:gd name="T0" fmla="*/ 188 w 189"/>
                  <a:gd name="T1" fmla="*/ 159 h 253"/>
                  <a:gd name="T2" fmla="*/ 4 w 189"/>
                  <a:gd name="T3" fmla="*/ 253 h 253"/>
                  <a:gd name="T4" fmla="*/ 188 w 189"/>
                  <a:gd name="T5" fmla="*/ 159 h 253"/>
                  <a:gd name="T6" fmla="*/ 188 w 189"/>
                  <a:gd name="T7" fmla="*/ 159 h 253"/>
                  <a:gd name="T8" fmla="*/ 19 w 189"/>
                  <a:gd name="T9" fmla="*/ 150 h 253"/>
                  <a:gd name="T10" fmla="*/ 0 w 189"/>
                  <a:gd name="T11" fmla="*/ 252 h 253"/>
                  <a:gd name="T12" fmla="*/ 186 w 189"/>
                  <a:gd name="T13" fmla="*/ 157 h 253"/>
                  <a:gd name="T14" fmla="*/ 0 w 189"/>
                  <a:gd name="T15" fmla="*/ 252 h 253"/>
                  <a:gd name="T16" fmla="*/ 19 w 189"/>
                  <a:gd name="T17" fmla="*/ 150 h 253"/>
                  <a:gd name="T18" fmla="*/ 46 w 189"/>
                  <a:gd name="T19" fmla="*/ 5 h 253"/>
                  <a:gd name="T20" fmla="*/ 45 w 189"/>
                  <a:gd name="T21" fmla="*/ 7 h 253"/>
                  <a:gd name="T22" fmla="*/ 146 w 189"/>
                  <a:gd name="T23" fmla="*/ 114 h 253"/>
                  <a:gd name="T24" fmla="*/ 186 w 189"/>
                  <a:gd name="T25" fmla="*/ 157 h 253"/>
                  <a:gd name="T26" fmla="*/ 188 w 189"/>
                  <a:gd name="T27" fmla="*/ 156 h 253"/>
                  <a:gd name="T28" fmla="*/ 189 w 189"/>
                  <a:gd name="T29" fmla="*/ 155 h 253"/>
                  <a:gd name="T30" fmla="*/ 189 w 189"/>
                  <a:gd name="T31" fmla="*/ 155 h 253"/>
                  <a:gd name="T32" fmla="*/ 189 w 189"/>
                  <a:gd name="T33" fmla="*/ 155 h 253"/>
                  <a:gd name="T34" fmla="*/ 93 w 189"/>
                  <a:gd name="T35" fmla="*/ 53 h 253"/>
                  <a:gd name="T36" fmla="*/ 52 w 189"/>
                  <a:gd name="T37" fmla="*/ 9 h 253"/>
                  <a:gd name="T38" fmla="*/ 52 w 189"/>
                  <a:gd name="T39" fmla="*/ 9 h 253"/>
                  <a:gd name="T40" fmla="*/ 46 w 189"/>
                  <a:gd name="T41" fmla="*/ 5 h 253"/>
                  <a:gd name="T42" fmla="*/ 44 w 189"/>
                  <a:gd name="T43" fmla="*/ 0 h 253"/>
                  <a:gd name="T44" fmla="*/ 44 w 189"/>
                  <a:gd name="T45" fmla="*/ 1 h 253"/>
                  <a:gd name="T46" fmla="*/ 44 w 189"/>
                  <a:gd name="T47" fmla="*/ 1 h 253"/>
                  <a:gd name="T48" fmla="*/ 44 w 189"/>
                  <a:gd name="T49" fmla="*/ 1 h 253"/>
                  <a:gd name="T50" fmla="*/ 44 w 189"/>
                  <a:gd name="T51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9" h="253">
                    <a:moveTo>
                      <a:pt x="188" y="159"/>
                    </a:moveTo>
                    <a:lnTo>
                      <a:pt x="4" y="253"/>
                    </a:lnTo>
                    <a:lnTo>
                      <a:pt x="188" y="159"/>
                    </a:lnTo>
                    <a:lnTo>
                      <a:pt x="188" y="159"/>
                    </a:lnTo>
                    <a:moveTo>
                      <a:pt x="19" y="150"/>
                    </a:moveTo>
                    <a:lnTo>
                      <a:pt x="0" y="252"/>
                    </a:lnTo>
                    <a:lnTo>
                      <a:pt x="186" y="157"/>
                    </a:lnTo>
                    <a:lnTo>
                      <a:pt x="0" y="252"/>
                    </a:lnTo>
                    <a:lnTo>
                      <a:pt x="19" y="150"/>
                    </a:lnTo>
                    <a:moveTo>
                      <a:pt x="46" y="5"/>
                    </a:moveTo>
                    <a:lnTo>
                      <a:pt x="45" y="7"/>
                    </a:lnTo>
                    <a:lnTo>
                      <a:pt x="146" y="114"/>
                    </a:lnTo>
                    <a:lnTo>
                      <a:pt x="186" y="157"/>
                    </a:lnTo>
                    <a:lnTo>
                      <a:pt x="188" y="156"/>
                    </a:lnTo>
                    <a:lnTo>
                      <a:pt x="189" y="155"/>
                    </a:lnTo>
                    <a:lnTo>
                      <a:pt x="189" y="155"/>
                    </a:lnTo>
                    <a:lnTo>
                      <a:pt x="189" y="155"/>
                    </a:lnTo>
                    <a:lnTo>
                      <a:pt x="93" y="53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46" y="5"/>
                    </a:lnTo>
                    <a:moveTo>
                      <a:pt x="44" y="0"/>
                    </a:moveTo>
                    <a:lnTo>
                      <a:pt x="44" y="1"/>
                    </a:lnTo>
                    <a:lnTo>
                      <a:pt x="44" y="1"/>
                    </a:lnTo>
                    <a:lnTo>
                      <a:pt x="44" y="1"/>
                    </a:lnTo>
                    <a:lnTo>
                      <a:pt x="4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Freeform 37"/>
              <p:cNvSpPr>
                <a:spLocks noEditPoints="1"/>
              </p:cNvSpPr>
              <p:nvPr/>
            </p:nvSpPr>
            <p:spPr bwMode="auto">
              <a:xfrm>
                <a:off x="4046" y="64"/>
                <a:ext cx="241" cy="355"/>
              </a:xfrm>
              <a:custGeom>
                <a:avLst/>
                <a:gdLst>
                  <a:gd name="T0" fmla="*/ 131 w 241"/>
                  <a:gd name="T1" fmla="*/ 353 h 355"/>
                  <a:gd name="T2" fmla="*/ 131 w 241"/>
                  <a:gd name="T3" fmla="*/ 353 h 355"/>
                  <a:gd name="T4" fmla="*/ 132 w 241"/>
                  <a:gd name="T5" fmla="*/ 355 h 355"/>
                  <a:gd name="T6" fmla="*/ 132 w 241"/>
                  <a:gd name="T7" fmla="*/ 355 h 355"/>
                  <a:gd name="T8" fmla="*/ 131 w 241"/>
                  <a:gd name="T9" fmla="*/ 353 h 355"/>
                  <a:gd name="T10" fmla="*/ 0 w 241"/>
                  <a:gd name="T11" fmla="*/ 74 h 355"/>
                  <a:gd name="T12" fmla="*/ 0 w 241"/>
                  <a:gd name="T13" fmla="*/ 74 h 355"/>
                  <a:gd name="T14" fmla="*/ 22 w 241"/>
                  <a:gd name="T15" fmla="*/ 121 h 355"/>
                  <a:gd name="T16" fmla="*/ 0 w 241"/>
                  <a:gd name="T17" fmla="*/ 74 h 355"/>
                  <a:gd name="T18" fmla="*/ 237 w 241"/>
                  <a:gd name="T19" fmla="*/ 12 h 355"/>
                  <a:gd name="T20" fmla="*/ 181 w 241"/>
                  <a:gd name="T21" fmla="*/ 195 h 355"/>
                  <a:gd name="T22" fmla="*/ 237 w 241"/>
                  <a:gd name="T23" fmla="*/ 12 h 355"/>
                  <a:gd name="T24" fmla="*/ 237 w 241"/>
                  <a:gd name="T25" fmla="*/ 12 h 355"/>
                  <a:gd name="T26" fmla="*/ 237 w 241"/>
                  <a:gd name="T27" fmla="*/ 1 h 355"/>
                  <a:gd name="T28" fmla="*/ 2 w 241"/>
                  <a:gd name="T29" fmla="*/ 70 h 355"/>
                  <a:gd name="T30" fmla="*/ 2 w 241"/>
                  <a:gd name="T31" fmla="*/ 70 h 355"/>
                  <a:gd name="T32" fmla="*/ 8 w 241"/>
                  <a:gd name="T33" fmla="*/ 70 h 355"/>
                  <a:gd name="T34" fmla="*/ 5 w 241"/>
                  <a:gd name="T35" fmla="*/ 72 h 355"/>
                  <a:gd name="T36" fmla="*/ 6 w 241"/>
                  <a:gd name="T37" fmla="*/ 72 h 355"/>
                  <a:gd name="T38" fmla="*/ 236 w 241"/>
                  <a:gd name="T39" fmla="*/ 5 h 355"/>
                  <a:gd name="T40" fmla="*/ 131 w 241"/>
                  <a:gd name="T41" fmla="*/ 347 h 355"/>
                  <a:gd name="T42" fmla="*/ 4 w 241"/>
                  <a:gd name="T43" fmla="*/ 75 h 355"/>
                  <a:gd name="T44" fmla="*/ 4 w 241"/>
                  <a:gd name="T45" fmla="*/ 75 h 355"/>
                  <a:gd name="T46" fmla="*/ 131 w 241"/>
                  <a:gd name="T47" fmla="*/ 347 h 355"/>
                  <a:gd name="T48" fmla="*/ 237 w 241"/>
                  <a:gd name="T49" fmla="*/ 2 h 355"/>
                  <a:gd name="T50" fmla="*/ 237 w 241"/>
                  <a:gd name="T51" fmla="*/ 1 h 355"/>
                  <a:gd name="T52" fmla="*/ 241 w 241"/>
                  <a:gd name="T53" fmla="*/ 0 h 355"/>
                  <a:gd name="T54" fmla="*/ 240 w 241"/>
                  <a:gd name="T55" fmla="*/ 0 h 355"/>
                  <a:gd name="T56" fmla="*/ 240 w 241"/>
                  <a:gd name="T57" fmla="*/ 2 h 355"/>
                  <a:gd name="T58" fmla="*/ 240 w 241"/>
                  <a:gd name="T59" fmla="*/ 2 h 355"/>
                  <a:gd name="T60" fmla="*/ 241 w 241"/>
                  <a:gd name="T61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1" h="355">
                    <a:moveTo>
                      <a:pt x="131" y="353"/>
                    </a:moveTo>
                    <a:lnTo>
                      <a:pt x="131" y="353"/>
                    </a:lnTo>
                    <a:lnTo>
                      <a:pt x="132" y="355"/>
                    </a:lnTo>
                    <a:lnTo>
                      <a:pt x="132" y="355"/>
                    </a:lnTo>
                    <a:lnTo>
                      <a:pt x="131" y="353"/>
                    </a:lnTo>
                    <a:close/>
                    <a:moveTo>
                      <a:pt x="0" y="74"/>
                    </a:moveTo>
                    <a:lnTo>
                      <a:pt x="0" y="74"/>
                    </a:lnTo>
                    <a:lnTo>
                      <a:pt x="22" y="121"/>
                    </a:lnTo>
                    <a:lnTo>
                      <a:pt x="0" y="74"/>
                    </a:lnTo>
                    <a:close/>
                    <a:moveTo>
                      <a:pt x="237" y="12"/>
                    </a:moveTo>
                    <a:lnTo>
                      <a:pt x="181" y="195"/>
                    </a:lnTo>
                    <a:lnTo>
                      <a:pt x="237" y="12"/>
                    </a:lnTo>
                    <a:lnTo>
                      <a:pt x="237" y="12"/>
                    </a:lnTo>
                    <a:close/>
                    <a:moveTo>
                      <a:pt x="237" y="1"/>
                    </a:moveTo>
                    <a:lnTo>
                      <a:pt x="2" y="70"/>
                    </a:lnTo>
                    <a:lnTo>
                      <a:pt x="2" y="70"/>
                    </a:lnTo>
                    <a:lnTo>
                      <a:pt x="8" y="70"/>
                    </a:lnTo>
                    <a:lnTo>
                      <a:pt x="5" y="72"/>
                    </a:lnTo>
                    <a:lnTo>
                      <a:pt x="6" y="72"/>
                    </a:lnTo>
                    <a:lnTo>
                      <a:pt x="236" y="5"/>
                    </a:lnTo>
                    <a:lnTo>
                      <a:pt x="131" y="347"/>
                    </a:lnTo>
                    <a:lnTo>
                      <a:pt x="4" y="75"/>
                    </a:lnTo>
                    <a:lnTo>
                      <a:pt x="4" y="75"/>
                    </a:lnTo>
                    <a:lnTo>
                      <a:pt x="131" y="347"/>
                    </a:lnTo>
                    <a:lnTo>
                      <a:pt x="237" y="2"/>
                    </a:lnTo>
                    <a:lnTo>
                      <a:pt x="237" y="1"/>
                    </a:lnTo>
                    <a:close/>
                    <a:moveTo>
                      <a:pt x="241" y="0"/>
                    </a:moveTo>
                    <a:lnTo>
                      <a:pt x="240" y="0"/>
                    </a:lnTo>
                    <a:lnTo>
                      <a:pt x="240" y="2"/>
                    </a:lnTo>
                    <a:lnTo>
                      <a:pt x="240" y="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38"/>
              <p:cNvSpPr>
                <a:spLocks noEditPoints="1"/>
              </p:cNvSpPr>
              <p:nvPr/>
            </p:nvSpPr>
            <p:spPr bwMode="auto">
              <a:xfrm>
                <a:off x="4046" y="64"/>
                <a:ext cx="241" cy="355"/>
              </a:xfrm>
              <a:custGeom>
                <a:avLst/>
                <a:gdLst>
                  <a:gd name="T0" fmla="*/ 131 w 241"/>
                  <a:gd name="T1" fmla="*/ 353 h 355"/>
                  <a:gd name="T2" fmla="*/ 131 w 241"/>
                  <a:gd name="T3" fmla="*/ 353 h 355"/>
                  <a:gd name="T4" fmla="*/ 132 w 241"/>
                  <a:gd name="T5" fmla="*/ 355 h 355"/>
                  <a:gd name="T6" fmla="*/ 132 w 241"/>
                  <a:gd name="T7" fmla="*/ 355 h 355"/>
                  <a:gd name="T8" fmla="*/ 131 w 241"/>
                  <a:gd name="T9" fmla="*/ 353 h 355"/>
                  <a:gd name="T10" fmla="*/ 0 w 241"/>
                  <a:gd name="T11" fmla="*/ 74 h 355"/>
                  <a:gd name="T12" fmla="*/ 0 w 241"/>
                  <a:gd name="T13" fmla="*/ 74 h 355"/>
                  <a:gd name="T14" fmla="*/ 22 w 241"/>
                  <a:gd name="T15" fmla="*/ 121 h 355"/>
                  <a:gd name="T16" fmla="*/ 0 w 241"/>
                  <a:gd name="T17" fmla="*/ 74 h 355"/>
                  <a:gd name="T18" fmla="*/ 237 w 241"/>
                  <a:gd name="T19" fmla="*/ 12 h 355"/>
                  <a:gd name="T20" fmla="*/ 181 w 241"/>
                  <a:gd name="T21" fmla="*/ 195 h 355"/>
                  <a:gd name="T22" fmla="*/ 237 w 241"/>
                  <a:gd name="T23" fmla="*/ 12 h 355"/>
                  <a:gd name="T24" fmla="*/ 237 w 241"/>
                  <a:gd name="T25" fmla="*/ 12 h 355"/>
                  <a:gd name="T26" fmla="*/ 237 w 241"/>
                  <a:gd name="T27" fmla="*/ 1 h 355"/>
                  <a:gd name="T28" fmla="*/ 2 w 241"/>
                  <a:gd name="T29" fmla="*/ 70 h 355"/>
                  <a:gd name="T30" fmla="*/ 2 w 241"/>
                  <a:gd name="T31" fmla="*/ 70 h 355"/>
                  <a:gd name="T32" fmla="*/ 8 w 241"/>
                  <a:gd name="T33" fmla="*/ 70 h 355"/>
                  <a:gd name="T34" fmla="*/ 5 w 241"/>
                  <a:gd name="T35" fmla="*/ 72 h 355"/>
                  <a:gd name="T36" fmla="*/ 6 w 241"/>
                  <a:gd name="T37" fmla="*/ 72 h 355"/>
                  <a:gd name="T38" fmla="*/ 236 w 241"/>
                  <a:gd name="T39" fmla="*/ 5 h 355"/>
                  <a:gd name="T40" fmla="*/ 131 w 241"/>
                  <a:gd name="T41" fmla="*/ 347 h 355"/>
                  <a:gd name="T42" fmla="*/ 4 w 241"/>
                  <a:gd name="T43" fmla="*/ 75 h 355"/>
                  <a:gd name="T44" fmla="*/ 4 w 241"/>
                  <a:gd name="T45" fmla="*/ 75 h 355"/>
                  <a:gd name="T46" fmla="*/ 131 w 241"/>
                  <a:gd name="T47" fmla="*/ 347 h 355"/>
                  <a:gd name="T48" fmla="*/ 237 w 241"/>
                  <a:gd name="T49" fmla="*/ 2 h 355"/>
                  <a:gd name="T50" fmla="*/ 237 w 241"/>
                  <a:gd name="T51" fmla="*/ 1 h 355"/>
                  <a:gd name="T52" fmla="*/ 241 w 241"/>
                  <a:gd name="T53" fmla="*/ 0 h 355"/>
                  <a:gd name="T54" fmla="*/ 240 w 241"/>
                  <a:gd name="T55" fmla="*/ 0 h 355"/>
                  <a:gd name="T56" fmla="*/ 240 w 241"/>
                  <a:gd name="T57" fmla="*/ 2 h 355"/>
                  <a:gd name="T58" fmla="*/ 240 w 241"/>
                  <a:gd name="T59" fmla="*/ 2 h 355"/>
                  <a:gd name="T60" fmla="*/ 241 w 241"/>
                  <a:gd name="T61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1" h="355">
                    <a:moveTo>
                      <a:pt x="131" y="353"/>
                    </a:moveTo>
                    <a:lnTo>
                      <a:pt x="131" y="353"/>
                    </a:lnTo>
                    <a:lnTo>
                      <a:pt x="132" y="355"/>
                    </a:lnTo>
                    <a:lnTo>
                      <a:pt x="132" y="355"/>
                    </a:lnTo>
                    <a:lnTo>
                      <a:pt x="131" y="353"/>
                    </a:lnTo>
                    <a:moveTo>
                      <a:pt x="0" y="74"/>
                    </a:moveTo>
                    <a:lnTo>
                      <a:pt x="0" y="74"/>
                    </a:lnTo>
                    <a:lnTo>
                      <a:pt x="22" y="121"/>
                    </a:lnTo>
                    <a:lnTo>
                      <a:pt x="0" y="74"/>
                    </a:lnTo>
                    <a:moveTo>
                      <a:pt x="237" y="12"/>
                    </a:moveTo>
                    <a:lnTo>
                      <a:pt x="181" y="195"/>
                    </a:lnTo>
                    <a:lnTo>
                      <a:pt x="237" y="12"/>
                    </a:lnTo>
                    <a:lnTo>
                      <a:pt x="237" y="12"/>
                    </a:lnTo>
                    <a:moveTo>
                      <a:pt x="237" y="1"/>
                    </a:moveTo>
                    <a:lnTo>
                      <a:pt x="2" y="70"/>
                    </a:lnTo>
                    <a:lnTo>
                      <a:pt x="2" y="70"/>
                    </a:lnTo>
                    <a:lnTo>
                      <a:pt x="8" y="70"/>
                    </a:lnTo>
                    <a:lnTo>
                      <a:pt x="5" y="72"/>
                    </a:lnTo>
                    <a:lnTo>
                      <a:pt x="6" y="72"/>
                    </a:lnTo>
                    <a:lnTo>
                      <a:pt x="236" y="5"/>
                    </a:lnTo>
                    <a:lnTo>
                      <a:pt x="131" y="347"/>
                    </a:lnTo>
                    <a:lnTo>
                      <a:pt x="4" y="75"/>
                    </a:lnTo>
                    <a:lnTo>
                      <a:pt x="4" y="75"/>
                    </a:lnTo>
                    <a:lnTo>
                      <a:pt x="131" y="347"/>
                    </a:lnTo>
                    <a:lnTo>
                      <a:pt x="237" y="2"/>
                    </a:lnTo>
                    <a:lnTo>
                      <a:pt x="237" y="1"/>
                    </a:lnTo>
                    <a:moveTo>
                      <a:pt x="241" y="0"/>
                    </a:moveTo>
                    <a:lnTo>
                      <a:pt x="240" y="0"/>
                    </a:lnTo>
                    <a:lnTo>
                      <a:pt x="240" y="2"/>
                    </a:lnTo>
                    <a:lnTo>
                      <a:pt x="240" y="2"/>
                    </a:lnTo>
                    <a:lnTo>
                      <a:pt x="24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39"/>
              <p:cNvSpPr>
                <a:spLocks noEditPoints="1"/>
              </p:cNvSpPr>
              <p:nvPr/>
            </p:nvSpPr>
            <p:spPr bwMode="auto">
              <a:xfrm>
                <a:off x="5786" y="1646"/>
                <a:ext cx="312" cy="395"/>
              </a:xfrm>
              <a:custGeom>
                <a:avLst/>
                <a:gdLst>
                  <a:gd name="T0" fmla="*/ 6 w 312"/>
                  <a:gd name="T1" fmla="*/ 385 h 395"/>
                  <a:gd name="T2" fmla="*/ 0 w 312"/>
                  <a:gd name="T3" fmla="*/ 395 h 395"/>
                  <a:gd name="T4" fmla="*/ 6 w 312"/>
                  <a:gd name="T5" fmla="*/ 389 h 395"/>
                  <a:gd name="T6" fmla="*/ 7 w 312"/>
                  <a:gd name="T7" fmla="*/ 386 h 395"/>
                  <a:gd name="T8" fmla="*/ 6 w 312"/>
                  <a:gd name="T9" fmla="*/ 385 h 395"/>
                  <a:gd name="T10" fmla="*/ 17 w 312"/>
                  <a:gd name="T11" fmla="*/ 374 h 395"/>
                  <a:gd name="T12" fmla="*/ 263 w 312"/>
                  <a:gd name="T13" fmla="*/ 6 h 395"/>
                  <a:gd name="T14" fmla="*/ 309 w 312"/>
                  <a:gd name="T15" fmla="*/ 105 h 395"/>
                  <a:gd name="T16" fmla="*/ 17 w 312"/>
                  <a:gd name="T17" fmla="*/ 374 h 395"/>
                  <a:gd name="T18" fmla="*/ 264 w 312"/>
                  <a:gd name="T19" fmla="*/ 5 h 395"/>
                  <a:gd name="T20" fmla="*/ 11 w 312"/>
                  <a:gd name="T21" fmla="*/ 383 h 395"/>
                  <a:gd name="T22" fmla="*/ 12 w 312"/>
                  <a:gd name="T23" fmla="*/ 383 h 395"/>
                  <a:gd name="T24" fmla="*/ 312 w 312"/>
                  <a:gd name="T25" fmla="*/ 106 h 395"/>
                  <a:gd name="T26" fmla="*/ 265 w 312"/>
                  <a:gd name="T27" fmla="*/ 5 h 395"/>
                  <a:gd name="T28" fmla="*/ 264 w 312"/>
                  <a:gd name="T29" fmla="*/ 5 h 395"/>
                  <a:gd name="T30" fmla="*/ 263 w 312"/>
                  <a:gd name="T31" fmla="*/ 0 h 395"/>
                  <a:gd name="T32" fmla="*/ 263 w 312"/>
                  <a:gd name="T33" fmla="*/ 1 h 395"/>
                  <a:gd name="T34" fmla="*/ 263 w 312"/>
                  <a:gd name="T35" fmla="*/ 1 h 395"/>
                  <a:gd name="T36" fmla="*/ 264 w 312"/>
                  <a:gd name="T37" fmla="*/ 1 h 395"/>
                  <a:gd name="T38" fmla="*/ 263 w 312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2" h="395">
                    <a:moveTo>
                      <a:pt x="6" y="385"/>
                    </a:moveTo>
                    <a:lnTo>
                      <a:pt x="0" y="395"/>
                    </a:lnTo>
                    <a:lnTo>
                      <a:pt x="6" y="389"/>
                    </a:lnTo>
                    <a:lnTo>
                      <a:pt x="7" y="386"/>
                    </a:lnTo>
                    <a:lnTo>
                      <a:pt x="6" y="385"/>
                    </a:lnTo>
                    <a:close/>
                    <a:moveTo>
                      <a:pt x="17" y="374"/>
                    </a:moveTo>
                    <a:lnTo>
                      <a:pt x="263" y="6"/>
                    </a:lnTo>
                    <a:lnTo>
                      <a:pt x="309" y="105"/>
                    </a:lnTo>
                    <a:lnTo>
                      <a:pt x="17" y="374"/>
                    </a:lnTo>
                    <a:close/>
                    <a:moveTo>
                      <a:pt x="264" y="5"/>
                    </a:moveTo>
                    <a:lnTo>
                      <a:pt x="11" y="383"/>
                    </a:lnTo>
                    <a:lnTo>
                      <a:pt x="12" y="383"/>
                    </a:lnTo>
                    <a:lnTo>
                      <a:pt x="312" y="106"/>
                    </a:lnTo>
                    <a:lnTo>
                      <a:pt x="265" y="5"/>
                    </a:lnTo>
                    <a:lnTo>
                      <a:pt x="264" y="5"/>
                    </a:lnTo>
                    <a:close/>
                    <a:moveTo>
                      <a:pt x="263" y="0"/>
                    </a:moveTo>
                    <a:lnTo>
                      <a:pt x="263" y="1"/>
                    </a:lnTo>
                    <a:lnTo>
                      <a:pt x="263" y="1"/>
                    </a:lnTo>
                    <a:lnTo>
                      <a:pt x="264" y="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Freeform 40"/>
              <p:cNvSpPr>
                <a:spLocks noEditPoints="1"/>
              </p:cNvSpPr>
              <p:nvPr/>
            </p:nvSpPr>
            <p:spPr bwMode="auto">
              <a:xfrm>
                <a:off x="5786" y="1646"/>
                <a:ext cx="312" cy="395"/>
              </a:xfrm>
              <a:custGeom>
                <a:avLst/>
                <a:gdLst>
                  <a:gd name="T0" fmla="*/ 6 w 312"/>
                  <a:gd name="T1" fmla="*/ 385 h 395"/>
                  <a:gd name="T2" fmla="*/ 0 w 312"/>
                  <a:gd name="T3" fmla="*/ 395 h 395"/>
                  <a:gd name="T4" fmla="*/ 6 w 312"/>
                  <a:gd name="T5" fmla="*/ 389 h 395"/>
                  <a:gd name="T6" fmla="*/ 7 w 312"/>
                  <a:gd name="T7" fmla="*/ 386 h 395"/>
                  <a:gd name="T8" fmla="*/ 6 w 312"/>
                  <a:gd name="T9" fmla="*/ 385 h 395"/>
                  <a:gd name="T10" fmla="*/ 17 w 312"/>
                  <a:gd name="T11" fmla="*/ 374 h 395"/>
                  <a:gd name="T12" fmla="*/ 263 w 312"/>
                  <a:gd name="T13" fmla="*/ 6 h 395"/>
                  <a:gd name="T14" fmla="*/ 309 w 312"/>
                  <a:gd name="T15" fmla="*/ 105 h 395"/>
                  <a:gd name="T16" fmla="*/ 17 w 312"/>
                  <a:gd name="T17" fmla="*/ 374 h 395"/>
                  <a:gd name="T18" fmla="*/ 264 w 312"/>
                  <a:gd name="T19" fmla="*/ 5 h 395"/>
                  <a:gd name="T20" fmla="*/ 11 w 312"/>
                  <a:gd name="T21" fmla="*/ 383 h 395"/>
                  <a:gd name="T22" fmla="*/ 12 w 312"/>
                  <a:gd name="T23" fmla="*/ 383 h 395"/>
                  <a:gd name="T24" fmla="*/ 312 w 312"/>
                  <a:gd name="T25" fmla="*/ 106 h 395"/>
                  <a:gd name="T26" fmla="*/ 265 w 312"/>
                  <a:gd name="T27" fmla="*/ 5 h 395"/>
                  <a:gd name="T28" fmla="*/ 264 w 312"/>
                  <a:gd name="T29" fmla="*/ 5 h 395"/>
                  <a:gd name="T30" fmla="*/ 263 w 312"/>
                  <a:gd name="T31" fmla="*/ 0 h 395"/>
                  <a:gd name="T32" fmla="*/ 263 w 312"/>
                  <a:gd name="T33" fmla="*/ 1 h 395"/>
                  <a:gd name="T34" fmla="*/ 263 w 312"/>
                  <a:gd name="T35" fmla="*/ 1 h 395"/>
                  <a:gd name="T36" fmla="*/ 264 w 312"/>
                  <a:gd name="T37" fmla="*/ 1 h 395"/>
                  <a:gd name="T38" fmla="*/ 263 w 312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2" h="395">
                    <a:moveTo>
                      <a:pt x="6" y="385"/>
                    </a:moveTo>
                    <a:lnTo>
                      <a:pt x="0" y="395"/>
                    </a:lnTo>
                    <a:lnTo>
                      <a:pt x="6" y="389"/>
                    </a:lnTo>
                    <a:lnTo>
                      <a:pt x="7" y="386"/>
                    </a:lnTo>
                    <a:lnTo>
                      <a:pt x="6" y="385"/>
                    </a:lnTo>
                    <a:moveTo>
                      <a:pt x="17" y="374"/>
                    </a:moveTo>
                    <a:lnTo>
                      <a:pt x="263" y="6"/>
                    </a:lnTo>
                    <a:lnTo>
                      <a:pt x="309" y="105"/>
                    </a:lnTo>
                    <a:lnTo>
                      <a:pt x="17" y="374"/>
                    </a:lnTo>
                    <a:moveTo>
                      <a:pt x="264" y="5"/>
                    </a:moveTo>
                    <a:lnTo>
                      <a:pt x="11" y="383"/>
                    </a:lnTo>
                    <a:lnTo>
                      <a:pt x="12" y="383"/>
                    </a:lnTo>
                    <a:lnTo>
                      <a:pt x="312" y="106"/>
                    </a:lnTo>
                    <a:lnTo>
                      <a:pt x="265" y="5"/>
                    </a:lnTo>
                    <a:lnTo>
                      <a:pt x="264" y="5"/>
                    </a:lnTo>
                    <a:moveTo>
                      <a:pt x="263" y="0"/>
                    </a:moveTo>
                    <a:lnTo>
                      <a:pt x="263" y="1"/>
                    </a:lnTo>
                    <a:lnTo>
                      <a:pt x="263" y="1"/>
                    </a:lnTo>
                    <a:lnTo>
                      <a:pt x="264" y="1"/>
                    </a:lnTo>
                    <a:lnTo>
                      <a:pt x="26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Freeform 41"/>
              <p:cNvSpPr>
                <a:spLocks noEditPoints="1"/>
              </p:cNvSpPr>
              <p:nvPr/>
            </p:nvSpPr>
            <p:spPr bwMode="auto">
              <a:xfrm>
                <a:off x="5565" y="1645"/>
                <a:ext cx="489" cy="387"/>
              </a:xfrm>
              <a:custGeom>
                <a:avLst/>
                <a:gdLst>
                  <a:gd name="T0" fmla="*/ 152 w 489"/>
                  <a:gd name="T1" fmla="*/ 339 h 387"/>
                  <a:gd name="T2" fmla="*/ 227 w 489"/>
                  <a:gd name="T3" fmla="*/ 386 h 387"/>
                  <a:gd name="T4" fmla="*/ 228 w 489"/>
                  <a:gd name="T5" fmla="*/ 387 h 387"/>
                  <a:gd name="T6" fmla="*/ 228 w 489"/>
                  <a:gd name="T7" fmla="*/ 387 h 387"/>
                  <a:gd name="T8" fmla="*/ 152 w 489"/>
                  <a:gd name="T9" fmla="*/ 339 h 387"/>
                  <a:gd name="T10" fmla="*/ 2 w 489"/>
                  <a:gd name="T11" fmla="*/ 242 h 387"/>
                  <a:gd name="T12" fmla="*/ 2 w 489"/>
                  <a:gd name="T13" fmla="*/ 242 h 387"/>
                  <a:gd name="T14" fmla="*/ 127 w 489"/>
                  <a:gd name="T15" fmla="*/ 320 h 387"/>
                  <a:gd name="T16" fmla="*/ 2 w 489"/>
                  <a:gd name="T17" fmla="*/ 242 h 387"/>
                  <a:gd name="T18" fmla="*/ 484 w 489"/>
                  <a:gd name="T19" fmla="*/ 6 h 387"/>
                  <a:gd name="T20" fmla="*/ 479 w 489"/>
                  <a:gd name="T21" fmla="*/ 8 h 387"/>
                  <a:gd name="T22" fmla="*/ 229 w 489"/>
                  <a:gd name="T23" fmla="*/ 383 h 387"/>
                  <a:gd name="T24" fmla="*/ 230 w 489"/>
                  <a:gd name="T25" fmla="*/ 384 h 387"/>
                  <a:gd name="T26" fmla="*/ 232 w 489"/>
                  <a:gd name="T27" fmla="*/ 384 h 387"/>
                  <a:gd name="T28" fmla="*/ 485 w 489"/>
                  <a:gd name="T29" fmla="*/ 6 h 387"/>
                  <a:gd name="T30" fmla="*/ 484 w 489"/>
                  <a:gd name="T31" fmla="*/ 6 h 387"/>
                  <a:gd name="T32" fmla="*/ 478 w 489"/>
                  <a:gd name="T33" fmla="*/ 5 h 387"/>
                  <a:gd name="T34" fmla="*/ 0 w 489"/>
                  <a:gd name="T35" fmla="*/ 240 h 387"/>
                  <a:gd name="T36" fmla="*/ 0 w 489"/>
                  <a:gd name="T37" fmla="*/ 240 h 387"/>
                  <a:gd name="T38" fmla="*/ 478 w 489"/>
                  <a:gd name="T39" fmla="*/ 5 h 387"/>
                  <a:gd name="T40" fmla="*/ 489 w 489"/>
                  <a:gd name="T41" fmla="*/ 0 h 387"/>
                  <a:gd name="T42" fmla="*/ 485 w 489"/>
                  <a:gd name="T43" fmla="*/ 2 h 387"/>
                  <a:gd name="T44" fmla="*/ 484 w 489"/>
                  <a:gd name="T45" fmla="*/ 2 h 387"/>
                  <a:gd name="T46" fmla="*/ 485 w 489"/>
                  <a:gd name="T47" fmla="*/ 3 h 387"/>
                  <a:gd name="T48" fmla="*/ 487 w 489"/>
                  <a:gd name="T49" fmla="*/ 3 h 387"/>
                  <a:gd name="T50" fmla="*/ 489 w 489"/>
                  <a:gd name="T51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9" h="387">
                    <a:moveTo>
                      <a:pt x="152" y="339"/>
                    </a:moveTo>
                    <a:lnTo>
                      <a:pt x="227" y="386"/>
                    </a:lnTo>
                    <a:lnTo>
                      <a:pt x="228" y="387"/>
                    </a:lnTo>
                    <a:lnTo>
                      <a:pt x="228" y="387"/>
                    </a:lnTo>
                    <a:lnTo>
                      <a:pt x="152" y="339"/>
                    </a:lnTo>
                    <a:close/>
                    <a:moveTo>
                      <a:pt x="2" y="242"/>
                    </a:moveTo>
                    <a:lnTo>
                      <a:pt x="2" y="242"/>
                    </a:lnTo>
                    <a:lnTo>
                      <a:pt x="127" y="320"/>
                    </a:lnTo>
                    <a:lnTo>
                      <a:pt x="2" y="242"/>
                    </a:lnTo>
                    <a:close/>
                    <a:moveTo>
                      <a:pt x="484" y="6"/>
                    </a:moveTo>
                    <a:lnTo>
                      <a:pt x="479" y="8"/>
                    </a:lnTo>
                    <a:lnTo>
                      <a:pt x="229" y="383"/>
                    </a:lnTo>
                    <a:lnTo>
                      <a:pt x="230" y="384"/>
                    </a:lnTo>
                    <a:lnTo>
                      <a:pt x="232" y="384"/>
                    </a:lnTo>
                    <a:lnTo>
                      <a:pt x="485" y="6"/>
                    </a:lnTo>
                    <a:lnTo>
                      <a:pt x="484" y="6"/>
                    </a:lnTo>
                    <a:close/>
                    <a:moveTo>
                      <a:pt x="478" y="5"/>
                    </a:moveTo>
                    <a:lnTo>
                      <a:pt x="0" y="240"/>
                    </a:lnTo>
                    <a:lnTo>
                      <a:pt x="0" y="240"/>
                    </a:lnTo>
                    <a:lnTo>
                      <a:pt x="478" y="5"/>
                    </a:lnTo>
                    <a:close/>
                    <a:moveTo>
                      <a:pt x="489" y="0"/>
                    </a:moveTo>
                    <a:lnTo>
                      <a:pt x="485" y="2"/>
                    </a:lnTo>
                    <a:lnTo>
                      <a:pt x="484" y="2"/>
                    </a:lnTo>
                    <a:lnTo>
                      <a:pt x="485" y="3"/>
                    </a:lnTo>
                    <a:lnTo>
                      <a:pt x="487" y="3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Freeform 42"/>
              <p:cNvSpPr>
                <a:spLocks noEditPoints="1"/>
              </p:cNvSpPr>
              <p:nvPr/>
            </p:nvSpPr>
            <p:spPr bwMode="auto">
              <a:xfrm>
                <a:off x="5565" y="1645"/>
                <a:ext cx="489" cy="387"/>
              </a:xfrm>
              <a:custGeom>
                <a:avLst/>
                <a:gdLst>
                  <a:gd name="T0" fmla="*/ 152 w 489"/>
                  <a:gd name="T1" fmla="*/ 339 h 387"/>
                  <a:gd name="T2" fmla="*/ 227 w 489"/>
                  <a:gd name="T3" fmla="*/ 386 h 387"/>
                  <a:gd name="T4" fmla="*/ 228 w 489"/>
                  <a:gd name="T5" fmla="*/ 387 h 387"/>
                  <a:gd name="T6" fmla="*/ 228 w 489"/>
                  <a:gd name="T7" fmla="*/ 387 h 387"/>
                  <a:gd name="T8" fmla="*/ 152 w 489"/>
                  <a:gd name="T9" fmla="*/ 339 h 387"/>
                  <a:gd name="T10" fmla="*/ 2 w 489"/>
                  <a:gd name="T11" fmla="*/ 242 h 387"/>
                  <a:gd name="T12" fmla="*/ 2 w 489"/>
                  <a:gd name="T13" fmla="*/ 242 h 387"/>
                  <a:gd name="T14" fmla="*/ 127 w 489"/>
                  <a:gd name="T15" fmla="*/ 320 h 387"/>
                  <a:gd name="T16" fmla="*/ 2 w 489"/>
                  <a:gd name="T17" fmla="*/ 242 h 387"/>
                  <a:gd name="T18" fmla="*/ 484 w 489"/>
                  <a:gd name="T19" fmla="*/ 6 h 387"/>
                  <a:gd name="T20" fmla="*/ 479 w 489"/>
                  <a:gd name="T21" fmla="*/ 8 h 387"/>
                  <a:gd name="T22" fmla="*/ 229 w 489"/>
                  <a:gd name="T23" fmla="*/ 383 h 387"/>
                  <a:gd name="T24" fmla="*/ 230 w 489"/>
                  <a:gd name="T25" fmla="*/ 384 h 387"/>
                  <a:gd name="T26" fmla="*/ 232 w 489"/>
                  <a:gd name="T27" fmla="*/ 384 h 387"/>
                  <a:gd name="T28" fmla="*/ 485 w 489"/>
                  <a:gd name="T29" fmla="*/ 6 h 387"/>
                  <a:gd name="T30" fmla="*/ 484 w 489"/>
                  <a:gd name="T31" fmla="*/ 6 h 387"/>
                  <a:gd name="T32" fmla="*/ 478 w 489"/>
                  <a:gd name="T33" fmla="*/ 5 h 387"/>
                  <a:gd name="T34" fmla="*/ 0 w 489"/>
                  <a:gd name="T35" fmla="*/ 240 h 387"/>
                  <a:gd name="T36" fmla="*/ 0 w 489"/>
                  <a:gd name="T37" fmla="*/ 240 h 387"/>
                  <a:gd name="T38" fmla="*/ 478 w 489"/>
                  <a:gd name="T39" fmla="*/ 5 h 387"/>
                  <a:gd name="T40" fmla="*/ 489 w 489"/>
                  <a:gd name="T41" fmla="*/ 0 h 387"/>
                  <a:gd name="T42" fmla="*/ 485 w 489"/>
                  <a:gd name="T43" fmla="*/ 2 h 387"/>
                  <a:gd name="T44" fmla="*/ 484 w 489"/>
                  <a:gd name="T45" fmla="*/ 2 h 387"/>
                  <a:gd name="T46" fmla="*/ 485 w 489"/>
                  <a:gd name="T47" fmla="*/ 3 h 387"/>
                  <a:gd name="T48" fmla="*/ 487 w 489"/>
                  <a:gd name="T49" fmla="*/ 3 h 387"/>
                  <a:gd name="T50" fmla="*/ 489 w 489"/>
                  <a:gd name="T51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9" h="387">
                    <a:moveTo>
                      <a:pt x="152" y="339"/>
                    </a:moveTo>
                    <a:lnTo>
                      <a:pt x="227" y="386"/>
                    </a:lnTo>
                    <a:lnTo>
                      <a:pt x="228" y="387"/>
                    </a:lnTo>
                    <a:lnTo>
                      <a:pt x="228" y="387"/>
                    </a:lnTo>
                    <a:lnTo>
                      <a:pt x="152" y="339"/>
                    </a:lnTo>
                    <a:moveTo>
                      <a:pt x="2" y="242"/>
                    </a:moveTo>
                    <a:lnTo>
                      <a:pt x="2" y="242"/>
                    </a:lnTo>
                    <a:lnTo>
                      <a:pt x="127" y="320"/>
                    </a:lnTo>
                    <a:lnTo>
                      <a:pt x="2" y="242"/>
                    </a:lnTo>
                    <a:moveTo>
                      <a:pt x="484" y="6"/>
                    </a:moveTo>
                    <a:lnTo>
                      <a:pt x="479" y="8"/>
                    </a:lnTo>
                    <a:lnTo>
                      <a:pt x="229" y="383"/>
                    </a:lnTo>
                    <a:lnTo>
                      <a:pt x="230" y="384"/>
                    </a:lnTo>
                    <a:lnTo>
                      <a:pt x="232" y="384"/>
                    </a:lnTo>
                    <a:lnTo>
                      <a:pt x="485" y="6"/>
                    </a:lnTo>
                    <a:lnTo>
                      <a:pt x="484" y="6"/>
                    </a:lnTo>
                    <a:moveTo>
                      <a:pt x="478" y="5"/>
                    </a:moveTo>
                    <a:lnTo>
                      <a:pt x="0" y="240"/>
                    </a:lnTo>
                    <a:lnTo>
                      <a:pt x="0" y="240"/>
                    </a:lnTo>
                    <a:lnTo>
                      <a:pt x="478" y="5"/>
                    </a:lnTo>
                    <a:moveTo>
                      <a:pt x="489" y="0"/>
                    </a:moveTo>
                    <a:lnTo>
                      <a:pt x="485" y="2"/>
                    </a:lnTo>
                    <a:lnTo>
                      <a:pt x="484" y="2"/>
                    </a:lnTo>
                    <a:lnTo>
                      <a:pt x="485" y="3"/>
                    </a:lnTo>
                    <a:lnTo>
                      <a:pt x="487" y="3"/>
                    </a:lnTo>
                    <a:lnTo>
                      <a:pt x="48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Freeform 43"/>
              <p:cNvSpPr>
                <a:spLocks noEditPoints="1"/>
              </p:cNvSpPr>
              <p:nvPr/>
            </p:nvSpPr>
            <p:spPr bwMode="auto">
              <a:xfrm>
                <a:off x="3654" y="417"/>
                <a:ext cx="703" cy="383"/>
              </a:xfrm>
              <a:custGeom>
                <a:avLst/>
                <a:gdLst>
                  <a:gd name="T0" fmla="*/ 1 w 703"/>
                  <a:gd name="T1" fmla="*/ 192 h 383"/>
                  <a:gd name="T2" fmla="*/ 1 w 703"/>
                  <a:gd name="T3" fmla="*/ 192 h 383"/>
                  <a:gd name="T4" fmla="*/ 703 w 703"/>
                  <a:gd name="T5" fmla="*/ 383 h 383"/>
                  <a:gd name="T6" fmla="*/ 703 w 703"/>
                  <a:gd name="T7" fmla="*/ 383 h 383"/>
                  <a:gd name="T8" fmla="*/ 1 w 703"/>
                  <a:gd name="T9" fmla="*/ 192 h 383"/>
                  <a:gd name="T10" fmla="*/ 523 w 703"/>
                  <a:gd name="T11" fmla="*/ 0 h 383"/>
                  <a:gd name="T12" fmla="*/ 0 w 703"/>
                  <a:gd name="T13" fmla="*/ 188 h 383"/>
                  <a:gd name="T14" fmla="*/ 331 w 703"/>
                  <a:gd name="T15" fmla="*/ 279 h 383"/>
                  <a:gd name="T16" fmla="*/ 0 w 703"/>
                  <a:gd name="T17" fmla="*/ 188 h 383"/>
                  <a:gd name="T18" fmla="*/ 523 w 703"/>
                  <a:gd name="T19" fmla="*/ 0 h 383"/>
                  <a:gd name="T20" fmla="*/ 523 w 703"/>
                  <a:gd name="T21" fmla="*/ 0 h 383"/>
                  <a:gd name="T22" fmla="*/ 523 w 703"/>
                  <a:gd name="T23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3" h="383">
                    <a:moveTo>
                      <a:pt x="1" y="192"/>
                    </a:moveTo>
                    <a:lnTo>
                      <a:pt x="1" y="192"/>
                    </a:lnTo>
                    <a:lnTo>
                      <a:pt x="703" y="383"/>
                    </a:lnTo>
                    <a:lnTo>
                      <a:pt x="703" y="383"/>
                    </a:lnTo>
                    <a:lnTo>
                      <a:pt x="1" y="192"/>
                    </a:lnTo>
                    <a:close/>
                    <a:moveTo>
                      <a:pt x="523" y="0"/>
                    </a:moveTo>
                    <a:lnTo>
                      <a:pt x="0" y="188"/>
                    </a:lnTo>
                    <a:lnTo>
                      <a:pt x="331" y="279"/>
                    </a:lnTo>
                    <a:lnTo>
                      <a:pt x="0" y="188"/>
                    </a:lnTo>
                    <a:lnTo>
                      <a:pt x="523" y="0"/>
                    </a:lnTo>
                    <a:lnTo>
                      <a:pt x="523" y="0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Freeform 44"/>
              <p:cNvSpPr>
                <a:spLocks noEditPoints="1"/>
              </p:cNvSpPr>
              <p:nvPr/>
            </p:nvSpPr>
            <p:spPr bwMode="auto">
              <a:xfrm>
                <a:off x="3654" y="417"/>
                <a:ext cx="703" cy="383"/>
              </a:xfrm>
              <a:custGeom>
                <a:avLst/>
                <a:gdLst>
                  <a:gd name="T0" fmla="*/ 1 w 703"/>
                  <a:gd name="T1" fmla="*/ 192 h 383"/>
                  <a:gd name="T2" fmla="*/ 1 w 703"/>
                  <a:gd name="T3" fmla="*/ 192 h 383"/>
                  <a:gd name="T4" fmla="*/ 703 w 703"/>
                  <a:gd name="T5" fmla="*/ 383 h 383"/>
                  <a:gd name="T6" fmla="*/ 703 w 703"/>
                  <a:gd name="T7" fmla="*/ 383 h 383"/>
                  <a:gd name="T8" fmla="*/ 1 w 703"/>
                  <a:gd name="T9" fmla="*/ 192 h 383"/>
                  <a:gd name="T10" fmla="*/ 523 w 703"/>
                  <a:gd name="T11" fmla="*/ 0 h 383"/>
                  <a:gd name="T12" fmla="*/ 0 w 703"/>
                  <a:gd name="T13" fmla="*/ 188 h 383"/>
                  <a:gd name="T14" fmla="*/ 331 w 703"/>
                  <a:gd name="T15" fmla="*/ 279 h 383"/>
                  <a:gd name="T16" fmla="*/ 0 w 703"/>
                  <a:gd name="T17" fmla="*/ 188 h 383"/>
                  <a:gd name="T18" fmla="*/ 523 w 703"/>
                  <a:gd name="T19" fmla="*/ 0 h 383"/>
                  <a:gd name="T20" fmla="*/ 523 w 703"/>
                  <a:gd name="T21" fmla="*/ 0 h 383"/>
                  <a:gd name="T22" fmla="*/ 523 w 703"/>
                  <a:gd name="T23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3" h="383">
                    <a:moveTo>
                      <a:pt x="1" y="192"/>
                    </a:moveTo>
                    <a:lnTo>
                      <a:pt x="1" y="192"/>
                    </a:lnTo>
                    <a:lnTo>
                      <a:pt x="703" y="383"/>
                    </a:lnTo>
                    <a:lnTo>
                      <a:pt x="703" y="383"/>
                    </a:lnTo>
                    <a:lnTo>
                      <a:pt x="1" y="192"/>
                    </a:lnTo>
                    <a:moveTo>
                      <a:pt x="523" y="0"/>
                    </a:moveTo>
                    <a:lnTo>
                      <a:pt x="0" y="188"/>
                    </a:lnTo>
                    <a:lnTo>
                      <a:pt x="331" y="279"/>
                    </a:lnTo>
                    <a:lnTo>
                      <a:pt x="0" y="188"/>
                    </a:lnTo>
                    <a:lnTo>
                      <a:pt x="523" y="0"/>
                    </a:lnTo>
                    <a:lnTo>
                      <a:pt x="523" y="0"/>
                    </a:lnTo>
                    <a:lnTo>
                      <a:pt x="5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Freeform 45"/>
              <p:cNvSpPr>
                <a:spLocks noEditPoints="1"/>
              </p:cNvSpPr>
              <p:nvPr/>
            </p:nvSpPr>
            <p:spPr bwMode="auto">
              <a:xfrm>
                <a:off x="4207" y="800"/>
                <a:ext cx="240" cy="385"/>
              </a:xfrm>
              <a:custGeom>
                <a:avLst/>
                <a:gdLst>
                  <a:gd name="T0" fmla="*/ 1 w 240"/>
                  <a:gd name="T1" fmla="*/ 268 h 385"/>
                  <a:gd name="T2" fmla="*/ 1 w 240"/>
                  <a:gd name="T3" fmla="*/ 268 h 385"/>
                  <a:gd name="T4" fmla="*/ 2 w 240"/>
                  <a:gd name="T5" fmla="*/ 270 h 385"/>
                  <a:gd name="T6" fmla="*/ 0 w 240"/>
                  <a:gd name="T7" fmla="*/ 270 h 385"/>
                  <a:gd name="T8" fmla="*/ 0 w 240"/>
                  <a:gd name="T9" fmla="*/ 270 h 385"/>
                  <a:gd name="T10" fmla="*/ 6 w 240"/>
                  <a:gd name="T11" fmla="*/ 274 h 385"/>
                  <a:gd name="T12" fmla="*/ 234 w 240"/>
                  <a:gd name="T13" fmla="*/ 385 h 385"/>
                  <a:gd name="T14" fmla="*/ 237 w 240"/>
                  <a:gd name="T15" fmla="*/ 384 h 385"/>
                  <a:gd name="T16" fmla="*/ 236 w 240"/>
                  <a:gd name="T17" fmla="*/ 382 h 385"/>
                  <a:gd name="T18" fmla="*/ 1 w 240"/>
                  <a:gd name="T19" fmla="*/ 268 h 385"/>
                  <a:gd name="T20" fmla="*/ 171 w 240"/>
                  <a:gd name="T21" fmla="*/ 78 h 385"/>
                  <a:gd name="T22" fmla="*/ 240 w 240"/>
                  <a:gd name="T23" fmla="*/ 383 h 385"/>
                  <a:gd name="T24" fmla="*/ 240 w 240"/>
                  <a:gd name="T25" fmla="*/ 383 h 385"/>
                  <a:gd name="T26" fmla="*/ 171 w 240"/>
                  <a:gd name="T27" fmla="*/ 78 h 385"/>
                  <a:gd name="T28" fmla="*/ 152 w 240"/>
                  <a:gd name="T29" fmla="*/ 4 h 385"/>
                  <a:gd name="T30" fmla="*/ 14 w 240"/>
                  <a:gd name="T31" fmla="*/ 246 h 385"/>
                  <a:gd name="T32" fmla="*/ 152 w 240"/>
                  <a:gd name="T33" fmla="*/ 4 h 385"/>
                  <a:gd name="T34" fmla="*/ 206 w 240"/>
                  <a:gd name="T35" fmla="*/ 248 h 385"/>
                  <a:gd name="T36" fmla="*/ 152 w 240"/>
                  <a:gd name="T37" fmla="*/ 4 h 385"/>
                  <a:gd name="T38" fmla="*/ 150 w 240"/>
                  <a:gd name="T39" fmla="*/ 0 h 385"/>
                  <a:gd name="T40" fmla="*/ 150 w 240"/>
                  <a:gd name="T41" fmla="*/ 0 h 385"/>
                  <a:gd name="T42" fmla="*/ 82 w 240"/>
                  <a:gd name="T43" fmla="*/ 121 h 385"/>
                  <a:gd name="T44" fmla="*/ 150 w 240"/>
                  <a:gd name="T45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0" h="385">
                    <a:moveTo>
                      <a:pt x="1" y="268"/>
                    </a:moveTo>
                    <a:lnTo>
                      <a:pt x="1" y="268"/>
                    </a:lnTo>
                    <a:lnTo>
                      <a:pt x="2" y="270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6" y="274"/>
                    </a:lnTo>
                    <a:lnTo>
                      <a:pt x="234" y="385"/>
                    </a:lnTo>
                    <a:lnTo>
                      <a:pt x="237" y="384"/>
                    </a:lnTo>
                    <a:lnTo>
                      <a:pt x="236" y="382"/>
                    </a:lnTo>
                    <a:lnTo>
                      <a:pt x="1" y="268"/>
                    </a:lnTo>
                    <a:close/>
                    <a:moveTo>
                      <a:pt x="171" y="78"/>
                    </a:moveTo>
                    <a:lnTo>
                      <a:pt x="240" y="383"/>
                    </a:lnTo>
                    <a:lnTo>
                      <a:pt x="240" y="383"/>
                    </a:lnTo>
                    <a:lnTo>
                      <a:pt x="171" y="78"/>
                    </a:lnTo>
                    <a:close/>
                    <a:moveTo>
                      <a:pt x="152" y="4"/>
                    </a:moveTo>
                    <a:lnTo>
                      <a:pt x="14" y="246"/>
                    </a:lnTo>
                    <a:lnTo>
                      <a:pt x="152" y="4"/>
                    </a:lnTo>
                    <a:lnTo>
                      <a:pt x="206" y="248"/>
                    </a:lnTo>
                    <a:lnTo>
                      <a:pt x="152" y="4"/>
                    </a:lnTo>
                    <a:close/>
                    <a:moveTo>
                      <a:pt x="150" y="0"/>
                    </a:moveTo>
                    <a:lnTo>
                      <a:pt x="150" y="0"/>
                    </a:lnTo>
                    <a:lnTo>
                      <a:pt x="82" y="121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Freeform 46"/>
              <p:cNvSpPr>
                <a:spLocks noEditPoints="1"/>
              </p:cNvSpPr>
              <p:nvPr/>
            </p:nvSpPr>
            <p:spPr bwMode="auto">
              <a:xfrm>
                <a:off x="4207" y="800"/>
                <a:ext cx="240" cy="385"/>
              </a:xfrm>
              <a:custGeom>
                <a:avLst/>
                <a:gdLst>
                  <a:gd name="T0" fmla="*/ 1 w 240"/>
                  <a:gd name="T1" fmla="*/ 268 h 385"/>
                  <a:gd name="T2" fmla="*/ 1 w 240"/>
                  <a:gd name="T3" fmla="*/ 268 h 385"/>
                  <a:gd name="T4" fmla="*/ 2 w 240"/>
                  <a:gd name="T5" fmla="*/ 270 h 385"/>
                  <a:gd name="T6" fmla="*/ 0 w 240"/>
                  <a:gd name="T7" fmla="*/ 270 h 385"/>
                  <a:gd name="T8" fmla="*/ 0 w 240"/>
                  <a:gd name="T9" fmla="*/ 270 h 385"/>
                  <a:gd name="T10" fmla="*/ 6 w 240"/>
                  <a:gd name="T11" fmla="*/ 274 h 385"/>
                  <a:gd name="T12" fmla="*/ 234 w 240"/>
                  <a:gd name="T13" fmla="*/ 385 h 385"/>
                  <a:gd name="T14" fmla="*/ 237 w 240"/>
                  <a:gd name="T15" fmla="*/ 384 h 385"/>
                  <a:gd name="T16" fmla="*/ 236 w 240"/>
                  <a:gd name="T17" fmla="*/ 382 h 385"/>
                  <a:gd name="T18" fmla="*/ 1 w 240"/>
                  <a:gd name="T19" fmla="*/ 268 h 385"/>
                  <a:gd name="T20" fmla="*/ 171 w 240"/>
                  <a:gd name="T21" fmla="*/ 78 h 385"/>
                  <a:gd name="T22" fmla="*/ 240 w 240"/>
                  <a:gd name="T23" fmla="*/ 383 h 385"/>
                  <a:gd name="T24" fmla="*/ 240 w 240"/>
                  <a:gd name="T25" fmla="*/ 383 h 385"/>
                  <a:gd name="T26" fmla="*/ 171 w 240"/>
                  <a:gd name="T27" fmla="*/ 78 h 385"/>
                  <a:gd name="T28" fmla="*/ 152 w 240"/>
                  <a:gd name="T29" fmla="*/ 4 h 385"/>
                  <a:gd name="T30" fmla="*/ 14 w 240"/>
                  <a:gd name="T31" fmla="*/ 246 h 385"/>
                  <a:gd name="T32" fmla="*/ 152 w 240"/>
                  <a:gd name="T33" fmla="*/ 4 h 385"/>
                  <a:gd name="T34" fmla="*/ 206 w 240"/>
                  <a:gd name="T35" fmla="*/ 248 h 385"/>
                  <a:gd name="T36" fmla="*/ 152 w 240"/>
                  <a:gd name="T37" fmla="*/ 4 h 385"/>
                  <a:gd name="T38" fmla="*/ 150 w 240"/>
                  <a:gd name="T39" fmla="*/ 0 h 385"/>
                  <a:gd name="T40" fmla="*/ 150 w 240"/>
                  <a:gd name="T41" fmla="*/ 0 h 385"/>
                  <a:gd name="T42" fmla="*/ 82 w 240"/>
                  <a:gd name="T43" fmla="*/ 121 h 385"/>
                  <a:gd name="T44" fmla="*/ 150 w 240"/>
                  <a:gd name="T45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0" h="385">
                    <a:moveTo>
                      <a:pt x="1" y="268"/>
                    </a:moveTo>
                    <a:lnTo>
                      <a:pt x="1" y="268"/>
                    </a:lnTo>
                    <a:lnTo>
                      <a:pt x="2" y="270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6" y="274"/>
                    </a:lnTo>
                    <a:lnTo>
                      <a:pt x="234" y="385"/>
                    </a:lnTo>
                    <a:lnTo>
                      <a:pt x="237" y="384"/>
                    </a:lnTo>
                    <a:lnTo>
                      <a:pt x="236" y="382"/>
                    </a:lnTo>
                    <a:lnTo>
                      <a:pt x="1" y="268"/>
                    </a:lnTo>
                    <a:moveTo>
                      <a:pt x="171" y="78"/>
                    </a:moveTo>
                    <a:lnTo>
                      <a:pt x="240" y="383"/>
                    </a:lnTo>
                    <a:lnTo>
                      <a:pt x="240" y="383"/>
                    </a:lnTo>
                    <a:lnTo>
                      <a:pt x="171" y="78"/>
                    </a:lnTo>
                    <a:moveTo>
                      <a:pt x="152" y="4"/>
                    </a:moveTo>
                    <a:lnTo>
                      <a:pt x="14" y="246"/>
                    </a:lnTo>
                    <a:lnTo>
                      <a:pt x="152" y="4"/>
                    </a:lnTo>
                    <a:lnTo>
                      <a:pt x="206" y="248"/>
                    </a:lnTo>
                    <a:lnTo>
                      <a:pt x="152" y="4"/>
                    </a:lnTo>
                    <a:moveTo>
                      <a:pt x="150" y="0"/>
                    </a:moveTo>
                    <a:lnTo>
                      <a:pt x="150" y="0"/>
                    </a:lnTo>
                    <a:lnTo>
                      <a:pt x="82" y="121"/>
                    </a:lnTo>
                    <a:lnTo>
                      <a:pt x="1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Freeform 47"/>
              <p:cNvSpPr>
                <a:spLocks noEditPoints="1"/>
              </p:cNvSpPr>
              <p:nvPr/>
            </p:nvSpPr>
            <p:spPr bwMode="auto">
              <a:xfrm>
                <a:off x="3642" y="602"/>
                <a:ext cx="717" cy="466"/>
              </a:xfrm>
              <a:custGeom>
                <a:avLst/>
                <a:gdLst>
                  <a:gd name="T0" fmla="*/ 13 w 717"/>
                  <a:gd name="T1" fmla="*/ 7 h 466"/>
                  <a:gd name="T2" fmla="*/ 13 w 717"/>
                  <a:gd name="T3" fmla="*/ 7 h 466"/>
                  <a:gd name="T4" fmla="*/ 715 w 717"/>
                  <a:gd name="T5" fmla="*/ 198 h 466"/>
                  <a:gd name="T6" fmla="*/ 647 w 717"/>
                  <a:gd name="T7" fmla="*/ 319 h 466"/>
                  <a:gd name="T8" fmla="*/ 563 w 717"/>
                  <a:gd name="T9" fmla="*/ 464 h 466"/>
                  <a:gd name="T10" fmla="*/ 563 w 717"/>
                  <a:gd name="T11" fmla="*/ 464 h 466"/>
                  <a:gd name="T12" fmla="*/ 563 w 717"/>
                  <a:gd name="T13" fmla="*/ 464 h 466"/>
                  <a:gd name="T14" fmla="*/ 13 w 717"/>
                  <a:gd name="T15" fmla="*/ 7 h 466"/>
                  <a:gd name="T16" fmla="*/ 12 w 717"/>
                  <a:gd name="T17" fmla="*/ 3 h 466"/>
                  <a:gd name="T18" fmla="*/ 10 w 717"/>
                  <a:gd name="T19" fmla="*/ 4 h 466"/>
                  <a:gd name="T20" fmla="*/ 564 w 717"/>
                  <a:gd name="T21" fmla="*/ 464 h 466"/>
                  <a:gd name="T22" fmla="*/ 565 w 717"/>
                  <a:gd name="T23" fmla="*/ 464 h 466"/>
                  <a:gd name="T24" fmla="*/ 565 w 717"/>
                  <a:gd name="T25" fmla="*/ 466 h 466"/>
                  <a:gd name="T26" fmla="*/ 566 w 717"/>
                  <a:gd name="T27" fmla="*/ 466 h 466"/>
                  <a:gd name="T28" fmla="*/ 566 w 717"/>
                  <a:gd name="T29" fmla="*/ 466 h 466"/>
                  <a:gd name="T30" fmla="*/ 579 w 717"/>
                  <a:gd name="T31" fmla="*/ 444 h 466"/>
                  <a:gd name="T32" fmla="*/ 717 w 717"/>
                  <a:gd name="T33" fmla="*/ 202 h 466"/>
                  <a:gd name="T34" fmla="*/ 716 w 717"/>
                  <a:gd name="T35" fmla="*/ 201 h 466"/>
                  <a:gd name="T36" fmla="*/ 716 w 717"/>
                  <a:gd name="T37" fmla="*/ 201 h 466"/>
                  <a:gd name="T38" fmla="*/ 716 w 717"/>
                  <a:gd name="T39" fmla="*/ 199 h 466"/>
                  <a:gd name="T40" fmla="*/ 715 w 717"/>
                  <a:gd name="T41" fmla="*/ 198 h 466"/>
                  <a:gd name="T42" fmla="*/ 715 w 717"/>
                  <a:gd name="T43" fmla="*/ 197 h 466"/>
                  <a:gd name="T44" fmla="*/ 715 w 717"/>
                  <a:gd name="T45" fmla="*/ 195 h 466"/>
                  <a:gd name="T46" fmla="*/ 343 w 717"/>
                  <a:gd name="T47" fmla="*/ 94 h 466"/>
                  <a:gd name="T48" fmla="*/ 12 w 717"/>
                  <a:gd name="T49" fmla="*/ 3 h 466"/>
                  <a:gd name="T50" fmla="*/ 0 w 717"/>
                  <a:gd name="T51" fmla="*/ 0 h 466"/>
                  <a:gd name="T52" fmla="*/ 0 w 717"/>
                  <a:gd name="T53" fmla="*/ 1 h 466"/>
                  <a:gd name="T54" fmla="*/ 3 w 717"/>
                  <a:gd name="T55" fmla="*/ 2 h 466"/>
                  <a:gd name="T56" fmla="*/ 3 w 717"/>
                  <a:gd name="T57" fmla="*/ 1 h 466"/>
                  <a:gd name="T58" fmla="*/ 0 w 717"/>
                  <a:gd name="T5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7" h="466">
                    <a:moveTo>
                      <a:pt x="13" y="7"/>
                    </a:moveTo>
                    <a:lnTo>
                      <a:pt x="13" y="7"/>
                    </a:lnTo>
                    <a:lnTo>
                      <a:pt x="715" y="198"/>
                    </a:lnTo>
                    <a:lnTo>
                      <a:pt x="647" y="319"/>
                    </a:lnTo>
                    <a:lnTo>
                      <a:pt x="563" y="464"/>
                    </a:lnTo>
                    <a:lnTo>
                      <a:pt x="563" y="464"/>
                    </a:lnTo>
                    <a:lnTo>
                      <a:pt x="563" y="464"/>
                    </a:lnTo>
                    <a:lnTo>
                      <a:pt x="13" y="7"/>
                    </a:lnTo>
                    <a:close/>
                    <a:moveTo>
                      <a:pt x="12" y="3"/>
                    </a:moveTo>
                    <a:lnTo>
                      <a:pt x="10" y="4"/>
                    </a:lnTo>
                    <a:lnTo>
                      <a:pt x="564" y="464"/>
                    </a:lnTo>
                    <a:lnTo>
                      <a:pt x="565" y="464"/>
                    </a:lnTo>
                    <a:lnTo>
                      <a:pt x="565" y="466"/>
                    </a:lnTo>
                    <a:lnTo>
                      <a:pt x="566" y="466"/>
                    </a:lnTo>
                    <a:lnTo>
                      <a:pt x="566" y="466"/>
                    </a:lnTo>
                    <a:lnTo>
                      <a:pt x="579" y="444"/>
                    </a:lnTo>
                    <a:lnTo>
                      <a:pt x="717" y="202"/>
                    </a:lnTo>
                    <a:lnTo>
                      <a:pt x="716" y="201"/>
                    </a:lnTo>
                    <a:lnTo>
                      <a:pt x="716" y="201"/>
                    </a:lnTo>
                    <a:lnTo>
                      <a:pt x="716" y="199"/>
                    </a:lnTo>
                    <a:lnTo>
                      <a:pt x="715" y="198"/>
                    </a:lnTo>
                    <a:lnTo>
                      <a:pt x="715" y="197"/>
                    </a:lnTo>
                    <a:lnTo>
                      <a:pt x="715" y="195"/>
                    </a:lnTo>
                    <a:lnTo>
                      <a:pt x="343" y="94"/>
                    </a:lnTo>
                    <a:lnTo>
                      <a:pt x="12" y="3"/>
                    </a:lnTo>
                    <a:close/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Freeform 48"/>
              <p:cNvSpPr>
                <a:spLocks noEditPoints="1"/>
              </p:cNvSpPr>
              <p:nvPr/>
            </p:nvSpPr>
            <p:spPr bwMode="auto">
              <a:xfrm>
                <a:off x="3642" y="602"/>
                <a:ext cx="717" cy="466"/>
              </a:xfrm>
              <a:custGeom>
                <a:avLst/>
                <a:gdLst>
                  <a:gd name="T0" fmla="*/ 13 w 717"/>
                  <a:gd name="T1" fmla="*/ 7 h 466"/>
                  <a:gd name="T2" fmla="*/ 13 w 717"/>
                  <a:gd name="T3" fmla="*/ 7 h 466"/>
                  <a:gd name="T4" fmla="*/ 715 w 717"/>
                  <a:gd name="T5" fmla="*/ 198 h 466"/>
                  <a:gd name="T6" fmla="*/ 647 w 717"/>
                  <a:gd name="T7" fmla="*/ 319 h 466"/>
                  <a:gd name="T8" fmla="*/ 563 w 717"/>
                  <a:gd name="T9" fmla="*/ 464 h 466"/>
                  <a:gd name="T10" fmla="*/ 563 w 717"/>
                  <a:gd name="T11" fmla="*/ 464 h 466"/>
                  <a:gd name="T12" fmla="*/ 563 w 717"/>
                  <a:gd name="T13" fmla="*/ 464 h 466"/>
                  <a:gd name="T14" fmla="*/ 13 w 717"/>
                  <a:gd name="T15" fmla="*/ 7 h 466"/>
                  <a:gd name="T16" fmla="*/ 12 w 717"/>
                  <a:gd name="T17" fmla="*/ 3 h 466"/>
                  <a:gd name="T18" fmla="*/ 10 w 717"/>
                  <a:gd name="T19" fmla="*/ 4 h 466"/>
                  <a:gd name="T20" fmla="*/ 564 w 717"/>
                  <a:gd name="T21" fmla="*/ 464 h 466"/>
                  <a:gd name="T22" fmla="*/ 565 w 717"/>
                  <a:gd name="T23" fmla="*/ 464 h 466"/>
                  <a:gd name="T24" fmla="*/ 565 w 717"/>
                  <a:gd name="T25" fmla="*/ 466 h 466"/>
                  <a:gd name="T26" fmla="*/ 566 w 717"/>
                  <a:gd name="T27" fmla="*/ 466 h 466"/>
                  <a:gd name="T28" fmla="*/ 566 w 717"/>
                  <a:gd name="T29" fmla="*/ 466 h 466"/>
                  <a:gd name="T30" fmla="*/ 579 w 717"/>
                  <a:gd name="T31" fmla="*/ 444 h 466"/>
                  <a:gd name="T32" fmla="*/ 717 w 717"/>
                  <a:gd name="T33" fmla="*/ 202 h 466"/>
                  <a:gd name="T34" fmla="*/ 716 w 717"/>
                  <a:gd name="T35" fmla="*/ 201 h 466"/>
                  <a:gd name="T36" fmla="*/ 716 w 717"/>
                  <a:gd name="T37" fmla="*/ 201 h 466"/>
                  <a:gd name="T38" fmla="*/ 716 w 717"/>
                  <a:gd name="T39" fmla="*/ 199 h 466"/>
                  <a:gd name="T40" fmla="*/ 715 w 717"/>
                  <a:gd name="T41" fmla="*/ 198 h 466"/>
                  <a:gd name="T42" fmla="*/ 715 w 717"/>
                  <a:gd name="T43" fmla="*/ 197 h 466"/>
                  <a:gd name="T44" fmla="*/ 715 w 717"/>
                  <a:gd name="T45" fmla="*/ 195 h 466"/>
                  <a:gd name="T46" fmla="*/ 343 w 717"/>
                  <a:gd name="T47" fmla="*/ 94 h 466"/>
                  <a:gd name="T48" fmla="*/ 12 w 717"/>
                  <a:gd name="T49" fmla="*/ 3 h 466"/>
                  <a:gd name="T50" fmla="*/ 0 w 717"/>
                  <a:gd name="T51" fmla="*/ 0 h 466"/>
                  <a:gd name="T52" fmla="*/ 0 w 717"/>
                  <a:gd name="T53" fmla="*/ 1 h 466"/>
                  <a:gd name="T54" fmla="*/ 3 w 717"/>
                  <a:gd name="T55" fmla="*/ 2 h 466"/>
                  <a:gd name="T56" fmla="*/ 3 w 717"/>
                  <a:gd name="T57" fmla="*/ 1 h 466"/>
                  <a:gd name="T58" fmla="*/ 0 w 717"/>
                  <a:gd name="T5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7" h="466">
                    <a:moveTo>
                      <a:pt x="13" y="7"/>
                    </a:moveTo>
                    <a:lnTo>
                      <a:pt x="13" y="7"/>
                    </a:lnTo>
                    <a:lnTo>
                      <a:pt x="715" y="198"/>
                    </a:lnTo>
                    <a:lnTo>
                      <a:pt x="647" y="319"/>
                    </a:lnTo>
                    <a:lnTo>
                      <a:pt x="563" y="464"/>
                    </a:lnTo>
                    <a:lnTo>
                      <a:pt x="563" y="464"/>
                    </a:lnTo>
                    <a:lnTo>
                      <a:pt x="563" y="464"/>
                    </a:lnTo>
                    <a:lnTo>
                      <a:pt x="13" y="7"/>
                    </a:lnTo>
                    <a:moveTo>
                      <a:pt x="12" y="3"/>
                    </a:moveTo>
                    <a:lnTo>
                      <a:pt x="10" y="4"/>
                    </a:lnTo>
                    <a:lnTo>
                      <a:pt x="564" y="464"/>
                    </a:lnTo>
                    <a:lnTo>
                      <a:pt x="565" y="464"/>
                    </a:lnTo>
                    <a:lnTo>
                      <a:pt x="565" y="466"/>
                    </a:lnTo>
                    <a:lnTo>
                      <a:pt x="566" y="466"/>
                    </a:lnTo>
                    <a:lnTo>
                      <a:pt x="566" y="466"/>
                    </a:lnTo>
                    <a:lnTo>
                      <a:pt x="579" y="444"/>
                    </a:lnTo>
                    <a:lnTo>
                      <a:pt x="717" y="202"/>
                    </a:lnTo>
                    <a:lnTo>
                      <a:pt x="716" y="201"/>
                    </a:lnTo>
                    <a:lnTo>
                      <a:pt x="716" y="201"/>
                    </a:lnTo>
                    <a:lnTo>
                      <a:pt x="716" y="199"/>
                    </a:lnTo>
                    <a:lnTo>
                      <a:pt x="715" y="198"/>
                    </a:lnTo>
                    <a:lnTo>
                      <a:pt x="715" y="197"/>
                    </a:lnTo>
                    <a:lnTo>
                      <a:pt x="715" y="195"/>
                    </a:lnTo>
                    <a:lnTo>
                      <a:pt x="343" y="94"/>
                    </a:lnTo>
                    <a:lnTo>
                      <a:pt x="12" y="3"/>
                    </a:lnTo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Freeform 49"/>
              <p:cNvSpPr>
                <a:spLocks noEditPoints="1"/>
              </p:cNvSpPr>
              <p:nvPr/>
            </p:nvSpPr>
            <p:spPr bwMode="auto">
              <a:xfrm>
                <a:off x="3426" y="1165"/>
                <a:ext cx="335" cy="575"/>
              </a:xfrm>
              <a:custGeom>
                <a:avLst/>
                <a:gdLst>
                  <a:gd name="T0" fmla="*/ 244 w 335"/>
                  <a:gd name="T1" fmla="*/ 339 h 575"/>
                  <a:gd name="T2" fmla="*/ 329 w 335"/>
                  <a:gd name="T3" fmla="*/ 486 h 575"/>
                  <a:gd name="T4" fmla="*/ 244 w 335"/>
                  <a:gd name="T5" fmla="*/ 339 h 575"/>
                  <a:gd name="T6" fmla="*/ 33 w 335"/>
                  <a:gd name="T7" fmla="*/ 208 h 575"/>
                  <a:gd name="T8" fmla="*/ 0 w 335"/>
                  <a:gd name="T9" fmla="*/ 573 h 575"/>
                  <a:gd name="T10" fmla="*/ 1 w 335"/>
                  <a:gd name="T11" fmla="*/ 573 h 575"/>
                  <a:gd name="T12" fmla="*/ 1 w 335"/>
                  <a:gd name="T13" fmla="*/ 573 h 575"/>
                  <a:gd name="T14" fmla="*/ 3 w 335"/>
                  <a:gd name="T15" fmla="*/ 575 h 575"/>
                  <a:gd name="T16" fmla="*/ 333 w 335"/>
                  <a:gd name="T17" fmla="*/ 505 h 575"/>
                  <a:gd name="T18" fmla="*/ 335 w 335"/>
                  <a:gd name="T19" fmla="*/ 504 h 575"/>
                  <a:gd name="T20" fmla="*/ 330 w 335"/>
                  <a:gd name="T21" fmla="*/ 503 h 575"/>
                  <a:gd name="T22" fmla="*/ 0 w 335"/>
                  <a:gd name="T23" fmla="*/ 572 h 575"/>
                  <a:gd name="T24" fmla="*/ 33 w 335"/>
                  <a:gd name="T25" fmla="*/ 208 h 575"/>
                  <a:gd name="T26" fmla="*/ 51 w 335"/>
                  <a:gd name="T27" fmla="*/ 10 h 575"/>
                  <a:gd name="T28" fmla="*/ 51 w 335"/>
                  <a:gd name="T29" fmla="*/ 10 h 575"/>
                  <a:gd name="T30" fmla="*/ 335 w 335"/>
                  <a:gd name="T31" fmla="*/ 501 h 575"/>
                  <a:gd name="T32" fmla="*/ 51 w 335"/>
                  <a:gd name="T33" fmla="*/ 10 h 575"/>
                  <a:gd name="T34" fmla="*/ 48 w 335"/>
                  <a:gd name="T35" fmla="*/ 9 h 575"/>
                  <a:gd name="T36" fmla="*/ 48 w 335"/>
                  <a:gd name="T37" fmla="*/ 9 h 575"/>
                  <a:gd name="T38" fmla="*/ 12 w 335"/>
                  <a:gd name="T39" fmla="*/ 401 h 575"/>
                  <a:gd name="T40" fmla="*/ 48 w 335"/>
                  <a:gd name="T41" fmla="*/ 9 h 575"/>
                  <a:gd name="T42" fmla="*/ 48 w 335"/>
                  <a:gd name="T43" fmla="*/ 0 h 575"/>
                  <a:gd name="T44" fmla="*/ 48 w 335"/>
                  <a:gd name="T45" fmla="*/ 0 h 575"/>
                  <a:gd name="T46" fmla="*/ 50 w 335"/>
                  <a:gd name="T47" fmla="*/ 3 h 575"/>
                  <a:gd name="T48" fmla="*/ 50 w 335"/>
                  <a:gd name="T49" fmla="*/ 3 h 575"/>
                  <a:gd name="T50" fmla="*/ 48 w 335"/>
                  <a:gd name="T51" fmla="*/ 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5" h="575">
                    <a:moveTo>
                      <a:pt x="244" y="339"/>
                    </a:moveTo>
                    <a:lnTo>
                      <a:pt x="329" y="486"/>
                    </a:lnTo>
                    <a:lnTo>
                      <a:pt x="244" y="339"/>
                    </a:lnTo>
                    <a:close/>
                    <a:moveTo>
                      <a:pt x="33" y="208"/>
                    </a:moveTo>
                    <a:lnTo>
                      <a:pt x="0" y="573"/>
                    </a:lnTo>
                    <a:lnTo>
                      <a:pt x="1" y="573"/>
                    </a:lnTo>
                    <a:lnTo>
                      <a:pt x="1" y="573"/>
                    </a:lnTo>
                    <a:lnTo>
                      <a:pt x="3" y="575"/>
                    </a:lnTo>
                    <a:lnTo>
                      <a:pt x="333" y="505"/>
                    </a:lnTo>
                    <a:lnTo>
                      <a:pt x="335" y="504"/>
                    </a:lnTo>
                    <a:lnTo>
                      <a:pt x="330" y="503"/>
                    </a:lnTo>
                    <a:lnTo>
                      <a:pt x="0" y="572"/>
                    </a:lnTo>
                    <a:lnTo>
                      <a:pt x="33" y="208"/>
                    </a:lnTo>
                    <a:close/>
                    <a:moveTo>
                      <a:pt x="51" y="10"/>
                    </a:moveTo>
                    <a:lnTo>
                      <a:pt x="51" y="10"/>
                    </a:lnTo>
                    <a:lnTo>
                      <a:pt x="335" y="501"/>
                    </a:lnTo>
                    <a:lnTo>
                      <a:pt x="51" y="10"/>
                    </a:lnTo>
                    <a:close/>
                    <a:moveTo>
                      <a:pt x="48" y="9"/>
                    </a:moveTo>
                    <a:lnTo>
                      <a:pt x="48" y="9"/>
                    </a:lnTo>
                    <a:lnTo>
                      <a:pt x="12" y="401"/>
                    </a:lnTo>
                    <a:lnTo>
                      <a:pt x="48" y="9"/>
                    </a:lnTo>
                    <a:close/>
                    <a:moveTo>
                      <a:pt x="48" y="0"/>
                    </a:moveTo>
                    <a:lnTo>
                      <a:pt x="48" y="0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Freeform 50"/>
              <p:cNvSpPr>
                <a:spLocks noEditPoints="1"/>
              </p:cNvSpPr>
              <p:nvPr/>
            </p:nvSpPr>
            <p:spPr bwMode="auto">
              <a:xfrm>
                <a:off x="3426" y="1165"/>
                <a:ext cx="335" cy="575"/>
              </a:xfrm>
              <a:custGeom>
                <a:avLst/>
                <a:gdLst>
                  <a:gd name="T0" fmla="*/ 244 w 335"/>
                  <a:gd name="T1" fmla="*/ 339 h 575"/>
                  <a:gd name="T2" fmla="*/ 329 w 335"/>
                  <a:gd name="T3" fmla="*/ 486 h 575"/>
                  <a:gd name="T4" fmla="*/ 244 w 335"/>
                  <a:gd name="T5" fmla="*/ 339 h 575"/>
                  <a:gd name="T6" fmla="*/ 33 w 335"/>
                  <a:gd name="T7" fmla="*/ 208 h 575"/>
                  <a:gd name="T8" fmla="*/ 0 w 335"/>
                  <a:gd name="T9" fmla="*/ 573 h 575"/>
                  <a:gd name="T10" fmla="*/ 1 w 335"/>
                  <a:gd name="T11" fmla="*/ 573 h 575"/>
                  <a:gd name="T12" fmla="*/ 1 w 335"/>
                  <a:gd name="T13" fmla="*/ 573 h 575"/>
                  <a:gd name="T14" fmla="*/ 3 w 335"/>
                  <a:gd name="T15" fmla="*/ 575 h 575"/>
                  <a:gd name="T16" fmla="*/ 333 w 335"/>
                  <a:gd name="T17" fmla="*/ 505 h 575"/>
                  <a:gd name="T18" fmla="*/ 335 w 335"/>
                  <a:gd name="T19" fmla="*/ 504 h 575"/>
                  <a:gd name="T20" fmla="*/ 330 w 335"/>
                  <a:gd name="T21" fmla="*/ 503 h 575"/>
                  <a:gd name="T22" fmla="*/ 0 w 335"/>
                  <a:gd name="T23" fmla="*/ 572 h 575"/>
                  <a:gd name="T24" fmla="*/ 33 w 335"/>
                  <a:gd name="T25" fmla="*/ 208 h 575"/>
                  <a:gd name="T26" fmla="*/ 51 w 335"/>
                  <a:gd name="T27" fmla="*/ 10 h 575"/>
                  <a:gd name="T28" fmla="*/ 51 w 335"/>
                  <a:gd name="T29" fmla="*/ 10 h 575"/>
                  <a:gd name="T30" fmla="*/ 335 w 335"/>
                  <a:gd name="T31" fmla="*/ 501 h 575"/>
                  <a:gd name="T32" fmla="*/ 51 w 335"/>
                  <a:gd name="T33" fmla="*/ 10 h 575"/>
                  <a:gd name="T34" fmla="*/ 48 w 335"/>
                  <a:gd name="T35" fmla="*/ 9 h 575"/>
                  <a:gd name="T36" fmla="*/ 48 w 335"/>
                  <a:gd name="T37" fmla="*/ 9 h 575"/>
                  <a:gd name="T38" fmla="*/ 12 w 335"/>
                  <a:gd name="T39" fmla="*/ 401 h 575"/>
                  <a:gd name="T40" fmla="*/ 48 w 335"/>
                  <a:gd name="T41" fmla="*/ 9 h 575"/>
                  <a:gd name="T42" fmla="*/ 48 w 335"/>
                  <a:gd name="T43" fmla="*/ 0 h 575"/>
                  <a:gd name="T44" fmla="*/ 48 w 335"/>
                  <a:gd name="T45" fmla="*/ 0 h 575"/>
                  <a:gd name="T46" fmla="*/ 50 w 335"/>
                  <a:gd name="T47" fmla="*/ 3 h 575"/>
                  <a:gd name="T48" fmla="*/ 50 w 335"/>
                  <a:gd name="T49" fmla="*/ 3 h 575"/>
                  <a:gd name="T50" fmla="*/ 48 w 335"/>
                  <a:gd name="T51" fmla="*/ 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5" h="575">
                    <a:moveTo>
                      <a:pt x="244" y="339"/>
                    </a:moveTo>
                    <a:lnTo>
                      <a:pt x="329" y="486"/>
                    </a:lnTo>
                    <a:lnTo>
                      <a:pt x="244" y="339"/>
                    </a:lnTo>
                    <a:moveTo>
                      <a:pt x="33" y="208"/>
                    </a:moveTo>
                    <a:lnTo>
                      <a:pt x="0" y="573"/>
                    </a:lnTo>
                    <a:lnTo>
                      <a:pt x="1" y="573"/>
                    </a:lnTo>
                    <a:lnTo>
                      <a:pt x="1" y="573"/>
                    </a:lnTo>
                    <a:lnTo>
                      <a:pt x="3" y="575"/>
                    </a:lnTo>
                    <a:lnTo>
                      <a:pt x="333" y="505"/>
                    </a:lnTo>
                    <a:lnTo>
                      <a:pt x="335" y="504"/>
                    </a:lnTo>
                    <a:lnTo>
                      <a:pt x="330" y="503"/>
                    </a:lnTo>
                    <a:lnTo>
                      <a:pt x="0" y="572"/>
                    </a:lnTo>
                    <a:lnTo>
                      <a:pt x="33" y="208"/>
                    </a:lnTo>
                    <a:moveTo>
                      <a:pt x="51" y="10"/>
                    </a:moveTo>
                    <a:lnTo>
                      <a:pt x="51" y="10"/>
                    </a:lnTo>
                    <a:lnTo>
                      <a:pt x="335" y="501"/>
                    </a:lnTo>
                    <a:lnTo>
                      <a:pt x="51" y="10"/>
                    </a:lnTo>
                    <a:moveTo>
                      <a:pt x="48" y="9"/>
                    </a:moveTo>
                    <a:lnTo>
                      <a:pt x="48" y="9"/>
                    </a:lnTo>
                    <a:lnTo>
                      <a:pt x="12" y="401"/>
                    </a:lnTo>
                    <a:lnTo>
                      <a:pt x="48" y="9"/>
                    </a:lnTo>
                    <a:moveTo>
                      <a:pt x="48" y="0"/>
                    </a:moveTo>
                    <a:lnTo>
                      <a:pt x="48" y="0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4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Freeform 51"/>
              <p:cNvSpPr>
                <a:spLocks noEditPoints="1"/>
              </p:cNvSpPr>
              <p:nvPr/>
            </p:nvSpPr>
            <p:spPr bwMode="auto">
              <a:xfrm>
                <a:off x="2996" y="1167"/>
                <a:ext cx="482" cy="571"/>
              </a:xfrm>
              <a:custGeom>
                <a:avLst/>
                <a:gdLst>
                  <a:gd name="T0" fmla="*/ 479 w 482"/>
                  <a:gd name="T1" fmla="*/ 6 h 571"/>
                  <a:gd name="T2" fmla="*/ 478 w 482"/>
                  <a:gd name="T3" fmla="*/ 7 h 571"/>
                  <a:gd name="T4" fmla="*/ 442 w 482"/>
                  <a:gd name="T5" fmla="*/ 399 h 571"/>
                  <a:gd name="T6" fmla="*/ 426 w 482"/>
                  <a:gd name="T7" fmla="*/ 570 h 571"/>
                  <a:gd name="T8" fmla="*/ 1 w 482"/>
                  <a:gd name="T9" fmla="*/ 398 h 571"/>
                  <a:gd name="T10" fmla="*/ 1 w 482"/>
                  <a:gd name="T11" fmla="*/ 398 h 571"/>
                  <a:gd name="T12" fmla="*/ 428 w 482"/>
                  <a:gd name="T13" fmla="*/ 570 h 571"/>
                  <a:gd name="T14" fmla="*/ 428 w 482"/>
                  <a:gd name="T15" fmla="*/ 570 h 571"/>
                  <a:gd name="T16" fmla="*/ 429 w 482"/>
                  <a:gd name="T17" fmla="*/ 570 h 571"/>
                  <a:gd name="T18" fmla="*/ 430 w 482"/>
                  <a:gd name="T19" fmla="*/ 571 h 571"/>
                  <a:gd name="T20" fmla="*/ 463 w 482"/>
                  <a:gd name="T21" fmla="*/ 206 h 571"/>
                  <a:gd name="T22" fmla="*/ 481 w 482"/>
                  <a:gd name="T23" fmla="*/ 8 h 571"/>
                  <a:gd name="T24" fmla="*/ 481 w 482"/>
                  <a:gd name="T25" fmla="*/ 8 h 571"/>
                  <a:gd name="T26" fmla="*/ 479 w 482"/>
                  <a:gd name="T27" fmla="*/ 6 h 571"/>
                  <a:gd name="T28" fmla="*/ 475 w 482"/>
                  <a:gd name="T29" fmla="*/ 4 h 571"/>
                  <a:gd name="T30" fmla="*/ 0 w 482"/>
                  <a:gd name="T31" fmla="*/ 394 h 571"/>
                  <a:gd name="T32" fmla="*/ 0 w 482"/>
                  <a:gd name="T33" fmla="*/ 394 h 571"/>
                  <a:gd name="T34" fmla="*/ 475 w 482"/>
                  <a:gd name="T35" fmla="*/ 4 h 571"/>
                  <a:gd name="T36" fmla="*/ 482 w 482"/>
                  <a:gd name="T37" fmla="*/ 0 h 571"/>
                  <a:gd name="T38" fmla="*/ 480 w 482"/>
                  <a:gd name="T39" fmla="*/ 1 h 571"/>
                  <a:gd name="T40" fmla="*/ 480 w 482"/>
                  <a:gd name="T41" fmla="*/ 1 h 571"/>
                  <a:gd name="T42" fmla="*/ 480 w 482"/>
                  <a:gd name="T43" fmla="*/ 1 h 571"/>
                  <a:gd name="T44" fmla="*/ 482 w 482"/>
                  <a:gd name="T45" fmla="*/ 0 h 571"/>
                  <a:gd name="T46" fmla="*/ 482 w 482"/>
                  <a:gd name="T47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82" h="571">
                    <a:moveTo>
                      <a:pt x="479" y="6"/>
                    </a:moveTo>
                    <a:lnTo>
                      <a:pt x="478" y="7"/>
                    </a:lnTo>
                    <a:lnTo>
                      <a:pt x="442" y="399"/>
                    </a:lnTo>
                    <a:lnTo>
                      <a:pt x="426" y="570"/>
                    </a:lnTo>
                    <a:lnTo>
                      <a:pt x="1" y="398"/>
                    </a:lnTo>
                    <a:lnTo>
                      <a:pt x="1" y="398"/>
                    </a:lnTo>
                    <a:lnTo>
                      <a:pt x="428" y="570"/>
                    </a:lnTo>
                    <a:lnTo>
                      <a:pt x="428" y="570"/>
                    </a:lnTo>
                    <a:lnTo>
                      <a:pt x="429" y="570"/>
                    </a:lnTo>
                    <a:lnTo>
                      <a:pt x="430" y="571"/>
                    </a:lnTo>
                    <a:lnTo>
                      <a:pt x="463" y="206"/>
                    </a:lnTo>
                    <a:lnTo>
                      <a:pt x="481" y="8"/>
                    </a:lnTo>
                    <a:lnTo>
                      <a:pt x="481" y="8"/>
                    </a:lnTo>
                    <a:lnTo>
                      <a:pt x="479" y="6"/>
                    </a:lnTo>
                    <a:close/>
                    <a:moveTo>
                      <a:pt x="475" y="4"/>
                    </a:moveTo>
                    <a:lnTo>
                      <a:pt x="0" y="394"/>
                    </a:lnTo>
                    <a:lnTo>
                      <a:pt x="0" y="394"/>
                    </a:lnTo>
                    <a:lnTo>
                      <a:pt x="475" y="4"/>
                    </a:lnTo>
                    <a:close/>
                    <a:moveTo>
                      <a:pt x="482" y="0"/>
                    </a:moveTo>
                    <a:lnTo>
                      <a:pt x="480" y="1"/>
                    </a:lnTo>
                    <a:lnTo>
                      <a:pt x="480" y="1"/>
                    </a:lnTo>
                    <a:lnTo>
                      <a:pt x="480" y="1"/>
                    </a:lnTo>
                    <a:lnTo>
                      <a:pt x="482" y="0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Freeform 52"/>
              <p:cNvSpPr>
                <a:spLocks noEditPoints="1"/>
              </p:cNvSpPr>
              <p:nvPr/>
            </p:nvSpPr>
            <p:spPr bwMode="auto">
              <a:xfrm>
                <a:off x="2996" y="1167"/>
                <a:ext cx="482" cy="571"/>
              </a:xfrm>
              <a:custGeom>
                <a:avLst/>
                <a:gdLst>
                  <a:gd name="T0" fmla="*/ 479 w 482"/>
                  <a:gd name="T1" fmla="*/ 6 h 571"/>
                  <a:gd name="T2" fmla="*/ 478 w 482"/>
                  <a:gd name="T3" fmla="*/ 7 h 571"/>
                  <a:gd name="T4" fmla="*/ 442 w 482"/>
                  <a:gd name="T5" fmla="*/ 399 h 571"/>
                  <a:gd name="T6" fmla="*/ 426 w 482"/>
                  <a:gd name="T7" fmla="*/ 570 h 571"/>
                  <a:gd name="T8" fmla="*/ 1 w 482"/>
                  <a:gd name="T9" fmla="*/ 398 h 571"/>
                  <a:gd name="T10" fmla="*/ 1 w 482"/>
                  <a:gd name="T11" fmla="*/ 398 h 571"/>
                  <a:gd name="T12" fmla="*/ 428 w 482"/>
                  <a:gd name="T13" fmla="*/ 570 h 571"/>
                  <a:gd name="T14" fmla="*/ 428 w 482"/>
                  <a:gd name="T15" fmla="*/ 570 h 571"/>
                  <a:gd name="T16" fmla="*/ 429 w 482"/>
                  <a:gd name="T17" fmla="*/ 570 h 571"/>
                  <a:gd name="T18" fmla="*/ 430 w 482"/>
                  <a:gd name="T19" fmla="*/ 571 h 571"/>
                  <a:gd name="T20" fmla="*/ 463 w 482"/>
                  <a:gd name="T21" fmla="*/ 206 h 571"/>
                  <a:gd name="T22" fmla="*/ 481 w 482"/>
                  <a:gd name="T23" fmla="*/ 8 h 571"/>
                  <a:gd name="T24" fmla="*/ 481 w 482"/>
                  <a:gd name="T25" fmla="*/ 8 h 571"/>
                  <a:gd name="T26" fmla="*/ 479 w 482"/>
                  <a:gd name="T27" fmla="*/ 6 h 571"/>
                  <a:gd name="T28" fmla="*/ 475 w 482"/>
                  <a:gd name="T29" fmla="*/ 4 h 571"/>
                  <a:gd name="T30" fmla="*/ 0 w 482"/>
                  <a:gd name="T31" fmla="*/ 394 h 571"/>
                  <a:gd name="T32" fmla="*/ 0 w 482"/>
                  <a:gd name="T33" fmla="*/ 394 h 571"/>
                  <a:gd name="T34" fmla="*/ 475 w 482"/>
                  <a:gd name="T35" fmla="*/ 4 h 571"/>
                  <a:gd name="T36" fmla="*/ 482 w 482"/>
                  <a:gd name="T37" fmla="*/ 0 h 571"/>
                  <a:gd name="T38" fmla="*/ 480 w 482"/>
                  <a:gd name="T39" fmla="*/ 1 h 571"/>
                  <a:gd name="T40" fmla="*/ 480 w 482"/>
                  <a:gd name="T41" fmla="*/ 1 h 571"/>
                  <a:gd name="T42" fmla="*/ 480 w 482"/>
                  <a:gd name="T43" fmla="*/ 1 h 571"/>
                  <a:gd name="T44" fmla="*/ 482 w 482"/>
                  <a:gd name="T45" fmla="*/ 0 h 571"/>
                  <a:gd name="T46" fmla="*/ 482 w 482"/>
                  <a:gd name="T47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82" h="571">
                    <a:moveTo>
                      <a:pt x="479" y="6"/>
                    </a:moveTo>
                    <a:lnTo>
                      <a:pt x="478" y="7"/>
                    </a:lnTo>
                    <a:lnTo>
                      <a:pt x="442" y="399"/>
                    </a:lnTo>
                    <a:lnTo>
                      <a:pt x="426" y="570"/>
                    </a:lnTo>
                    <a:lnTo>
                      <a:pt x="1" y="398"/>
                    </a:lnTo>
                    <a:lnTo>
                      <a:pt x="1" y="398"/>
                    </a:lnTo>
                    <a:lnTo>
                      <a:pt x="428" y="570"/>
                    </a:lnTo>
                    <a:lnTo>
                      <a:pt x="428" y="570"/>
                    </a:lnTo>
                    <a:lnTo>
                      <a:pt x="429" y="570"/>
                    </a:lnTo>
                    <a:lnTo>
                      <a:pt x="430" y="571"/>
                    </a:lnTo>
                    <a:lnTo>
                      <a:pt x="463" y="206"/>
                    </a:lnTo>
                    <a:lnTo>
                      <a:pt x="481" y="8"/>
                    </a:lnTo>
                    <a:lnTo>
                      <a:pt x="481" y="8"/>
                    </a:lnTo>
                    <a:lnTo>
                      <a:pt x="479" y="6"/>
                    </a:lnTo>
                    <a:moveTo>
                      <a:pt x="475" y="4"/>
                    </a:moveTo>
                    <a:lnTo>
                      <a:pt x="0" y="394"/>
                    </a:lnTo>
                    <a:lnTo>
                      <a:pt x="0" y="394"/>
                    </a:lnTo>
                    <a:lnTo>
                      <a:pt x="475" y="4"/>
                    </a:lnTo>
                    <a:moveTo>
                      <a:pt x="482" y="0"/>
                    </a:moveTo>
                    <a:lnTo>
                      <a:pt x="480" y="1"/>
                    </a:lnTo>
                    <a:lnTo>
                      <a:pt x="480" y="1"/>
                    </a:lnTo>
                    <a:lnTo>
                      <a:pt x="480" y="1"/>
                    </a:lnTo>
                    <a:lnTo>
                      <a:pt x="482" y="0"/>
                    </a:lnTo>
                    <a:lnTo>
                      <a:pt x="48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Freeform 53"/>
              <p:cNvSpPr>
                <a:spLocks noEditPoints="1"/>
              </p:cNvSpPr>
              <p:nvPr/>
            </p:nvSpPr>
            <p:spPr bwMode="auto">
              <a:xfrm>
                <a:off x="1577" y="1669"/>
                <a:ext cx="332" cy="258"/>
              </a:xfrm>
              <a:custGeom>
                <a:avLst/>
                <a:gdLst>
                  <a:gd name="T0" fmla="*/ 220 w 332"/>
                  <a:gd name="T1" fmla="*/ 211 h 258"/>
                  <a:gd name="T2" fmla="*/ 168 w 332"/>
                  <a:gd name="T3" fmla="*/ 258 h 258"/>
                  <a:gd name="T4" fmla="*/ 220 w 332"/>
                  <a:gd name="T5" fmla="*/ 211 h 258"/>
                  <a:gd name="T6" fmla="*/ 84 w 332"/>
                  <a:gd name="T7" fmla="*/ 132 h 258"/>
                  <a:gd name="T8" fmla="*/ 164 w 332"/>
                  <a:gd name="T9" fmla="*/ 258 h 258"/>
                  <a:gd name="T10" fmla="*/ 164 w 332"/>
                  <a:gd name="T11" fmla="*/ 258 h 258"/>
                  <a:gd name="T12" fmla="*/ 84 w 332"/>
                  <a:gd name="T13" fmla="*/ 132 h 258"/>
                  <a:gd name="T14" fmla="*/ 5 w 332"/>
                  <a:gd name="T15" fmla="*/ 2 h 258"/>
                  <a:gd name="T16" fmla="*/ 5 w 332"/>
                  <a:gd name="T17" fmla="*/ 3 h 258"/>
                  <a:gd name="T18" fmla="*/ 43 w 332"/>
                  <a:gd name="T19" fmla="*/ 61 h 258"/>
                  <a:gd name="T20" fmla="*/ 8 w 332"/>
                  <a:gd name="T21" fmla="*/ 6 h 258"/>
                  <a:gd name="T22" fmla="*/ 331 w 332"/>
                  <a:gd name="T23" fmla="*/ 107 h 258"/>
                  <a:gd name="T24" fmla="*/ 167 w 332"/>
                  <a:gd name="T25" fmla="*/ 255 h 258"/>
                  <a:gd name="T26" fmla="*/ 167 w 332"/>
                  <a:gd name="T27" fmla="*/ 255 h 258"/>
                  <a:gd name="T28" fmla="*/ 331 w 332"/>
                  <a:gd name="T29" fmla="*/ 106 h 258"/>
                  <a:gd name="T30" fmla="*/ 329 w 332"/>
                  <a:gd name="T31" fmla="*/ 105 h 258"/>
                  <a:gd name="T32" fmla="*/ 332 w 332"/>
                  <a:gd name="T33" fmla="*/ 105 h 258"/>
                  <a:gd name="T34" fmla="*/ 332 w 332"/>
                  <a:gd name="T35" fmla="*/ 104 h 258"/>
                  <a:gd name="T36" fmla="*/ 5 w 332"/>
                  <a:gd name="T37" fmla="*/ 2 h 258"/>
                  <a:gd name="T38" fmla="*/ 0 w 332"/>
                  <a:gd name="T39" fmla="*/ 0 h 258"/>
                  <a:gd name="T40" fmla="*/ 2 w 332"/>
                  <a:gd name="T41" fmla="*/ 4 h 258"/>
                  <a:gd name="T42" fmla="*/ 2 w 332"/>
                  <a:gd name="T43" fmla="*/ 3 h 258"/>
                  <a:gd name="T44" fmla="*/ 2 w 332"/>
                  <a:gd name="T45" fmla="*/ 1 h 258"/>
                  <a:gd name="T46" fmla="*/ 0 w 332"/>
                  <a:gd name="T47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2" h="258">
                    <a:moveTo>
                      <a:pt x="220" y="211"/>
                    </a:moveTo>
                    <a:lnTo>
                      <a:pt x="168" y="258"/>
                    </a:lnTo>
                    <a:lnTo>
                      <a:pt x="220" y="211"/>
                    </a:lnTo>
                    <a:close/>
                    <a:moveTo>
                      <a:pt x="84" y="132"/>
                    </a:moveTo>
                    <a:lnTo>
                      <a:pt x="164" y="258"/>
                    </a:lnTo>
                    <a:lnTo>
                      <a:pt x="164" y="258"/>
                    </a:lnTo>
                    <a:lnTo>
                      <a:pt x="84" y="132"/>
                    </a:lnTo>
                    <a:close/>
                    <a:moveTo>
                      <a:pt x="5" y="2"/>
                    </a:moveTo>
                    <a:lnTo>
                      <a:pt x="5" y="3"/>
                    </a:lnTo>
                    <a:lnTo>
                      <a:pt x="43" y="61"/>
                    </a:lnTo>
                    <a:lnTo>
                      <a:pt x="8" y="6"/>
                    </a:lnTo>
                    <a:lnTo>
                      <a:pt x="331" y="107"/>
                    </a:lnTo>
                    <a:lnTo>
                      <a:pt x="167" y="255"/>
                    </a:lnTo>
                    <a:lnTo>
                      <a:pt x="167" y="255"/>
                    </a:lnTo>
                    <a:lnTo>
                      <a:pt x="331" y="106"/>
                    </a:lnTo>
                    <a:lnTo>
                      <a:pt x="329" y="105"/>
                    </a:lnTo>
                    <a:lnTo>
                      <a:pt x="332" y="105"/>
                    </a:lnTo>
                    <a:lnTo>
                      <a:pt x="332" y="104"/>
                    </a:lnTo>
                    <a:lnTo>
                      <a:pt x="5" y="2"/>
                    </a:lnTo>
                    <a:close/>
                    <a:moveTo>
                      <a:pt x="0" y="0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Freeform 54"/>
              <p:cNvSpPr>
                <a:spLocks noEditPoints="1"/>
              </p:cNvSpPr>
              <p:nvPr/>
            </p:nvSpPr>
            <p:spPr bwMode="auto">
              <a:xfrm>
                <a:off x="1577" y="1669"/>
                <a:ext cx="332" cy="258"/>
              </a:xfrm>
              <a:custGeom>
                <a:avLst/>
                <a:gdLst>
                  <a:gd name="T0" fmla="*/ 220 w 332"/>
                  <a:gd name="T1" fmla="*/ 211 h 258"/>
                  <a:gd name="T2" fmla="*/ 168 w 332"/>
                  <a:gd name="T3" fmla="*/ 258 h 258"/>
                  <a:gd name="T4" fmla="*/ 220 w 332"/>
                  <a:gd name="T5" fmla="*/ 211 h 258"/>
                  <a:gd name="T6" fmla="*/ 84 w 332"/>
                  <a:gd name="T7" fmla="*/ 132 h 258"/>
                  <a:gd name="T8" fmla="*/ 164 w 332"/>
                  <a:gd name="T9" fmla="*/ 258 h 258"/>
                  <a:gd name="T10" fmla="*/ 164 w 332"/>
                  <a:gd name="T11" fmla="*/ 258 h 258"/>
                  <a:gd name="T12" fmla="*/ 84 w 332"/>
                  <a:gd name="T13" fmla="*/ 132 h 258"/>
                  <a:gd name="T14" fmla="*/ 5 w 332"/>
                  <a:gd name="T15" fmla="*/ 2 h 258"/>
                  <a:gd name="T16" fmla="*/ 5 w 332"/>
                  <a:gd name="T17" fmla="*/ 3 h 258"/>
                  <a:gd name="T18" fmla="*/ 43 w 332"/>
                  <a:gd name="T19" fmla="*/ 61 h 258"/>
                  <a:gd name="T20" fmla="*/ 8 w 332"/>
                  <a:gd name="T21" fmla="*/ 6 h 258"/>
                  <a:gd name="T22" fmla="*/ 331 w 332"/>
                  <a:gd name="T23" fmla="*/ 107 h 258"/>
                  <a:gd name="T24" fmla="*/ 167 w 332"/>
                  <a:gd name="T25" fmla="*/ 255 h 258"/>
                  <a:gd name="T26" fmla="*/ 167 w 332"/>
                  <a:gd name="T27" fmla="*/ 255 h 258"/>
                  <a:gd name="T28" fmla="*/ 331 w 332"/>
                  <a:gd name="T29" fmla="*/ 106 h 258"/>
                  <a:gd name="T30" fmla="*/ 329 w 332"/>
                  <a:gd name="T31" fmla="*/ 105 h 258"/>
                  <a:gd name="T32" fmla="*/ 332 w 332"/>
                  <a:gd name="T33" fmla="*/ 105 h 258"/>
                  <a:gd name="T34" fmla="*/ 332 w 332"/>
                  <a:gd name="T35" fmla="*/ 104 h 258"/>
                  <a:gd name="T36" fmla="*/ 5 w 332"/>
                  <a:gd name="T37" fmla="*/ 2 h 258"/>
                  <a:gd name="T38" fmla="*/ 0 w 332"/>
                  <a:gd name="T39" fmla="*/ 0 h 258"/>
                  <a:gd name="T40" fmla="*/ 2 w 332"/>
                  <a:gd name="T41" fmla="*/ 4 h 258"/>
                  <a:gd name="T42" fmla="*/ 2 w 332"/>
                  <a:gd name="T43" fmla="*/ 3 h 258"/>
                  <a:gd name="T44" fmla="*/ 2 w 332"/>
                  <a:gd name="T45" fmla="*/ 1 h 258"/>
                  <a:gd name="T46" fmla="*/ 0 w 332"/>
                  <a:gd name="T47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2" h="258">
                    <a:moveTo>
                      <a:pt x="220" y="211"/>
                    </a:moveTo>
                    <a:lnTo>
                      <a:pt x="168" y="258"/>
                    </a:lnTo>
                    <a:lnTo>
                      <a:pt x="220" y="211"/>
                    </a:lnTo>
                    <a:moveTo>
                      <a:pt x="84" y="132"/>
                    </a:moveTo>
                    <a:lnTo>
                      <a:pt x="164" y="258"/>
                    </a:lnTo>
                    <a:lnTo>
                      <a:pt x="164" y="258"/>
                    </a:lnTo>
                    <a:lnTo>
                      <a:pt x="84" y="132"/>
                    </a:lnTo>
                    <a:moveTo>
                      <a:pt x="5" y="2"/>
                    </a:moveTo>
                    <a:lnTo>
                      <a:pt x="5" y="3"/>
                    </a:lnTo>
                    <a:lnTo>
                      <a:pt x="43" y="61"/>
                    </a:lnTo>
                    <a:lnTo>
                      <a:pt x="8" y="6"/>
                    </a:lnTo>
                    <a:lnTo>
                      <a:pt x="331" y="107"/>
                    </a:lnTo>
                    <a:lnTo>
                      <a:pt x="167" y="255"/>
                    </a:lnTo>
                    <a:lnTo>
                      <a:pt x="167" y="255"/>
                    </a:lnTo>
                    <a:lnTo>
                      <a:pt x="331" y="106"/>
                    </a:lnTo>
                    <a:lnTo>
                      <a:pt x="329" y="105"/>
                    </a:lnTo>
                    <a:lnTo>
                      <a:pt x="332" y="105"/>
                    </a:lnTo>
                    <a:lnTo>
                      <a:pt x="332" y="104"/>
                    </a:lnTo>
                    <a:lnTo>
                      <a:pt x="5" y="2"/>
                    </a:lnTo>
                    <a:moveTo>
                      <a:pt x="0" y="0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Freeform 55"/>
              <p:cNvSpPr>
                <a:spLocks noEditPoints="1"/>
              </p:cNvSpPr>
              <p:nvPr/>
            </p:nvSpPr>
            <p:spPr bwMode="auto">
              <a:xfrm>
                <a:off x="1579" y="1666"/>
                <a:ext cx="165" cy="445"/>
              </a:xfrm>
              <a:custGeom>
                <a:avLst/>
                <a:gdLst>
                  <a:gd name="T0" fmla="*/ 10 w 165"/>
                  <a:gd name="T1" fmla="*/ 443 h 445"/>
                  <a:gd name="T2" fmla="*/ 9 w 165"/>
                  <a:gd name="T3" fmla="*/ 443 h 445"/>
                  <a:gd name="T4" fmla="*/ 9 w 165"/>
                  <a:gd name="T5" fmla="*/ 445 h 445"/>
                  <a:gd name="T6" fmla="*/ 10 w 165"/>
                  <a:gd name="T7" fmla="*/ 444 h 445"/>
                  <a:gd name="T8" fmla="*/ 10 w 165"/>
                  <a:gd name="T9" fmla="*/ 443 h 445"/>
                  <a:gd name="T10" fmla="*/ 164 w 165"/>
                  <a:gd name="T11" fmla="*/ 263 h 445"/>
                  <a:gd name="T12" fmla="*/ 38 w 165"/>
                  <a:gd name="T13" fmla="*/ 411 h 445"/>
                  <a:gd name="T14" fmla="*/ 164 w 165"/>
                  <a:gd name="T15" fmla="*/ 263 h 445"/>
                  <a:gd name="T16" fmla="*/ 164 w 165"/>
                  <a:gd name="T17" fmla="*/ 263 h 445"/>
                  <a:gd name="T18" fmla="*/ 162 w 165"/>
                  <a:gd name="T19" fmla="*/ 261 h 445"/>
                  <a:gd name="T20" fmla="*/ 51 w 165"/>
                  <a:gd name="T21" fmla="*/ 391 h 445"/>
                  <a:gd name="T22" fmla="*/ 162 w 165"/>
                  <a:gd name="T23" fmla="*/ 261 h 445"/>
                  <a:gd name="T24" fmla="*/ 162 w 165"/>
                  <a:gd name="T25" fmla="*/ 261 h 445"/>
                  <a:gd name="T26" fmla="*/ 3 w 165"/>
                  <a:gd name="T27" fmla="*/ 6 h 445"/>
                  <a:gd name="T28" fmla="*/ 3 w 165"/>
                  <a:gd name="T29" fmla="*/ 12 h 445"/>
                  <a:gd name="T30" fmla="*/ 82 w 165"/>
                  <a:gd name="T31" fmla="*/ 135 h 445"/>
                  <a:gd name="T32" fmla="*/ 162 w 165"/>
                  <a:gd name="T33" fmla="*/ 261 h 445"/>
                  <a:gd name="T34" fmla="*/ 163 w 165"/>
                  <a:gd name="T35" fmla="*/ 260 h 445"/>
                  <a:gd name="T36" fmla="*/ 165 w 165"/>
                  <a:gd name="T37" fmla="*/ 258 h 445"/>
                  <a:gd name="T38" fmla="*/ 165 w 165"/>
                  <a:gd name="T39" fmla="*/ 258 h 445"/>
                  <a:gd name="T40" fmla="*/ 165 w 165"/>
                  <a:gd name="T41" fmla="*/ 258 h 445"/>
                  <a:gd name="T42" fmla="*/ 165 w 165"/>
                  <a:gd name="T43" fmla="*/ 258 h 445"/>
                  <a:gd name="T44" fmla="*/ 41 w 165"/>
                  <a:gd name="T45" fmla="*/ 64 h 445"/>
                  <a:gd name="T46" fmla="*/ 3 w 165"/>
                  <a:gd name="T47" fmla="*/ 6 h 445"/>
                  <a:gd name="T48" fmla="*/ 0 w 165"/>
                  <a:gd name="T49" fmla="*/ 0 h 445"/>
                  <a:gd name="T50" fmla="*/ 0 w 165"/>
                  <a:gd name="T51" fmla="*/ 4 h 445"/>
                  <a:gd name="T52" fmla="*/ 0 w 165"/>
                  <a:gd name="T53" fmla="*/ 6 h 445"/>
                  <a:gd name="T54" fmla="*/ 0 w 165"/>
                  <a:gd name="T55" fmla="*/ 6 h 445"/>
                  <a:gd name="T56" fmla="*/ 2 w 165"/>
                  <a:gd name="T57" fmla="*/ 3 h 445"/>
                  <a:gd name="T58" fmla="*/ 0 w 165"/>
                  <a:gd name="T59" fmla="*/ 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5" h="445">
                    <a:moveTo>
                      <a:pt x="10" y="443"/>
                    </a:moveTo>
                    <a:lnTo>
                      <a:pt x="9" y="443"/>
                    </a:lnTo>
                    <a:lnTo>
                      <a:pt x="9" y="445"/>
                    </a:lnTo>
                    <a:lnTo>
                      <a:pt x="10" y="444"/>
                    </a:lnTo>
                    <a:lnTo>
                      <a:pt x="10" y="443"/>
                    </a:lnTo>
                    <a:close/>
                    <a:moveTo>
                      <a:pt x="164" y="263"/>
                    </a:moveTo>
                    <a:lnTo>
                      <a:pt x="38" y="411"/>
                    </a:lnTo>
                    <a:lnTo>
                      <a:pt x="164" y="263"/>
                    </a:lnTo>
                    <a:lnTo>
                      <a:pt x="164" y="263"/>
                    </a:lnTo>
                    <a:close/>
                    <a:moveTo>
                      <a:pt x="162" y="261"/>
                    </a:moveTo>
                    <a:lnTo>
                      <a:pt x="51" y="391"/>
                    </a:lnTo>
                    <a:lnTo>
                      <a:pt x="162" y="261"/>
                    </a:lnTo>
                    <a:lnTo>
                      <a:pt x="162" y="261"/>
                    </a:lnTo>
                    <a:close/>
                    <a:moveTo>
                      <a:pt x="3" y="6"/>
                    </a:moveTo>
                    <a:lnTo>
                      <a:pt x="3" y="12"/>
                    </a:lnTo>
                    <a:lnTo>
                      <a:pt x="82" y="135"/>
                    </a:lnTo>
                    <a:lnTo>
                      <a:pt x="162" y="261"/>
                    </a:lnTo>
                    <a:lnTo>
                      <a:pt x="163" y="260"/>
                    </a:lnTo>
                    <a:lnTo>
                      <a:pt x="165" y="258"/>
                    </a:lnTo>
                    <a:lnTo>
                      <a:pt x="165" y="258"/>
                    </a:lnTo>
                    <a:lnTo>
                      <a:pt x="165" y="258"/>
                    </a:lnTo>
                    <a:lnTo>
                      <a:pt x="165" y="258"/>
                    </a:lnTo>
                    <a:lnTo>
                      <a:pt x="41" y="64"/>
                    </a:lnTo>
                    <a:lnTo>
                      <a:pt x="3" y="6"/>
                    </a:lnTo>
                    <a:close/>
                    <a:moveTo>
                      <a:pt x="0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Freeform 56"/>
              <p:cNvSpPr>
                <a:spLocks noEditPoints="1"/>
              </p:cNvSpPr>
              <p:nvPr/>
            </p:nvSpPr>
            <p:spPr bwMode="auto">
              <a:xfrm>
                <a:off x="1579" y="1666"/>
                <a:ext cx="165" cy="445"/>
              </a:xfrm>
              <a:custGeom>
                <a:avLst/>
                <a:gdLst>
                  <a:gd name="T0" fmla="*/ 10 w 165"/>
                  <a:gd name="T1" fmla="*/ 443 h 445"/>
                  <a:gd name="T2" fmla="*/ 9 w 165"/>
                  <a:gd name="T3" fmla="*/ 443 h 445"/>
                  <a:gd name="T4" fmla="*/ 9 w 165"/>
                  <a:gd name="T5" fmla="*/ 445 h 445"/>
                  <a:gd name="T6" fmla="*/ 10 w 165"/>
                  <a:gd name="T7" fmla="*/ 444 h 445"/>
                  <a:gd name="T8" fmla="*/ 10 w 165"/>
                  <a:gd name="T9" fmla="*/ 443 h 445"/>
                  <a:gd name="T10" fmla="*/ 164 w 165"/>
                  <a:gd name="T11" fmla="*/ 263 h 445"/>
                  <a:gd name="T12" fmla="*/ 38 w 165"/>
                  <a:gd name="T13" fmla="*/ 411 h 445"/>
                  <a:gd name="T14" fmla="*/ 164 w 165"/>
                  <a:gd name="T15" fmla="*/ 263 h 445"/>
                  <a:gd name="T16" fmla="*/ 164 w 165"/>
                  <a:gd name="T17" fmla="*/ 263 h 445"/>
                  <a:gd name="T18" fmla="*/ 162 w 165"/>
                  <a:gd name="T19" fmla="*/ 261 h 445"/>
                  <a:gd name="T20" fmla="*/ 51 w 165"/>
                  <a:gd name="T21" fmla="*/ 391 h 445"/>
                  <a:gd name="T22" fmla="*/ 162 w 165"/>
                  <a:gd name="T23" fmla="*/ 261 h 445"/>
                  <a:gd name="T24" fmla="*/ 162 w 165"/>
                  <a:gd name="T25" fmla="*/ 261 h 445"/>
                  <a:gd name="T26" fmla="*/ 3 w 165"/>
                  <a:gd name="T27" fmla="*/ 6 h 445"/>
                  <a:gd name="T28" fmla="*/ 3 w 165"/>
                  <a:gd name="T29" fmla="*/ 12 h 445"/>
                  <a:gd name="T30" fmla="*/ 82 w 165"/>
                  <a:gd name="T31" fmla="*/ 135 h 445"/>
                  <a:gd name="T32" fmla="*/ 162 w 165"/>
                  <a:gd name="T33" fmla="*/ 261 h 445"/>
                  <a:gd name="T34" fmla="*/ 163 w 165"/>
                  <a:gd name="T35" fmla="*/ 260 h 445"/>
                  <a:gd name="T36" fmla="*/ 165 w 165"/>
                  <a:gd name="T37" fmla="*/ 258 h 445"/>
                  <a:gd name="T38" fmla="*/ 165 w 165"/>
                  <a:gd name="T39" fmla="*/ 258 h 445"/>
                  <a:gd name="T40" fmla="*/ 165 w 165"/>
                  <a:gd name="T41" fmla="*/ 258 h 445"/>
                  <a:gd name="T42" fmla="*/ 165 w 165"/>
                  <a:gd name="T43" fmla="*/ 258 h 445"/>
                  <a:gd name="T44" fmla="*/ 41 w 165"/>
                  <a:gd name="T45" fmla="*/ 64 h 445"/>
                  <a:gd name="T46" fmla="*/ 3 w 165"/>
                  <a:gd name="T47" fmla="*/ 6 h 445"/>
                  <a:gd name="T48" fmla="*/ 0 w 165"/>
                  <a:gd name="T49" fmla="*/ 0 h 445"/>
                  <a:gd name="T50" fmla="*/ 0 w 165"/>
                  <a:gd name="T51" fmla="*/ 4 h 445"/>
                  <a:gd name="T52" fmla="*/ 0 w 165"/>
                  <a:gd name="T53" fmla="*/ 6 h 445"/>
                  <a:gd name="T54" fmla="*/ 0 w 165"/>
                  <a:gd name="T55" fmla="*/ 6 h 445"/>
                  <a:gd name="T56" fmla="*/ 2 w 165"/>
                  <a:gd name="T57" fmla="*/ 3 h 445"/>
                  <a:gd name="T58" fmla="*/ 0 w 165"/>
                  <a:gd name="T59" fmla="*/ 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5" h="445">
                    <a:moveTo>
                      <a:pt x="10" y="443"/>
                    </a:moveTo>
                    <a:lnTo>
                      <a:pt x="9" y="443"/>
                    </a:lnTo>
                    <a:lnTo>
                      <a:pt x="9" y="445"/>
                    </a:lnTo>
                    <a:lnTo>
                      <a:pt x="10" y="444"/>
                    </a:lnTo>
                    <a:lnTo>
                      <a:pt x="10" y="443"/>
                    </a:lnTo>
                    <a:moveTo>
                      <a:pt x="164" y="263"/>
                    </a:moveTo>
                    <a:lnTo>
                      <a:pt x="38" y="411"/>
                    </a:lnTo>
                    <a:lnTo>
                      <a:pt x="164" y="263"/>
                    </a:lnTo>
                    <a:lnTo>
                      <a:pt x="164" y="263"/>
                    </a:lnTo>
                    <a:moveTo>
                      <a:pt x="162" y="261"/>
                    </a:moveTo>
                    <a:lnTo>
                      <a:pt x="51" y="391"/>
                    </a:lnTo>
                    <a:lnTo>
                      <a:pt x="162" y="261"/>
                    </a:lnTo>
                    <a:lnTo>
                      <a:pt x="162" y="261"/>
                    </a:lnTo>
                    <a:moveTo>
                      <a:pt x="3" y="6"/>
                    </a:moveTo>
                    <a:lnTo>
                      <a:pt x="3" y="12"/>
                    </a:lnTo>
                    <a:lnTo>
                      <a:pt x="82" y="135"/>
                    </a:lnTo>
                    <a:lnTo>
                      <a:pt x="162" y="261"/>
                    </a:lnTo>
                    <a:lnTo>
                      <a:pt x="163" y="260"/>
                    </a:lnTo>
                    <a:lnTo>
                      <a:pt x="165" y="258"/>
                    </a:lnTo>
                    <a:lnTo>
                      <a:pt x="165" y="258"/>
                    </a:lnTo>
                    <a:lnTo>
                      <a:pt x="165" y="258"/>
                    </a:lnTo>
                    <a:lnTo>
                      <a:pt x="165" y="258"/>
                    </a:lnTo>
                    <a:lnTo>
                      <a:pt x="41" y="64"/>
                    </a:lnTo>
                    <a:lnTo>
                      <a:pt x="3" y="6"/>
                    </a:lnTo>
                    <a:moveTo>
                      <a:pt x="0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Freeform 57"/>
              <p:cNvSpPr>
                <a:spLocks noEditPoints="1"/>
              </p:cNvSpPr>
              <p:nvPr/>
            </p:nvSpPr>
            <p:spPr bwMode="auto">
              <a:xfrm>
                <a:off x="2260" y="2017"/>
                <a:ext cx="191" cy="492"/>
              </a:xfrm>
              <a:custGeom>
                <a:avLst/>
                <a:gdLst>
                  <a:gd name="T0" fmla="*/ 84 w 191"/>
                  <a:gd name="T1" fmla="*/ 12 h 492"/>
                  <a:gd name="T2" fmla="*/ 84 w 191"/>
                  <a:gd name="T3" fmla="*/ 12 h 492"/>
                  <a:gd name="T4" fmla="*/ 52 w 191"/>
                  <a:gd name="T5" fmla="*/ 186 h 492"/>
                  <a:gd name="T6" fmla="*/ 84 w 191"/>
                  <a:gd name="T7" fmla="*/ 12 h 492"/>
                  <a:gd name="T8" fmla="*/ 188 w 191"/>
                  <a:gd name="T9" fmla="*/ 8 h 492"/>
                  <a:gd name="T10" fmla="*/ 76 w 191"/>
                  <a:gd name="T11" fmla="*/ 303 h 492"/>
                  <a:gd name="T12" fmla="*/ 188 w 191"/>
                  <a:gd name="T13" fmla="*/ 8 h 492"/>
                  <a:gd name="T14" fmla="*/ 188 w 191"/>
                  <a:gd name="T15" fmla="*/ 8 h 492"/>
                  <a:gd name="T16" fmla="*/ 188 w 191"/>
                  <a:gd name="T17" fmla="*/ 0 h 492"/>
                  <a:gd name="T18" fmla="*/ 153 w 191"/>
                  <a:gd name="T19" fmla="*/ 3 h 492"/>
                  <a:gd name="T20" fmla="*/ 92 w 191"/>
                  <a:gd name="T21" fmla="*/ 8 h 492"/>
                  <a:gd name="T22" fmla="*/ 89 w 191"/>
                  <a:gd name="T23" fmla="*/ 10 h 492"/>
                  <a:gd name="T24" fmla="*/ 90 w 191"/>
                  <a:gd name="T25" fmla="*/ 10 h 492"/>
                  <a:gd name="T26" fmla="*/ 88 w 191"/>
                  <a:gd name="T27" fmla="*/ 11 h 492"/>
                  <a:gd name="T28" fmla="*/ 88 w 191"/>
                  <a:gd name="T29" fmla="*/ 11 h 492"/>
                  <a:gd name="T30" fmla="*/ 156 w 191"/>
                  <a:gd name="T31" fmla="*/ 6 h 492"/>
                  <a:gd name="T32" fmla="*/ 184 w 191"/>
                  <a:gd name="T33" fmla="*/ 4 h 492"/>
                  <a:gd name="T34" fmla="*/ 186 w 191"/>
                  <a:gd name="T35" fmla="*/ 3 h 492"/>
                  <a:gd name="T36" fmla="*/ 186 w 191"/>
                  <a:gd name="T37" fmla="*/ 4 h 492"/>
                  <a:gd name="T38" fmla="*/ 0 w 191"/>
                  <a:gd name="T39" fmla="*/ 492 h 492"/>
                  <a:gd name="T40" fmla="*/ 85 w 191"/>
                  <a:gd name="T41" fmla="*/ 24 h 492"/>
                  <a:gd name="T42" fmla="*/ 0 w 191"/>
                  <a:gd name="T43" fmla="*/ 492 h 492"/>
                  <a:gd name="T44" fmla="*/ 188 w 191"/>
                  <a:gd name="T45" fmla="*/ 1 h 492"/>
                  <a:gd name="T46" fmla="*/ 188 w 191"/>
                  <a:gd name="T47" fmla="*/ 0 h 492"/>
                  <a:gd name="T48" fmla="*/ 191 w 191"/>
                  <a:gd name="T49" fmla="*/ 0 h 492"/>
                  <a:gd name="T50" fmla="*/ 190 w 191"/>
                  <a:gd name="T51" fmla="*/ 0 h 492"/>
                  <a:gd name="T52" fmla="*/ 190 w 191"/>
                  <a:gd name="T53" fmla="*/ 2 h 492"/>
                  <a:gd name="T54" fmla="*/ 191 w 191"/>
                  <a:gd name="T55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1" h="492">
                    <a:moveTo>
                      <a:pt x="84" y="12"/>
                    </a:moveTo>
                    <a:lnTo>
                      <a:pt x="84" y="12"/>
                    </a:lnTo>
                    <a:lnTo>
                      <a:pt x="52" y="186"/>
                    </a:lnTo>
                    <a:lnTo>
                      <a:pt x="84" y="12"/>
                    </a:lnTo>
                    <a:close/>
                    <a:moveTo>
                      <a:pt x="188" y="8"/>
                    </a:moveTo>
                    <a:lnTo>
                      <a:pt x="76" y="303"/>
                    </a:lnTo>
                    <a:lnTo>
                      <a:pt x="188" y="8"/>
                    </a:lnTo>
                    <a:lnTo>
                      <a:pt x="188" y="8"/>
                    </a:lnTo>
                    <a:close/>
                    <a:moveTo>
                      <a:pt x="188" y="0"/>
                    </a:moveTo>
                    <a:lnTo>
                      <a:pt x="153" y="3"/>
                    </a:lnTo>
                    <a:lnTo>
                      <a:pt x="92" y="8"/>
                    </a:lnTo>
                    <a:lnTo>
                      <a:pt x="89" y="10"/>
                    </a:lnTo>
                    <a:lnTo>
                      <a:pt x="90" y="10"/>
                    </a:lnTo>
                    <a:lnTo>
                      <a:pt x="88" y="11"/>
                    </a:lnTo>
                    <a:lnTo>
                      <a:pt x="88" y="11"/>
                    </a:lnTo>
                    <a:lnTo>
                      <a:pt x="156" y="6"/>
                    </a:lnTo>
                    <a:lnTo>
                      <a:pt x="184" y="4"/>
                    </a:lnTo>
                    <a:lnTo>
                      <a:pt x="186" y="3"/>
                    </a:lnTo>
                    <a:lnTo>
                      <a:pt x="186" y="4"/>
                    </a:lnTo>
                    <a:lnTo>
                      <a:pt x="0" y="492"/>
                    </a:lnTo>
                    <a:lnTo>
                      <a:pt x="85" y="24"/>
                    </a:lnTo>
                    <a:lnTo>
                      <a:pt x="0" y="492"/>
                    </a:lnTo>
                    <a:lnTo>
                      <a:pt x="188" y="1"/>
                    </a:lnTo>
                    <a:lnTo>
                      <a:pt x="188" y="0"/>
                    </a:lnTo>
                    <a:close/>
                    <a:moveTo>
                      <a:pt x="191" y="0"/>
                    </a:moveTo>
                    <a:lnTo>
                      <a:pt x="190" y="0"/>
                    </a:lnTo>
                    <a:lnTo>
                      <a:pt x="190" y="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8" name="Freeform 58"/>
              <p:cNvSpPr>
                <a:spLocks noEditPoints="1"/>
              </p:cNvSpPr>
              <p:nvPr/>
            </p:nvSpPr>
            <p:spPr bwMode="auto">
              <a:xfrm>
                <a:off x="2260" y="2017"/>
                <a:ext cx="191" cy="492"/>
              </a:xfrm>
              <a:custGeom>
                <a:avLst/>
                <a:gdLst>
                  <a:gd name="T0" fmla="*/ 84 w 191"/>
                  <a:gd name="T1" fmla="*/ 12 h 492"/>
                  <a:gd name="T2" fmla="*/ 84 w 191"/>
                  <a:gd name="T3" fmla="*/ 12 h 492"/>
                  <a:gd name="T4" fmla="*/ 52 w 191"/>
                  <a:gd name="T5" fmla="*/ 186 h 492"/>
                  <a:gd name="T6" fmla="*/ 84 w 191"/>
                  <a:gd name="T7" fmla="*/ 12 h 492"/>
                  <a:gd name="T8" fmla="*/ 188 w 191"/>
                  <a:gd name="T9" fmla="*/ 8 h 492"/>
                  <a:gd name="T10" fmla="*/ 76 w 191"/>
                  <a:gd name="T11" fmla="*/ 303 h 492"/>
                  <a:gd name="T12" fmla="*/ 188 w 191"/>
                  <a:gd name="T13" fmla="*/ 8 h 492"/>
                  <a:gd name="T14" fmla="*/ 188 w 191"/>
                  <a:gd name="T15" fmla="*/ 8 h 492"/>
                  <a:gd name="T16" fmla="*/ 188 w 191"/>
                  <a:gd name="T17" fmla="*/ 0 h 492"/>
                  <a:gd name="T18" fmla="*/ 153 w 191"/>
                  <a:gd name="T19" fmla="*/ 3 h 492"/>
                  <a:gd name="T20" fmla="*/ 92 w 191"/>
                  <a:gd name="T21" fmla="*/ 8 h 492"/>
                  <a:gd name="T22" fmla="*/ 89 w 191"/>
                  <a:gd name="T23" fmla="*/ 10 h 492"/>
                  <a:gd name="T24" fmla="*/ 90 w 191"/>
                  <a:gd name="T25" fmla="*/ 10 h 492"/>
                  <a:gd name="T26" fmla="*/ 88 w 191"/>
                  <a:gd name="T27" fmla="*/ 11 h 492"/>
                  <a:gd name="T28" fmla="*/ 88 w 191"/>
                  <a:gd name="T29" fmla="*/ 11 h 492"/>
                  <a:gd name="T30" fmla="*/ 156 w 191"/>
                  <a:gd name="T31" fmla="*/ 6 h 492"/>
                  <a:gd name="T32" fmla="*/ 184 w 191"/>
                  <a:gd name="T33" fmla="*/ 4 h 492"/>
                  <a:gd name="T34" fmla="*/ 186 w 191"/>
                  <a:gd name="T35" fmla="*/ 3 h 492"/>
                  <a:gd name="T36" fmla="*/ 186 w 191"/>
                  <a:gd name="T37" fmla="*/ 4 h 492"/>
                  <a:gd name="T38" fmla="*/ 0 w 191"/>
                  <a:gd name="T39" fmla="*/ 492 h 492"/>
                  <a:gd name="T40" fmla="*/ 85 w 191"/>
                  <a:gd name="T41" fmla="*/ 24 h 492"/>
                  <a:gd name="T42" fmla="*/ 0 w 191"/>
                  <a:gd name="T43" fmla="*/ 492 h 492"/>
                  <a:gd name="T44" fmla="*/ 188 w 191"/>
                  <a:gd name="T45" fmla="*/ 1 h 492"/>
                  <a:gd name="T46" fmla="*/ 188 w 191"/>
                  <a:gd name="T47" fmla="*/ 0 h 492"/>
                  <a:gd name="T48" fmla="*/ 191 w 191"/>
                  <a:gd name="T49" fmla="*/ 0 h 492"/>
                  <a:gd name="T50" fmla="*/ 190 w 191"/>
                  <a:gd name="T51" fmla="*/ 0 h 492"/>
                  <a:gd name="T52" fmla="*/ 190 w 191"/>
                  <a:gd name="T53" fmla="*/ 2 h 492"/>
                  <a:gd name="T54" fmla="*/ 191 w 191"/>
                  <a:gd name="T55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1" h="492">
                    <a:moveTo>
                      <a:pt x="84" y="12"/>
                    </a:moveTo>
                    <a:lnTo>
                      <a:pt x="84" y="12"/>
                    </a:lnTo>
                    <a:lnTo>
                      <a:pt x="52" y="186"/>
                    </a:lnTo>
                    <a:lnTo>
                      <a:pt x="84" y="12"/>
                    </a:lnTo>
                    <a:moveTo>
                      <a:pt x="188" y="8"/>
                    </a:moveTo>
                    <a:lnTo>
                      <a:pt x="76" y="303"/>
                    </a:lnTo>
                    <a:lnTo>
                      <a:pt x="188" y="8"/>
                    </a:lnTo>
                    <a:lnTo>
                      <a:pt x="188" y="8"/>
                    </a:lnTo>
                    <a:moveTo>
                      <a:pt x="188" y="0"/>
                    </a:moveTo>
                    <a:lnTo>
                      <a:pt x="153" y="3"/>
                    </a:lnTo>
                    <a:lnTo>
                      <a:pt x="92" y="8"/>
                    </a:lnTo>
                    <a:lnTo>
                      <a:pt x="89" y="10"/>
                    </a:lnTo>
                    <a:lnTo>
                      <a:pt x="90" y="10"/>
                    </a:lnTo>
                    <a:lnTo>
                      <a:pt x="88" y="11"/>
                    </a:lnTo>
                    <a:lnTo>
                      <a:pt x="88" y="11"/>
                    </a:lnTo>
                    <a:lnTo>
                      <a:pt x="156" y="6"/>
                    </a:lnTo>
                    <a:lnTo>
                      <a:pt x="184" y="4"/>
                    </a:lnTo>
                    <a:lnTo>
                      <a:pt x="186" y="3"/>
                    </a:lnTo>
                    <a:lnTo>
                      <a:pt x="186" y="4"/>
                    </a:lnTo>
                    <a:lnTo>
                      <a:pt x="0" y="492"/>
                    </a:lnTo>
                    <a:lnTo>
                      <a:pt x="85" y="24"/>
                    </a:lnTo>
                    <a:lnTo>
                      <a:pt x="0" y="492"/>
                    </a:lnTo>
                    <a:lnTo>
                      <a:pt x="188" y="1"/>
                    </a:lnTo>
                    <a:lnTo>
                      <a:pt x="188" y="0"/>
                    </a:lnTo>
                    <a:moveTo>
                      <a:pt x="191" y="0"/>
                    </a:moveTo>
                    <a:lnTo>
                      <a:pt x="190" y="0"/>
                    </a:lnTo>
                    <a:lnTo>
                      <a:pt x="190" y="2"/>
                    </a:lnTo>
                    <a:lnTo>
                      <a:pt x="19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9" name="Freeform 59"/>
              <p:cNvSpPr>
                <a:spLocks noEditPoints="1"/>
              </p:cNvSpPr>
              <p:nvPr/>
            </p:nvSpPr>
            <p:spPr bwMode="auto">
              <a:xfrm>
                <a:off x="2258" y="2012"/>
                <a:ext cx="262" cy="514"/>
              </a:xfrm>
              <a:custGeom>
                <a:avLst/>
                <a:gdLst>
                  <a:gd name="T0" fmla="*/ 162 w 262"/>
                  <a:gd name="T1" fmla="*/ 511 h 514"/>
                  <a:gd name="T2" fmla="*/ 6 w 262"/>
                  <a:gd name="T3" fmla="*/ 514 h 514"/>
                  <a:gd name="T4" fmla="*/ 6 w 262"/>
                  <a:gd name="T5" fmla="*/ 514 h 514"/>
                  <a:gd name="T6" fmla="*/ 162 w 262"/>
                  <a:gd name="T7" fmla="*/ 511 h 514"/>
                  <a:gd name="T8" fmla="*/ 189 w 262"/>
                  <a:gd name="T9" fmla="*/ 7 h 514"/>
                  <a:gd name="T10" fmla="*/ 190 w 262"/>
                  <a:gd name="T11" fmla="*/ 7 h 514"/>
                  <a:gd name="T12" fmla="*/ 189 w 262"/>
                  <a:gd name="T13" fmla="*/ 7 h 514"/>
                  <a:gd name="T14" fmla="*/ 191 w 262"/>
                  <a:gd name="T15" fmla="*/ 0 h 514"/>
                  <a:gd name="T16" fmla="*/ 190 w 262"/>
                  <a:gd name="T17" fmla="*/ 5 h 514"/>
                  <a:gd name="T18" fmla="*/ 190 w 262"/>
                  <a:gd name="T19" fmla="*/ 6 h 514"/>
                  <a:gd name="T20" fmla="*/ 2 w 262"/>
                  <a:gd name="T21" fmla="*/ 497 h 514"/>
                  <a:gd name="T22" fmla="*/ 0 w 262"/>
                  <a:gd name="T23" fmla="*/ 512 h 514"/>
                  <a:gd name="T24" fmla="*/ 158 w 262"/>
                  <a:gd name="T25" fmla="*/ 509 h 514"/>
                  <a:gd name="T26" fmla="*/ 0 w 262"/>
                  <a:gd name="T27" fmla="*/ 512 h 514"/>
                  <a:gd name="T28" fmla="*/ 78 w 262"/>
                  <a:gd name="T29" fmla="*/ 308 h 514"/>
                  <a:gd name="T30" fmla="*/ 190 w 262"/>
                  <a:gd name="T31" fmla="*/ 13 h 514"/>
                  <a:gd name="T32" fmla="*/ 190 w 262"/>
                  <a:gd name="T33" fmla="*/ 13 h 514"/>
                  <a:gd name="T34" fmla="*/ 213 w 262"/>
                  <a:gd name="T35" fmla="*/ 178 h 514"/>
                  <a:gd name="T36" fmla="*/ 259 w 262"/>
                  <a:gd name="T37" fmla="*/ 506 h 514"/>
                  <a:gd name="T38" fmla="*/ 260 w 262"/>
                  <a:gd name="T39" fmla="*/ 506 h 514"/>
                  <a:gd name="T40" fmla="*/ 260 w 262"/>
                  <a:gd name="T41" fmla="*/ 506 h 514"/>
                  <a:gd name="T42" fmla="*/ 262 w 262"/>
                  <a:gd name="T43" fmla="*/ 506 h 514"/>
                  <a:gd name="T44" fmla="*/ 262 w 262"/>
                  <a:gd name="T45" fmla="*/ 506 h 514"/>
                  <a:gd name="T46" fmla="*/ 262 w 262"/>
                  <a:gd name="T47" fmla="*/ 506 h 514"/>
                  <a:gd name="T48" fmla="*/ 262 w 262"/>
                  <a:gd name="T49" fmla="*/ 502 h 514"/>
                  <a:gd name="T50" fmla="*/ 262 w 262"/>
                  <a:gd name="T51" fmla="*/ 502 h 514"/>
                  <a:gd name="T52" fmla="*/ 201 w 262"/>
                  <a:gd name="T53" fmla="*/ 68 h 514"/>
                  <a:gd name="T54" fmla="*/ 193 w 262"/>
                  <a:gd name="T55" fmla="*/ 8 h 514"/>
                  <a:gd name="T56" fmla="*/ 192 w 262"/>
                  <a:gd name="T57" fmla="*/ 7 h 514"/>
                  <a:gd name="T58" fmla="*/ 192 w 262"/>
                  <a:gd name="T59" fmla="*/ 5 h 514"/>
                  <a:gd name="T60" fmla="*/ 192 w 262"/>
                  <a:gd name="T61" fmla="*/ 4 h 514"/>
                  <a:gd name="T62" fmla="*/ 192 w 262"/>
                  <a:gd name="T63" fmla="*/ 4 h 514"/>
                  <a:gd name="T64" fmla="*/ 191 w 262"/>
                  <a:gd name="T65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2" h="514">
                    <a:moveTo>
                      <a:pt x="162" y="511"/>
                    </a:moveTo>
                    <a:lnTo>
                      <a:pt x="6" y="514"/>
                    </a:lnTo>
                    <a:lnTo>
                      <a:pt x="6" y="514"/>
                    </a:lnTo>
                    <a:lnTo>
                      <a:pt x="162" y="511"/>
                    </a:lnTo>
                    <a:close/>
                    <a:moveTo>
                      <a:pt x="189" y="7"/>
                    </a:moveTo>
                    <a:lnTo>
                      <a:pt x="190" y="7"/>
                    </a:lnTo>
                    <a:lnTo>
                      <a:pt x="189" y="7"/>
                    </a:lnTo>
                    <a:close/>
                    <a:moveTo>
                      <a:pt x="191" y="0"/>
                    </a:moveTo>
                    <a:lnTo>
                      <a:pt x="190" y="5"/>
                    </a:lnTo>
                    <a:lnTo>
                      <a:pt x="190" y="6"/>
                    </a:lnTo>
                    <a:lnTo>
                      <a:pt x="2" y="497"/>
                    </a:lnTo>
                    <a:lnTo>
                      <a:pt x="0" y="512"/>
                    </a:lnTo>
                    <a:lnTo>
                      <a:pt x="158" y="509"/>
                    </a:lnTo>
                    <a:lnTo>
                      <a:pt x="0" y="512"/>
                    </a:lnTo>
                    <a:lnTo>
                      <a:pt x="78" y="308"/>
                    </a:lnTo>
                    <a:lnTo>
                      <a:pt x="190" y="13"/>
                    </a:lnTo>
                    <a:lnTo>
                      <a:pt x="190" y="13"/>
                    </a:lnTo>
                    <a:lnTo>
                      <a:pt x="213" y="178"/>
                    </a:lnTo>
                    <a:lnTo>
                      <a:pt x="259" y="506"/>
                    </a:lnTo>
                    <a:lnTo>
                      <a:pt x="260" y="506"/>
                    </a:lnTo>
                    <a:lnTo>
                      <a:pt x="260" y="506"/>
                    </a:lnTo>
                    <a:lnTo>
                      <a:pt x="262" y="506"/>
                    </a:lnTo>
                    <a:lnTo>
                      <a:pt x="262" y="506"/>
                    </a:lnTo>
                    <a:lnTo>
                      <a:pt x="262" y="506"/>
                    </a:lnTo>
                    <a:lnTo>
                      <a:pt x="262" y="502"/>
                    </a:lnTo>
                    <a:lnTo>
                      <a:pt x="262" y="502"/>
                    </a:lnTo>
                    <a:lnTo>
                      <a:pt x="201" y="68"/>
                    </a:lnTo>
                    <a:lnTo>
                      <a:pt x="193" y="8"/>
                    </a:lnTo>
                    <a:lnTo>
                      <a:pt x="192" y="7"/>
                    </a:lnTo>
                    <a:lnTo>
                      <a:pt x="192" y="5"/>
                    </a:lnTo>
                    <a:lnTo>
                      <a:pt x="192" y="4"/>
                    </a:lnTo>
                    <a:lnTo>
                      <a:pt x="192" y="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0" name="Freeform 60"/>
              <p:cNvSpPr>
                <a:spLocks noEditPoints="1"/>
              </p:cNvSpPr>
              <p:nvPr/>
            </p:nvSpPr>
            <p:spPr bwMode="auto">
              <a:xfrm>
                <a:off x="2258" y="2012"/>
                <a:ext cx="262" cy="514"/>
              </a:xfrm>
              <a:custGeom>
                <a:avLst/>
                <a:gdLst>
                  <a:gd name="T0" fmla="*/ 162 w 262"/>
                  <a:gd name="T1" fmla="*/ 511 h 514"/>
                  <a:gd name="T2" fmla="*/ 6 w 262"/>
                  <a:gd name="T3" fmla="*/ 514 h 514"/>
                  <a:gd name="T4" fmla="*/ 6 w 262"/>
                  <a:gd name="T5" fmla="*/ 514 h 514"/>
                  <a:gd name="T6" fmla="*/ 162 w 262"/>
                  <a:gd name="T7" fmla="*/ 511 h 514"/>
                  <a:gd name="T8" fmla="*/ 189 w 262"/>
                  <a:gd name="T9" fmla="*/ 7 h 514"/>
                  <a:gd name="T10" fmla="*/ 190 w 262"/>
                  <a:gd name="T11" fmla="*/ 7 h 514"/>
                  <a:gd name="T12" fmla="*/ 189 w 262"/>
                  <a:gd name="T13" fmla="*/ 7 h 514"/>
                  <a:gd name="T14" fmla="*/ 191 w 262"/>
                  <a:gd name="T15" fmla="*/ 0 h 514"/>
                  <a:gd name="T16" fmla="*/ 190 w 262"/>
                  <a:gd name="T17" fmla="*/ 5 h 514"/>
                  <a:gd name="T18" fmla="*/ 190 w 262"/>
                  <a:gd name="T19" fmla="*/ 6 h 514"/>
                  <a:gd name="T20" fmla="*/ 2 w 262"/>
                  <a:gd name="T21" fmla="*/ 497 h 514"/>
                  <a:gd name="T22" fmla="*/ 0 w 262"/>
                  <a:gd name="T23" fmla="*/ 512 h 514"/>
                  <a:gd name="T24" fmla="*/ 158 w 262"/>
                  <a:gd name="T25" fmla="*/ 509 h 514"/>
                  <a:gd name="T26" fmla="*/ 0 w 262"/>
                  <a:gd name="T27" fmla="*/ 512 h 514"/>
                  <a:gd name="T28" fmla="*/ 78 w 262"/>
                  <a:gd name="T29" fmla="*/ 308 h 514"/>
                  <a:gd name="T30" fmla="*/ 190 w 262"/>
                  <a:gd name="T31" fmla="*/ 13 h 514"/>
                  <a:gd name="T32" fmla="*/ 190 w 262"/>
                  <a:gd name="T33" fmla="*/ 13 h 514"/>
                  <a:gd name="T34" fmla="*/ 213 w 262"/>
                  <a:gd name="T35" fmla="*/ 178 h 514"/>
                  <a:gd name="T36" fmla="*/ 259 w 262"/>
                  <a:gd name="T37" fmla="*/ 506 h 514"/>
                  <a:gd name="T38" fmla="*/ 260 w 262"/>
                  <a:gd name="T39" fmla="*/ 506 h 514"/>
                  <a:gd name="T40" fmla="*/ 260 w 262"/>
                  <a:gd name="T41" fmla="*/ 506 h 514"/>
                  <a:gd name="T42" fmla="*/ 262 w 262"/>
                  <a:gd name="T43" fmla="*/ 506 h 514"/>
                  <a:gd name="T44" fmla="*/ 262 w 262"/>
                  <a:gd name="T45" fmla="*/ 506 h 514"/>
                  <a:gd name="T46" fmla="*/ 262 w 262"/>
                  <a:gd name="T47" fmla="*/ 506 h 514"/>
                  <a:gd name="T48" fmla="*/ 262 w 262"/>
                  <a:gd name="T49" fmla="*/ 502 h 514"/>
                  <a:gd name="T50" fmla="*/ 262 w 262"/>
                  <a:gd name="T51" fmla="*/ 502 h 514"/>
                  <a:gd name="T52" fmla="*/ 201 w 262"/>
                  <a:gd name="T53" fmla="*/ 68 h 514"/>
                  <a:gd name="T54" fmla="*/ 193 w 262"/>
                  <a:gd name="T55" fmla="*/ 8 h 514"/>
                  <a:gd name="T56" fmla="*/ 192 w 262"/>
                  <a:gd name="T57" fmla="*/ 7 h 514"/>
                  <a:gd name="T58" fmla="*/ 192 w 262"/>
                  <a:gd name="T59" fmla="*/ 5 h 514"/>
                  <a:gd name="T60" fmla="*/ 192 w 262"/>
                  <a:gd name="T61" fmla="*/ 4 h 514"/>
                  <a:gd name="T62" fmla="*/ 192 w 262"/>
                  <a:gd name="T63" fmla="*/ 4 h 514"/>
                  <a:gd name="T64" fmla="*/ 191 w 262"/>
                  <a:gd name="T65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2" h="514">
                    <a:moveTo>
                      <a:pt x="162" y="511"/>
                    </a:moveTo>
                    <a:lnTo>
                      <a:pt x="6" y="514"/>
                    </a:lnTo>
                    <a:lnTo>
                      <a:pt x="6" y="514"/>
                    </a:lnTo>
                    <a:lnTo>
                      <a:pt x="162" y="511"/>
                    </a:lnTo>
                    <a:moveTo>
                      <a:pt x="189" y="7"/>
                    </a:moveTo>
                    <a:lnTo>
                      <a:pt x="190" y="7"/>
                    </a:lnTo>
                    <a:lnTo>
                      <a:pt x="189" y="7"/>
                    </a:lnTo>
                    <a:moveTo>
                      <a:pt x="191" y="0"/>
                    </a:moveTo>
                    <a:lnTo>
                      <a:pt x="190" y="5"/>
                    </a:lnTo>
                    <a:lnTo>
                      <a:pt x="190" y="6"/>
                    </a:lnTo>
                    <a:lnTo>
                      <a:pt x="2" y="497"/>
                    </a:lnTo>
                    <a:lnTo>
                      <a:pt x="0" y="512"/>
                    </a:lnTo>
                    <a:lnTo>
                      <a:pt x="158" y="509"/>
                    </a:lnTo>
                    <a:lnTo>
                      <a:pt x="0" y="512"/>
                    </a:lnTo>
                    <a:lnTo>
                      <a:pt x="78" y="308"/>
                    </a:lnTo>
                    <a:lnTo>
                      <a:pt x="190" y="13"/>
                    </a:lnTo>
                    <a:lnTo>
                      <a:pt x="190" y="13"/>
                    </a:lnTo>
                    <a:lnTo>
                      <a:pt x="213" y="178"/>
                    </a:lnTo>
                    <a:lnTo>
                      <a:pt x="259" y="506"/>
                    </a:lnTo>
                    <a:lnTo>
                      <a:pt x="260" y="506"/>
                    </a:lnTo>
                    <a:lnTo>
                      <a:pt x="260" y="506"/>
                    </a:lnTo>
                    <a:lnTo>
                      <a:pt x="262" y="506"/>
                    </a:lnTo>
                    <a:lnTo>
                      <a:pt x="262" y="506"/>
                    </a:lnTo>
                    <a:lnTo>
                      <a:pt x="262" y="506"/>
                    </a:lnTo>
                    <a:lnTo>
                      <a:pt x="262" y="502"/>
                    </a:lnTo>
                    <a:lnTo>
                      <a:pt x="262" y="502"/>
                    </a:lnTo>
                    <a:lnTo>
                      <a:pt x="201" y="68"/>
                    </a:lnTo>
                    <a:lnTo>
                      <a:pt x="193" y="8"/>
                    </a:lnTo>
                    <a:lnTo>
                      <a:pt x="192" y="7"/>
                    </a:lnTo>
                    <a:lnTo>
                      <a:pt x="192" y="5"/>
                    </a:lnTo>
                    <a:lnTo>
                      <a:pt x="192" y="4"/>
                    </a:lnTo>
                    <a:lnTo>
                      <a:pt x="192" y="4"/>
                    </a:lnTo>
                    <a:lnTo>
                      <a:pt x="19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1" name="Freeform 61"/>
              <p:cNvSpPr>
                <a:spLocks noEditPoints="1"/>
              </p:cNvSpPr>
              <p:nvPr/>
            </p:nvSpPr>
            <p:spPr bwMode="auto">
              <a:xfrm>
                <a:off x="5541" y="1303"/>
                <a:ext cx="513" cy="349"/>
              </a:xfrm>
              <a:custGeom>
                <a:avLst/>
                <a:gdLst>
                  <a:gd name="T0" fmla="*/ 511 w 513"/>
                  <a:gd name="T1" fmla="*/ 346 h 349"/>
                  <a:gd name="T2" fmla="*/ 508 w 513"/>
                  <a:gd name="T3" fmla="*/ 348 h 349"/>
                  <a:gd name="T4" fmla="*/ 509 w 513"/>
                  <a:gd name="T5" fmla="*/ 348 h 349"/>
                  <a:gd name="T6" fmla="*/ 510 w 513"/>
                  <a:gd name="T7" fmla="*/ 348 h 349"/>
                  <a:gd name="T8" fmla="*/ 513 w 513"/>
                  <a:gd name="T9" fmla="*/ 349 h 349"/>
                  <a:gd name="T10" fmla="*/ 511 w 513"/>
                  <a:gd name="T11" fmla="*/ 346 h 349"/>
                  <a:gd name="T12" fmla="*/ 152 w 513"/>
                  <a:gd name="T13" fmla="*/ 305 h 349"/>
                  <a:gd name="T14" fmla="*/ 502 w 513"/>
                  <a:gd name="T15" fmla="*/ 347 h 349"/>
                  <a:gd name="T16" fmla="*/ 502 w 513"/>
                  <a:gd name="T17" fmla="*/ 347 h 349"/>
                  <a:gd name="T18" fmla="*/ 152 w 513"/>
                  <a:gd name="T19" fmla="*/ 305 h 349"/>
                  <a:gd name="T20" fmla="*/ 66 w 513"/>
                  <a:gd name="T21" fmla="*/ 8 h 349"/>
                  <a:gd name="T22" fmla="*/ 66 w 513"/>
                  <a:gd name="T23" fmla="*/ 8 h 349"/>
                  <a:gd name="T24" fmla="*/ 25 w 513"/>
                  <a:gd name="T25" fmla="*/ 167 h 349"/>
                  <a:gd name="T26" fmla="*/ 66 w 513"/>
                  <a:gd name="T27" fmla="*/ 8 h 349"/>
                  <a:gd name="T28" fmla="*/ 70 w 513"/>
                  <a:gd name="T29" fmla="*/ 4 h 349"/>
                  <a:gd name="T30" fmla="*/ 70 w 513"/>
                  <a:gd name="T31" fmla="*/ 6 h 349"/>
                  <a:gd name="T32" fmla="*/ 502 w 513"/>
                  <a:gd name="T33" fmla="*/ 344 h 349"/>
                  <a:gd name="T34" fmla="*/ 0 w 513"/>
                  <a:gd name="T35" fmla="*/ 283 h 349"/>
                  <a:gd name="T36" fmla="*/ 0 w 513"/>
                  <a:gd name="T37" fmla="*/ 283 h 349"/>
                  <a:gd name="T38" fmla="*/ 508 w 513"/>
                  <a:gd name="T39" fmla="*/ 345 h 349"/>
                  <a:gd name="T40" fmla="*/ 509 w 513"/>
                  <a:gd name="T41" fmla="*/ 345 h 349"/>
                  <a:gd name="T42" fmla="*/ 508 w 513"/>
                  <a:gd name="T43" fmla="*/ 344 h 349"/>
                  <a:gd name="T44" fmla="*/ 508 w 513"/>
                  <a:gd name="T45" fmla="*/ 344 h 349"/>
                  <a:gd name="T46" fmla="*/ 74 w 513"/>
                  <a:gd name="T47" fmla="*/ 5 h 349"/>
                  <a:gd name="T48" fmla="*/ 70 w 513"/>
                  <a:gd name="T49" fmla="*/ 4 h 349"/>
                  <a:gd name="T50" fmla="*/ 69 w 513"/>
                  <a:gd name="T51" fmla="*/ 0 h 349"/>
                  <a:gd name="T52" fmla="*/ 68 w 513"/>
                  <a:gd name="T53" fmla="*/ 0 h 349"/>
                  <a:gd name="T54" fmla="*/ 69 w 513"/>
                  <a:gd name="T55" fmla="*/ 1 h 349"/>
                  <a:gd name="T56" fmla="*/ 70 w 513"/>
                  <a:gd name="T57" fmla="*/ 1 h 349"/>
                  <a:gd name="T58" fmla="*/ 69 w 513"/>
                  <a:gd name="T59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3" h="349">
                    <a:moveTo>
                      <a:pt x="511" y="346"/>
                    </a:moveTo>
                    <a:lnTo>
                      <a:pt x="508" y="348"/>
                    </a:lnTo>
                    <a:lnTo>
                      <a:pt x="509" y="348"/>
                    </a:lnTo>
                    <a:lnTo>
                      <a:pt x="510" y="348"/>
                    </a:lnTo>
                    <a:lnTo>
                      <a:pt x="513" y="349"/>
                    </a:lnTo>
                    <a:lnTo>
                      <a:pt x="511" y="346"/>
                    </a:lnTo>
                    <a:close/>
                    <a:moveTo>
                      <a:pt x="152" y="305"/>
                    </a:moveTo>
                    <a:lnTo>
                      <a:pt x="502" y="347"/>
                    </a:lnTo>
                    <a:lnTo>
                      <a:pt x="502" y="347"/>
                    </a:lnTo>
                    <a:lnTo>
                      <a:pt x="152" y="305"/>
                    </a:lnTo>
                    <a:close/>
                    <a:moveTo>
                      <a:pt x="66" y="8"/>
                    </a:moveTo>
                    <a:lnTo>
                      <a:pt x="66" y="8"/>
                    </a:lnTo>
                    <a:lnTo>
                      <a:pt x="25" y="167"/>
                    </a:lnTo>
                    <a:lnTo>
                      <a:pt x="66" y="8"/>
                    </a:lnTo>
                    <a:close/>
                    <a:moveTo>
                      <a:pt x="70" y="4"/>
                    </a:moveTo>
                    <a:lnTo>
                      <a:pt x="70" y="6"/>
                    </a:lnTo>
                    <a:lnTo>
                      <a:pt x="502" y="344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508" y="345"/>
                    </a:lnTo>
                    <a:lnTo>
                      <a:pt x="509" y="345"/>
                    </a:lnTo>
                    <a:lnTo>
                      <a:pt x="508" y="344"/>
                    </a:lnTo>
                    <a:lnTo>
                      <a:pt x="508" y="344"/>
                    </a:lnTo>
                    <a:lnTo>
                      <a:pt x="74" y="5"/>
                    </a:lnTo>
                    <a:lnTo>
                      <a:pt x="70" y="4"/>
                    </a:lnTo>
                    <a:close/>
                    <a:moveTo>
                      <a:pt x="69" y="0"/>
                    </a:moveTo>
                    <a:lnTo>
                      <a:pt x="68" y="0"/>
                    </a:lnTo>
                    <a:lnTo>
                      <a:pt x="69" y="1"/>
                    </a:lnTo>
                    <a:lnTo>
                      <a:pt x="70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2" name="Freeform 62"/>
              <p:cNvSpPr>
                <a:spLocks noEditPoints="1"/>
              </p:cNvSpPr>
              <p:nvPr/>
            </p:nvSpPr>
            <p:spPr bwMode="auto">
              <a:xfrm>
                <a:off x="5541" y="1303"/>
                <a:ext cx="513" cy="349"/>
              </a:xfrm>
              <a:custGeom>
                <a:avLst/>
                <a:gdLst>
                  <a:gd name="T0" fmla="*/ 511 w 513"/>
                  <a:gd name="T1" fmla="*/ 346 h 349"/>
                  <a:gd name="T2" fmla="*/ 508 w 513"/>
                  <a:gd name="T3" fmla="*/ 348 h 349"/>
                  <a:gd name="T4" fmla="*/ 509 w 513"/>
                  <a:gd name="T5" fmla="*/ 348 h 349"/>
                  <a:gd name="T6" fmla="*/ 510 w 513"/>
                  <a:gd name="T7" fmla="*/ 348 h 349"/>
                  <a:gd name="T8" fmla="*/ 513 w 513"/>
                  <a:gd name="T9" fmla="*/ 349 h 349"/>
                  <a:gd name="T10" fmla="*/ 511 w 513"/>
                  <a:gd name="T11" fmla="*/ 346 h 349"/>
                  <a:gd name="T12" fmla="*/ 152 w 513"/>
                  <a:gd name="T13" fmla="*/ 305 h 349"/>
                  <a:gd name="T14" fmla="*/ 502 w 513"/>
                  <a:gd name="T15" fmla="*/ 347 h 349"/>
                  <a:gd name="T16" fmla="*/ 502 w 513"/>
                  <a:gd name="T17" fmla="*/ 347 h 349"/>
                  <a:gd name="T18" fmla="*/ 152 w 513"/>
                  <a:gd name="T19" fmla="*/ 305 h 349"/>
                  <a:gd name="T20" fmla="*/ 66 w 513"/>
                  <a:gd name="T21" fmla="*/ 8 h 349"/>
                  <a:gd name="T22" fmla="*/ 66 w 513"/>
                  <a:gd name="T23" fmla="*/ 8 h 349"/>
                  <a:gd name="T24" fmla="*/ 25 w 513"/>
                  <a:gd name="T25" fmla="*/ 167 h 349"/>
                  <a:gd name="T26" fmla="*/ 66 w 513"/>
                  <a:gd name="T27" fmla="*/ 8 h 349"/>
                  <a:gd name="T28" fmla="*/ 70 w 513"/>
                  <a:gd name="T29" fmla="*/ 4 h 349"/>
                  <a:gd name="T30" fmla="*/ 70 w 513"/>
                  <a:gd name="T31" fmla="*/ 6 h 349"/>
                  <a:gd name="T32" fmla="*/ 502 w 513"/>
                  <a:gd name="T33" fmla="*/ 344 h 349"/>
                  <a:gd name="T34" fmla="*/ 0 w 513"/>
                  <a:gd name="T35" fmla="*/ 283 h 349"/>
                  <a:gd name="T36" fmla="*/ 0 w 513"/>
                  <a:gd name="T37" fmla="*/ 283 h 349"/>
                  <a:gd name="T38" fmla="*/ 508 w 513"/>
                  <a:gd name="T39" fmla="*/ 345 h 349"/>
                  <a:gd name="T40" fmla="*/ 509 w 513"/>
                  <a:gd name="T41" fmla="*/ 345 h 349"/>
                  <a:gd name="T42" fmla="*/ 508 w 513"/>
                  <a:gd name="T43" fmla="*/ 344 h 349"/>
                  <a:gd name="T44" fmla="*/ 508 w 513"/>
                  <a:gd name="T45" fmla="*/ 344 h 349"/>
                  <a:gd name="T46" fmla="*/ 74 w 513"/>
                  <a:gd name="T47" fmla="*/ 5 h 349"/>
                  <a:gd name="T48" fmla="*/ 70 w 513"/>
                  <a:gd name="T49" fmla="*/ 4 h 349"/>
                  <a:gd name="T50" fmla="*/ 69 w 513"/>
                  <a:gd name="T51" fmla="*/ 0 h 349"/>
                  <a:gd name="T52" fmla="*/ 68 w 513"/>
                  <a:gd name="T53" fmla="*/ 0 h 349"/>
                  <a:gd name="T54" fmla="*/ 69 w 513"/>
                  <a:gd name="T55" fmla="*/ 1 h 349"/>
                  <a:gd name="T56" fmla="*/ 70 w 513"/>
                  <a:gd name="T57" fmla="*/ 1 h 349"/>
                  <a:gd name="T58" fmla="*/ 69 w 513"/>
                  <a:gd name="T59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3" h="349">
                    <a:moveTo>
                      <a:pt x="511" y="346"/>
                    </a:moveTo>
                    <a:lnTo>
                      <a:pt x="508" y="348"/>
                    </a:lnTo>
                    <a:lnTo>
                      <a:pt x="509" y="348"/>
                    </a:lnTo>
                    <a:lnTo>
                      <a:pt x="510" y="348"/>
                    </a:lnTo>
                    <a:lnTo>
                      <a:pt x="513" y="349"/>
                    </a:lnTo>
                    <a:lnTo>
                      <a:pt x="511" y="346"/>
                    </a:lnTo>
                    <a:moveTo>
                      <a:pt x="152" y="305"/>
                    </a:moveTo>
                    <a:lnTo>
                      <a:pt x="502" y="347"/>
                    </a:lnTo>
                    <a:lnTo>
                      <a:pt x="502" y="347"/>
                    </a:lnTo>
                    <a:lnTo>
                      <a:pt x="152" y="305"/>
                    </a:lnTo>
                    <a:moveTo>
                      <a:pt x="66" y="8"/>
                    </a:moveTo>
                    <a:lnTo>
                      <a:pt x="66" y="8"/>
                    </a:lnTo>
                    <a:lnTo>
                      <a:pt x="25" y="167"/>
                    </a:lnTo>
                    <a:lnTo>
                      <a:pt x="66" y="8"/>
                    </a:lnTo>
                    <a:moveTo>
                      <a:pt x="70" y="4"/>
                    </a:moveTo>
                    <a:lnTo>
                      <a:pt x="70" y="6"/>
                    </a:lnTo>
                    <a:lnTo>
                      <a:pt x="502" y="344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508" y="345"/>
                    </a:lnTo>
                    <a:lnTo>
                      <a:pt x="509" y="345"/>
                    </a:lnTo>
                    <a:lnTo>
                      <a:pt x="508" y="344"/>
                    </a:lnTo>
                    <a:lnTo>
                      <a:pt x="508" y="344"/>
                    </a:lnTo>
                    <a:lnTo>
                      <a:pt x="74" y="5"/>
                    </a:lnTo>
                    <a:lnTo>
                      <a:pt x="70" y="4"/>
                    </a:lnTo>
                    <a:moveTo>
                      <a:pt x="69" y="0"/>
                    </a:moveTo>
                    <a:lnTo>
                      <a:pt x="68" y="0"/>
                    </a:lnTo>
                    <a:lnTo>
                      <a:pt x="69" y="1"/>
                    </a:lnTo>
                    <a:lnTo>
                      <a:pt x="70" y="1"/>
                    </a:lnTo>
                    <a:lnTo>
                      <a:pt x="6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" name="Freeform 63"/>
              <p:cNvSpPr>
                <a:spLocks noEditPoints="1"/>
              </p:cNvSpPr>
              <p:nvPr/>
            </p:nvSpPr>
            <p:spPr bwMode="auto">
              <a:xfrm>
                <a:off x="5535" y="1585"/>
                <a:ext cx="519" cy="302"/>
              </a:xfrm>
              <a:custGeom>
                <a:avLst/>
                <a:gdLst>
                  <a:gd name="T0" fmla="*/ 1 w 519"/>
                  <a:gd name="T1" fmla="*/ 6 h 302"/>
                  <a:gd name="T2" fmla="*/ 1 w 519"/>
                  <a:gd name="T3" fmla="*/ 6 h 302"/>
                  <a:gd name="T4" fmla="*/ 27 w 519"/>
                  <a:gd name="T5" fmla="*/ 299 h 302"/>
                  <a:gd name="T6" fmla="*/ 27 w 519"/>
                  <a:gd name="T7" fmla="*/ 299 h 302"/>
                  <a:gd name="T8" fmla="*/ 1 w 519"/>
                  <a:gd name="T9" fmla="*/ 6 h 302"/>
                  <a:gd name="T10" fmla="*/ 514 w 519"/>
                  <a:gd name="T11" fmla="*/ 64 h 302"/>
                  <a:gd name="T12" fmla="*/ 514 w 519"/>
                  <a:gd name="T13" fmla="*/ 63 h 302"/>
                  <a:gd name="T14" fmla="*/ 514 w 519"/>
                  <a:gd name="T15" fmla="*/ 64 h 302"/>
                  <a:gd name="T16" fmla="*/ 513 w 519"/>
                  <a:gd name="T17" fmla="*/ 63 h 302"/>
                  <a:gd name="T18" fmla="*/ 514 w 519"/>
                  <a:gd name="T19" fmla="*/ 64 h 302"/>
                  <a:gd name="T20" fmla="*/ 30 w 519"/>
                  <a:gd name="T21" fmla="*/ 300 h 302"/>
                  <a:gd name="T22" fmla="*/ 4 w 519"/>
                  <a:gd name="T23" fmla="*/ 4 h 302"/>
                  <a:gd name="T24" fmla="*/ 158 w 519"/>
                  <a:gd name="T25" fmla="*/ 23 h 302"/>
                  <a:gd name="T26" fmla="*/ 508 w 519"/>
                  <a:gd name="T27" fmla="*/ 65 h 302"/>
                  <a:gd name="T28" fmla="*/ 508 w 519"/>
                  <a:gd name="T29" fmla="*/ 65 h 302"/>
                  <a:gd name="T30" fmla="*/ 30 w 519"/>
                  <a:gd name="T31" fmla="*/ 300 h 302"/>
                  <a:gd name="T32" fmla="*/ 6 w 519"/>
                  <a:gd name="T33" fmla="*/ 1 h 302"/>
                  <a:gd name="T34" fmla="*/ 4 w 519"/>
                  <a:gd name="T35" fmla="*/ 3 h 302"/>
                  <a:gd name="T36" fmla="*/ 30 w 519"/>
                  <a:gd name="T37" fmla="*/ 301 h 302"/>
                  <a:gd name="T38" fmla="*/ 32 w 519"/>
                  <a:gd name="T39" fmla="*/ 302 h 302"/>
                  <a:gd name="T40" fmla="*/ 32 w 519"/>
                  <a:gd name="T41" fmla="*/ 302 h 302"/>
                  <a:gd name="T42" fmla="*/ 32 w 519"/>
                  <a:gd name="T43" fmla="*/ 302 h 302"/>
                  <a:gd name="T44" fmla="*/ 32 w 519"/>
                  <a:gd name="T45" fmla="*/ 302 h 302"/>
                  <a:gd name="T46" fmla="*/ 509 w 519"/>
                  <a:gd name="T47" fmla="*/ 68 h 302"/>
                  <a:gd name="T48" fmla="*/ 514 w 519"/>
                  <a:gd name="T49" fmla="*/ 66 h 302"/>
                  <a:gd name="T50" fmla="*/ 517 w 519"/>
                  <a:gd name="T51" fmla="*/ 64 h 302"/>
                  <a:gd name="T52" fmla="*/ 519 w 519"/>
                  <a:gd name="T53" fmla="*/ 63 h 302"/>
                  <a:gd name="T54" fmla="*/ 517 w 519"/>
                  <a:gd name="T55" fmla="*/ 63 h 302"/>
                  <a:gd name="T56" fmla="*/ 515 w 519"/>
                  <a:gd name="T57" fmla="*/ 63 h 302"/>
                  <a:gd name="T58" fmla="*/ 514 w 519"/>
                  <a:gd name="T59" fmla="*/ 63 h 302"/>
                  <a:gd name="T60" fmla="*/ 6 w 519"/>
                  <a:gd name="T61" fmla="*/ 1 h 302"/>
                  <a:gd name="T62" fmla="*/ 0 w 519"/>
                  <a:gd name="T63" fmla="*/ 0 h 302"/>
                  <a:gd name="T64" fmla="*/ 0 w 519"/>
                  <a:gd name="T65" fmla="*/ 1 h 302"/>
                  <a:gd name="T66" fmla="*/ 1 w 519"/>
                  <a:gd name="T67" fmla="*/ 1 h 302"/>
                  <a:gd name="T68" fmla="*/ 1 w 519"/>
                  <a:gd name="T69" fmla="*/ 0 h 302"/>
                  <a:gd name="T70" fmla="*/ 0 w 519"/>
                  <a:gd name="T71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19" h="302">
                    <a:moveTo>
                      <a:pt x="1" y="6"/>
                    </a:moveTo>
                    <a:lnTo>
                      <a:pt x="1" y="6"/>
                    </a:lnTo>
                    <a:lnTo>
                      <a:pt x="27" y="299"/>
                    </a:lnTo>
                    <a:lnTo>
                      <a:pt x="27" y="299"/>
                    </a:lnTo>
                    <a:lnTo>
                      <a:pt x="1" y="6"/>
                    </a:lnTo>
                    <a:close/>
                    <a:moveTo>
                      <a:pt x="514" y="64"/>
                    </a:moveTo>
                    <a:lnTo>
                      <a:pt x="514" y="63"/>
                    </a:lnTo>
                    <a:lnTo>
                      <a:pt x="514" y="64"/>
                    </a:lnTo>
                    <a:lnTo>
                      <a:pt x="513" y="63"/>
                    </a:lnTo>
                    <a:lnTo>
                      <a:pt x="514" y="64"/>
                    </a:lnTo>
                    <a:close/>
                    <a:moveTo>
                      <a:pt x="30" y="300"/>
                    </a:moveTo>
                    <a:lnTo>
                      <a:pt x="4" y="4"/>
                    </a:lnTo>
                    <a:lnTo>
                      <a:pt x="158" y="23"/>
                    </a:lnTo>
                    <a:lnTo>
                      <a:pt x="508" y="65"/>
                    </a:lnTo>
                    <a:lnTo>
                      <a:pt x="508" y="65"/>
                    </a:lnTo>
                    <a:lnTo>
                      <a:pt x="30" y="300"/>
                    </a:lnTo>
                    <a:close/>
                    <a:moveTo>
                      <a:pt x="6" y="1"/>
                    </a:moveTo>
                    <a:lnTo>
                      <a:pt x="4" y="3"/>
                    </a:lnTo>
                    <a:lnTo>
                      <a:pt x="30" y="301"/>
                    </a:lnTo>
                    <a:lnTo>
                      <a:pt x="32" y="302"/>
                    </a:lnTo>
                    <a:lnTo>
                      <a:pt x="32" y="302"/>
                    </a:lnTo>
                    <a:lnTo>
                      <a:pt x="32" y="302"/>
                    </a:lnTo>
                    <a:lnTo>
                      <a:pt x="32" y="302"/>
                    </a:lnTo>
                    <a:lnTo>
                      <a:pt x="509" y="68"/>
                    </a:lnTo>
                    <a:lnTo>
                      <a:pt x="514" y="66"/>
                    </a:lnTo>
                    <a:lnTo>
                      <a:pt x="517" y="64"/>
                    </a:lnTo>
                    <a:lnTo>
                      <a:pt x="519" y="63"/>
                    </a:lnTo>
                    <a:lnTo>
                      <a:pt x="517" y="63"/>
                    </a:lnTo>
                    <a:lnTo>
                      <a:pt x="515" y="63"/>
                    </a:lnTo>
                    <a:lnTo>
                      <a:pt x="514" y="63"/>
                    </a:lnTo>
                    <a:lnTo>
                      <a:pt x="6" y="1"/>
                    </a:lnTo>
                    <a:close/>
                    <a:moveTo>
                      <a:pt x="0" y="0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4" name="Freeform 64"/>
              <p:cNvSpPr>
                <a:spLocks noEditPoints="1"/>
              </p:cNvSpPr>
              <p:nvPr/>
            </p:nvSpPr>
            <p:spPr bwMode="auto">
              <a:xfrm>
                <a:off x="5535" y="1585"/>
                <a:ext cx="519" cy="302"/>
              </a:xfrm>
              <a:custGeom>
                <a:avLst/>
                <a:gdLst>
                  <a:gd name="T0" fmla="*/ 1 w 519"/>
                  <a:gd name="T1" fmla="*/ 6 h 302"/>
                  <a:gd name="T2" fmla="*/ 1 w 519"/>
                  <a:gd name="T3" fmla="*/ 6 h 302"/>
                  <a:gd name="T4" fmla="*/ 27 w 519"/>
                  <a:gd name="T5" fmla="*/ 299 h 302"/>
                  <a:gd name="T6" fmla="*/ 27 w 519"/>
                  <a:gd name="T7" fmla="*/ 299 h 302"/>
                  <a:gd name="T8" fmla="*/ 1 w 519"/>
                  <a:gd name="T9" fmla="*/ 6 h 302"/>
                  <a:gd name="T10" fmla="*/ 514 w 519"/>
                  <a:gd name="T11" fmla="*/ 64 h 302"/>
                  <a:gd name="T12" fmla="*/ 514 w 519"/>
                  <a:gd name="T13" fmla="*/ 63 h 302"/>
                  <a:gd name="T14" fmla="*/ 514 w 519"/>
                  <a:gd name="T15" fmla="*/ 64 h 302"/>
                  <a:gd name="T16" fmla="*/ 513 w 519"/>
                  <a:gd name="T17" fmla="*/ 63 h 302"/>
                  <a:gd name="T18" fmla="*/ 514 w 519"/>
                  <a:gd name="T19" fmla="*/ 64 h 302"/>
                  <a:gd name="T20" fmla="*/ 30 w 519"/>
                  <a:gd name="T21" fmla="*/ 300 h 302"/>
                  <a:gd name="T22" fmla="*/ 4 w 519"/>
                  <a:gd name="T23" fmla="*/ 4 h 302"/>
                  <a:gd name="T24" fmla="*/ 158 w 519"/>
                  <a:gd name="T25" fmla="*/ 23 h 302"/>
                  <a:gd name="T26" fmla="*/ 508 w 519"/>
                  <a:gd name="T27" fmla="*/ 65 h 302"/>
                  <a:gd name="T28" fmla="*/ 508 w 519"/>
                  <a:gd name="T29" fmla="*/ 65 h 302"/>
                  <a:gd name="T30" fmla="*/ 30 w 519"/>
                  <a:gd name="T31" fmla="*/ 300 h 302"/>
                  <a:gd name="T32" fmla="*/ 6 w 519"/>
                  <a:gd name="T33" fmla="*/ 1 h 302"/>
                  <a:gd name="T34" fmla="*/ 4 w 519"/>
                  <a:gd name="T35" fmla="*/ 3 h 302"/>
                  <a:gd name="T36" fmla="*/ 30 w 519"/>
                  <a:gd name="T37" fmla="*/ 301 h 302"/>
                  <a:gd name="T38" fmla="*/ 32 w 519"/>
                  <a:gd name="T39" fmla="*/ 302 h 302"/>
                  <a:gd name="T40" fmla="*/ 32 w 519"/>
                  <a:gd name="T41" fmla="*/ 302 h 302"/>
                  <a:gd name="T42" fmla="*/ 32 w 519"/>
                  <a:gd name="T43" fmla="*/ 302 h 302"/>
                  <a:gd name="T44" fmla="*/ 32 w 519"/>
                  <a:gd name="T45" fmla="*/ 302 h 302"/>
                  <a:gd name="T46" fmla="*/ 509 w 519"/>
                  <a:gd name="T47" fmla="*/ 68 h 302"/>
                  <a:gd name="T48" fmla="*/ 514 w 519"/>
                  <a:gd name="T49" fmla="*/ 66 h 302"/>
                  <a:gd name="T50" fmla="*/ 517 w 519"/>
                  <a:gd name="T51" fmla="*/ 64 h 302"/>
                  <a:gd name="T52" fmla="*/ 519 w 519"/>
                  <a:gd name="T53" fmla="*/ 63 h 302"/>
                  <a:gd name="T54" fmla="*/ 517 w 519"/>
                  <a:gd name="T55" fmla="*/ 63 h 302"/>
                  <a:gd name="T56" fmla="*/ 515 w 519"/>
                  <a:gd name="T57" fmla="*/ 63 h 302"/>
                  <a:gd name="T58" fmla="*/ 514 w 519"/>
                  <a:gd name="T59" fmla="*/ 63 h 302"/>
                  <a:gd name="T60" fmla="*/ 6 w 519"/>
                  <a:gd name="T61" fmla="*/ 1 h 302"/>
                  <a:gd name="T62" fmla="*/ 0 w 519"/>
                  <a:gd name="T63" fmla="*/ 0 h 302"/>
                  <a:gd name="T64" fmla="*/ 0 w 519"/>
                  <a:gd name="T65" fmla="*/ 1 h 302"/>
                  <a:gd name="T66" fmla="*/ 1 w 519"/>
                  <a:gd name="T67" fmla="*/ 1 h 302"/>
                  <a:gd name="T68" fmla="*/ 1 w 519"/>
                  <a:gd name="T69" fmla="*/ 0 h 302"/>
                  <a:gd name="T70" fmla="*/ 0 w 519"/>
                  <a:gd name="T71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19" h="302">
                    <a:moveTo>
                      <a:pt x="1" y="6"/>
                    </a:moveTo>
                    <a:lnTo>
                      <a:pt x="1" y="6"/>
                    </a:lnTo>
                    <a:lnTo>
                      <a:pt x="27" y="299"/>
                    </a:lnTo>
                    <a:lnTo>
                      <a:pt x="27" y="299"/>
                    </a:lnTo>
                    <a:lnTo>
                      <a:pt x="1" y="6"/>
                    </a:lnTo>
                    <a:moveTo>
                      <a:pt x="514" y="64"/>
                    </a:moveTo>
                    <a:lnTo>
                      <a:pt x="514" y="63"/>
                    </a:lnTo>
                    <a:lnTo>
                      <a:pt x="514" y="64"/>
                    </a:lnTo>
                    <a:lnTo>
                      <a:pt x="513" y="63"/>
                    </a:lnTo>
                    <a:lnTo>
                      <a:pt x="514" y="64"/>
                    </a:lnTo>
                    <a:moveTo>
                      <a:pt x="30" y="300"/>
                    </a:moveTo>
                    <a:lnTo>
                      <a:pt x="4" y="4"/>
                    </a:lnTo>
                    <a:lnTo>
                      <a:pt x="158" y="23"/>
                    </a:lnTo>
                    <a:lnTo>
                      <a:pt x="508" y="65"/>
                    </a:lnTo>
                    <a:lnTo>
                      <a:pt x="508" y="65"/>
                    </a:lnTo>
                    <a:lnTo>
                      <a:pt x="30" y="300"/>
                    </a:lnTo>
                    <a:moveTo>
                      <a:pt x="6" y="1"/>
                    </a:moveTo>
                    <a:lnTo>
                      <a:pt x="4" y="3"/>
                    </a:lnTo>
                    <a:lnTo>
                      <a:pt x="30" y="301"/>
                    </a:lnTo>
                    <a:lnTo>
                      <a:pt x="32" y="302"/>
                    </a:lnTo>
                    <a:lnTo>
                      <a:pt x="32" y="302"/>
                    </a:lnTo>
                    <a:lnTo>
                      <a:pt x="32" y="302"/>
                    </a:lnTo>
                    <a:lnTo>
                      <a:pt x="32" y="302"/>
                    </a:lnTo>
                    <a:lnTo>
                      <a:pt x="509" y="68"/>
                    </a:lnTo>
                    <a:lnTo>
                      <a:pt x="514" y="66"/>
                    </a:lnTo>
                    <a:lnTo>
                      <a:pt x="517" y="64"/>
                    </a:lnTo>
                    <a:lnTo>
                      <a:pt x="519" y="63"/>
                    </a:lnTo>
                    <a:lnTo>
                      <a:pt x="517" y="63"/>
                    </a:lnTo>
                    <a:lnTo>
                      <a:pt x="515" y="63"/>
                    </a:lnTo>
                    <a:lnTo>
                      <a:pt x="514" y="63"/>
                    </a:lnTo>
                    <a:lnTo>
                      <a:pt x="6" y="1"/>
                    </a:lnTo>
                    <a:moveTo>
                      <a:pt x="0" y="0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5" name="Freeform 65"/>
              <p:cNvSpPr>
                <a:spLocks noEditPoints="1"/>
              </p:cNvSpPr>
              <p:nvPr/>
            </p:nvSpPr>
            <p:spPr bwMode="auto">
              <a:xfrm>
                <a:off x="5284" y="1588"/>
                <a:ext cx="281" cy="300"/>
              </a:xfrm>
              <a:custGeom>
                <a:avLst/>
                <a:gdLst>
                  <a:gd name="T0" fmla="*/ 0 w 281"/>
                  <a:gd name="T1" fmla="*/ 222 h 300"/>
                  <a:gd name="T2" fmla="*/ 0 w 281"/>
                  <a:gd name="T3" fmla="*/ 222 h 300"/>
                  <a:gd name="T4" fmla="*/ 277 w 281"/>
                  <a:gd name="T5" fmla="*/ 300 h 300"/>
                  <a:gd name="T6" fmla="*/ 277 w 281"/>
                  <a:gd name="T7" fmla="*/ 300 h 300"/>
                  <a:gd name="T8" fmla="*/ 0 w 281"/>
                  <a:gd name="T9" fmla="*/ 222 h 300"/>
                  <a:gd name="T10" fmla="*/ 8 w 281"/>
                  <a:gd name="T11" fmla="*/ 221 h 300"/>
                  <a:gd name="T12" fmla="*/ 8 w 281"/>
                  <a:gd name="T13" fmla="*/ 221 h 300"/>
                  <a:gd name="T14" fmla="*/ 278 w 281"/>
                  <a:gd name="T15" fmla="*/ 297 h 300"/>
                  <a:gd name="T16" fmla="*/ 8 w 281"/>
                  <a:gd name="T17" fmla="*/ 221 h 300"/>
                  <a:gd name="T18" fmla="*/ 142 w 281"/>
                  <a:gd name="T19" fmla="*/ 98 h 300"/>
                  <a:gd name="T20" fmla="*/ 4 w 281"/>
                  <a:gd name="T21" fmla="*/ 218 h 300"/>
                  <a:gd name="T22" fmla="*/ 4 w 281"/>
                  <a:gd name="T23" fmla="*/ 218 h 300"/>
                  <a:gd name="T24" fmla="*/ 142 w 281"/>
                  <a:gd name="T25" fmla="*/ 98 h 300"/>
                  <a:gd name="T26" fmla="*/ 249 w 281"/>
                  <a:gd name="T27" fmla="*/ 1 h 300"/>
                  <a:gd name="T28" fmla="*/ 2 w 281"/>
                  <a:gd name="T29" fmla="*/ 216 h 300"/>
                  <a:gd name="T30" fmla="*/ 2 w 281"/>
                  <a:gd name="T31" fmla="*/ 216 h 300"/>
                  <a:gd name="T32" fmla="*/ 249 w 281"/>
                  <a:gd name="T33" fmla="*/ 1 h 300"/>
                  <a:gd name="T34" fmla="*/ 249 w 281"/>
                  <a:gd name="T35" fmla="*/ 1 h 300"/>
                  <a:gd name="T36" fmla="*/ 255 w 281"/>
                  <a:gd name="T37" fmla="*/ 0 h 300"/>
                  <a:gd name="T38" fmla="*/ 255 w 281"/>
                  <a:gd name="T39" fmla="*/ 0 h 300"/>
                  <a:gd name="T40" fmla="*/ 255 w 281"/>
                  <a:gd name="T41" fmla="*/ 1 h 300"/>
                  <a:gd name="T42" fmla="*/ 254 w 281"/>
                  <a:gd name="T43" fmla="*/ 1 h 300"/>
                  <a:gd name="T44" fmla="*/ 252 w 281"/>
                  <a:gd name="T45" fmla="*/ 3 h 300"/>
                  <a:gd name="T46" fmla="*/ 278 w 281"/>
                  <a:gd name="T47" fmla="*/ 296 h 300"/>
                  <a:gd name="T48" fmla="*/ 279 w 281"/>
                  <a:gd name="T49" fmla="*/ 297 h 300"/>
                  <a:gd name="T50" fmla="*/ 281 w 281"/>
                  <a:gd name="T51" fmla="*/ 296 h 300"/>
                  <a:gd name="T52" fmla="*/ 281 w 281"/>
                  <a:gd name="T53" fmla="*/ 298 h 300"/>
                  <a:gd name="T54" fmla="*/ 281 w 281"/>
                  <a:gd name="T55" fmla="*/ 298 h 300"/>
                  <a:gd name="T56" fmla="*/ 255 w 281"/>
                  <a:gd name="T5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1" h="300">
                    <a:moveTo>
                      <a:pt x="0" y="222"/>
                    </a:moveTo>
                    <a:lnTo>
                      <a:pt x="0" y="222"/>
                    </a:lnTo>
                    <a:lnTo>
                      <a:pt x="277" y="300"/>
                    </a:lnTo>
                    <a:lnTo>
                      <a:pt x="277" y="300"/>
                    </a:lnTo>
                    <a:lnTo>
                      <a:pt x="0" y="222"/>
                    </a:lnTo>
                    <a:close/>
                    <a:moveTo>
                      <a:pt x="8" y="221"/>
                    </a:moveTo>
                    <a:lnTo>
                      <a:pt x="8" y="221"/>
                    </a:lnTo>
                    <a:lnTo>
                      <a:pt x="278" y="297"/>
                    </a:lnTo>
                    <a:lnTo>
                      <a:pt x="8" y="221"/>
                    </a:lnTo>
                    <a:close/>
                    <a:moveTo>
                      <a:pt x="142" y="98"/>
                    </a:moveTo>
                    <a:lnTo>
                      <a:pt x="4" y="218"/>
                    </a:lnTo>
                    <a:lnTo>
                      <a:pt x="4" y="218"/>
                    </a:lnTo>
                    <a:lnTo>
                      <a:pt x="142" y="98"/>
                    </a:lnTo>
                    <a:close/>
                    <a:moveTo>
                      <a:pt x="249" y="1"/>
                    </a:moveTo>
                    <a:lnTo>
                      <a:pt x="2" y="216"/>
                    </a:lnTo>
                    <a:lnTo>
                      <a:pt x="2" y="216"/>
                    </a:lnTo>
                    <a:lnTo>
                      <a:pt x="249" y="1"/>
                    </a:lnTo>
                    <a:lnTo>
                      <a:pt x="249" y="1"/>
                    </a:lnTo>
                    <a:close/>
                    <a:moveTo>
                      <a:pt x="255" y="0"/>
                    </a:moveTo>
                    <a:lnTo>
                      <a:pt x="255" y="0"/>
                    </a:lnTo>
                    <a:lnTo>
                      <a:pt x="255" y="1"/>
                    </a:lnTo>
                    <a:lnTo>
                      <a:pt x="254" y="1"/>
                    </a:lnTo>
                    <a:lnTo>
                      <a:pt x="252" y="3"/>
                    </a:lnTo>
                    <a:lnTo>
                      <a:pt x="278" y="296"/>
                    </a:lnTo>
                    <a:lnTo>
                      <a:pt x="279" y="297"/>
                    </a:lnTo>
                    <a:lnTo>
                      <a:pt x="281" y="296"/>
                    </a:lnTo>
                    <a:lnTo>
                      <a:pt x="281" y="298"/>
                    </a:lnTo>
                    <a:lnTo>
                      <a:pt x="281" y="298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6" name="Freeform 66"/>
              <p:cNvSpPr>
                <a:spLocks noEditPoints="1"/>
              </p:cNvSpPr>
              <p:nvPr/>
            </p:nvSpPr>
            <p:spPr bwMode="auto">
              <a:xfrm>
                <a:off x="5284" y="1588"/>
                <a:ext cx="281" cy="300"/>
              </a:xfrm>
              <a:custGeom>
                <a:avLst/>
                <a:gdLst>
                  <a:gd name="T0" fmla="*/ 0 w 281"/>
                  <a:gd name="T1" fmla="*/ 222 h 300"/>
                  <a:gd name="T2" fmla="*/ 0 w 281"/>
                  <a:gd name="T3" fmla="*/ 222 h 300"/>
                  <a:gd name="T4" fmla="*/ 277 w 281"/>
                  <a:gd name="T5" fmla="*/ 300 h 300"/>
                  <a:gd name="T6" fmla="*/ 277 w 281"/>
                  <a:gd name="T7" fmla="*/ 300 h 300"/>
                  <a:gd name="T8" fmla="*/ 0 w 281"/>
                  <a:gd name="T9" fmla="*/ 222 h 300"/>
                  <a:gd name="T10" fmla="*/ 8 w 281"/>
                  <a:gd name="T11" fmla="*/ 221 h 300"/>
                  <a:gd name="T12" fmla="*/ 8 w 281"/>
                  <a:gd name="T13" fmla="*/ 221 h 300"/>
                  <a:gd name="T14" fmla="*/ 278 w 281"/>
                  <a:gd name="T15" fmla="*/ 297 h 300"/>
                  <a:gd name="T16" fmla="*/ 8 w 281"/>
                  <a:gd name="T17" fmla="*/ 221 h 300"/>
                  <a:gd name="T18" fmla="*/ 142 w 281"/>
                  <a:gd name="T19" fmla="*/ 98 h 300"/>
                  <a:gd name="T20" fmla="*/ 4 w 281"/>
                  <a:gd name="T21" fmla="*/ 218 h 300"/>
                  <a:gd name="T22" fmla="*/ 4 w 281"/>
                  <a:gd name="T23" fmla="*/ 218 h 300"/>
                  <a:gd name="T24" fmla="*/ 142 w 281"/>
                  <a:gd name="T25" fmla="*/ 98 h 300"/>
                  <a:gd name="T26" fmla="*/ 249 w 281"/>
                  <a:gd name="T27" fmla="*/ 1 h 300"/>
                  <a:gd name="T28" fmla="*/ 2 w 281"/>
                  <a:gd name="T29" fmla="*/ 216 h 300"/>
                  <a:gd name="T30" fmla="*/ 2 w 281"/>
                  <a:gd name="T31" fmla="*/ 216 h 300"/>
                  <a:gd name="T32" fmla="*/ 249 w 281"/>
                  <a:gd name="T33" fmla="*/ 1 h 300"/>
                  <a:gd name="T34" fmla="*/ 249 w 281"/>
                  <a:gd name="T35" fmla="*/ 1 h 300"/>
                  <a:gd name="T36" fmla="*/ 255 w 281"/>
                  <a:gd name="T37" fmla="*/ 0 h 300"/>
                  <a:gd name="T38" fmla="*/ 255 w 281"/>
                  <a:gd name="T39" fmla="*/ 0 h 300"/>
                  <a:gd name="T40" fmla="*/ 255 w 281"/>
                  <a:gd name="T41" fmla="*/ 1 h 300"/>
                  <a:gd name="T42" fmla="*/ 254 w 281"/>
                  <a:gd name="T43" fmla="*/ 1 h 300"/>
                  <a:gd name="T44" fmla="*/ 252 w 281"/>
                  <a:gd name="T45" fmla="*/ 3 h 300"/>
                  <a:gd name="T46" fmla="*/ 278 w 281"/>
                  <a:gd name="T47" fmla="*/ 296 h 300"/>
                  <a:gd name="T48" fmla="*/ 279 w 281"/>
                  <a:gd name="T49" fmla="*/ 297 h 300"/>
                  <a:gd name="T50" fmla="*/ 281 w 281"/>
                  <a:gd name="T51" fmla="*/ 296 h 300"/>
                  <a:gd name="T52" fmla="*/ 281 w 281"/>
                  <a:gd name="T53" fmla="*/ 298 h 300"/>
                  <a:gd name="T54" fmla="*/ 281 w 281"/>
                  <a:gd name="T55" fmla="*/ 298 h 300"/>
                  <a:gd name="T56" fmla="*/ 255 w 281"/>
                  <a:gd name="T5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1" h="300">
                    <a:moveTo>
                      <a:pt x="0" y="222"/>
                    </a:moveTo>
                    <a:lnTo>
                      <a:pt x="0" y="222"/>
                    </a:lnTo>
                    <a:lnTo>
                      <a:pt x="277" y="300"/>
                    </a:lnTo>
                    <a:lnTo>
                      <a:pt x="277" y="300"/>
                    </a:lnTo>
                    <a:lnTo>
                      <a:pt x="0" y="222"/>
                    </a:lnTo>
                    <a:moveTo>
                      <a:pt x="8" y="221"/>
                    </a:moveTo>
                    <a:lnTo>
                      <a:pt x="8" y="221"/>
                    </a:lnTo>
                    <a:lnTo>
                      <a:pt x="278" y="297"/>
                    </a:lnTo>
                    <a:lnTo>
                      <a:pt x="8" y="221"/>
                    </a:lnTo>
                    <a:moveTo>
                      <a:pt x="142" y="98"/>
                    </a:moveTo>
                    <a:lnTo>
                      <a:pt x="4" y="218"/>
                    </a:lnTo>
                    <a:lnTo>
                      <a:pt x="4" y="218"/>
                    </a:lnTo>
                    <a:lnTo>
                      <a:pt x="142" y="98"/>
                    </a:lnTo>
                    <a:moveTo>
                      <a:pt x="249" y="1"/>
                    </a:moveTo>
                    <a:lnTo>
                      <a:pt x="2" y="216"/>
                    </a:lnTo>
                    <a:lnTo>
                      <a:pt x="2" y="216"/>
                    </a:lnTo>
                    <a:lnTo>
                      <a:pt x="249" y="1"/>
                    </a:lnTo>
                    <a:lnTo>
                      <a:pt x="249" y="1"/>
                    </a:lnTo>
                    <a:moveTo>
                      <a:pt x="255" y="0"/>
                    </a:moveTo>
                    <a:lnTo>
                      <a:pt x="255" y="0"/>
                    </a:lnTo>
                    <a:lnTo>
                      <a:pt x="255" y="1"/>
                    </a:lnTo>
                    <a:lnTo>
                      <a:pt x="254" y="1"/>
                    </a:lnTo>
                    <a:lnTo>
                      <a:pt x="252" y="3"/>
                    </a:lnTo>
                    <a:lnTo>
                      <a:pt x="278" y="296"/>
                    </a:lnTo>
                    <a:lnTo>
                      <a:pt x="279" y="297"/>
                    </a:lnTo>
                    <a:lnTo>
                      <a:pt x="281" y="296"/>
                    </a:lnTo>
                    <a:lnTo>
                      <a:pt x="281" y="298"/>
                    </a:lnTo>
                    <a:lnTo>
                      <a:pt x="281" y="298"/>
                    </a:lnTo>
                    <a:lnTo>
                      <a:pt x="2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7" name="Freeform 67"/>
              <p:cNvSpPr>
                <a:spLocks noEditPoints="1"/>
              </p:cNvSpPr>
              <p:nvPr/>
            </p:nvSpPr>
            <p:spPr bwMode="auto">
              <a:xfrm>
                <a:off x="5795" y="2029"/>
                <a:ext cx="259" cy="273"/>
              </a:xfrm>
              <a:custGeom>
                <a:avLst/>
                <a:gdLst>
                  <a:gd name="T0" fmla="*/ 255 w 259"/>
                  <a:gd name="T1" fmla="*/ 267 h 273"/>
                  <a:gd name="T2" fmla="*/ 255 w 259"/>
                  <a:gd name="T3" fmla="*/ 270 h 273"/>
                  <a:gd name="T4" fmla="*/ 259 w 259"/>
                  <a:gd name="T5" fmla="*/ 273 h 273"/>
                  <a:gd name="T6" fmla="*/ 256 w 259"/>
                  <a:gd name="T7" fmla="*/ 267 h 273"/>
                  <a:gd name="T8" fmla="*/ 255 w 259"/>
                  <a:gd name="T9" fmla="*/ 267 h 273"/>
                  <a:gd name="T10" fmla="*/ 107 w 259"/>
                  <a:gd name="T11" fmla="*/ 116 h 273"/>
                  <a:gd name="T12" fmla="*/ 251 w 259"/>
                  <a:gd name="T13" fmla="*/ 265 h 273"/>
                  <a:gd name="T14" fmla="*/ 251 w 259"/>
                  <a:gd name="T15" fmla="*/ 265 h 273"/>
                  <a:gd name="T16" fmla="*/ 107 w 259"/>
                  <a:gd name="T17" fmla="*/ 116 h 273"/>
                  <a:gd name="T18" fmla="*/ 141 w 259"/>
                  <a:gd name="T19" fmla="*/ 19 h 273"/>
                  <a:gd name="T20" fmla="*/ 141 w 259"/>
                  <a:gd name="T21" fmla="*/ 19 h 273"/>
                  <a:gd name="T22" fmla="*/ 171 w 259"/>
                  <a:gd name="T23" fmla="*/ 83 h 273"/>
                  <a:gd name="T24" fmla="*/ 141 w 259"/>
                  <a:gd name="T25" fmla="*/ 19 h 273"/>
                  <a:gd name="T26" fmla="*/ 0 w 259"/>
                  <a:gd name="T27" fmla="*/ 0 h 273"/>
                  <a:gd name="T28" fmla="*/ 0 w 259"/>
                  <a:gd name="T29" fmla="*/ 0 h 273"/>
                  <a:gd name="T30" fmla="*/ 1 w 259"/>
                  <a:gd name="T31" fmla="*/ 1 h 273"/>
                  <a:gd name="T32" fmla="*/ 1 w 259"/>
                  <a:gd name="T33" fmla="*/ 1 h 273"/>
                  <a:gd name="T34" fmla="*/ 3 w 259"/>
                  <a:gd name="T35" fmla="*/ 3 h 273"/>
                  <a:gd name="T36" fmla="*/ 138 w 259"/>
                  <a:gd name="T37" fmla="*/ 20 h 273"/>
                  <a:gd name="T38" fmla="*/ 137 w 259"/>
                  <a:gd name="T39" fmla="*/ 19 h 273"/>
                  <a:gd name="T40" fmla="*/ 139 w 259"/>
                  <a:gd name="T41" fmla="*/ 18 h 273"/>
                  <a:gd name="T42" fmla="*/ 137 w 259"/>
                  <a:gd name="T43" fmla="*/ 19 h 273"/>
                  <a:gd name="T44" fmla="*/ 136 w 259"/>
                  <a:gd name="T45" fmla="*/ 17 h 273"/>
                  <a:gd name="T46" fmla="*/ 139 w 259"/>
                  <a:gd name="T47" fmla="*/ 16 h 273"/>
                  <a:gd name="T48" fmla="*/ 3 w 259"/>
                  <a:gd name="T49" fmla="*/ 0 h 273"/>
                  <a:gd name="T50" fmla="*/ 2 w 259"/>
                  <a:gd name="T51" fmla="*/ 0 h 273"/>
                  <a:gd name="T52" fmla="*/ 0 w 259"/>
                  <a:gd name="T53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9" h="273">
                    <a:moveTo>
                      <a:pt x="255" y="267"/>
                    </a:moveTo>
                    <a:lnTo>
                      <a:pt x="255" y="270"/>
                    </a:lnTo>
                    <a:lnTo>
                      <a:pt x="259" y="273"/>
                    </a:lnTo>
                    <a:lnTo>
                      <a:pt x="256" y="267"/>
                    </a:lnTo>
                    <a:lnTo>
                      <a:pt x="255" y="267"/>
                    </a:lnTo>
                    <a:close/>
                    <a:moveTo>
                      <a:pt x="107" y="116"/>
                    </a:moveTo>
                    <a:lnTo>
                      <a:pt x="251" y="265"/>
                    </a:lnTo>
                    <a:lnTo>
                      <a:pt x="251" y="265"/>
                    </a:lnTo>
                    <a:lnTo>
                      <a:pt x="107" y="116"/>
                    </a:lnTo>
                    <a:close/>
                    <a:moveTo>
                      <a:pt x="141" y="19"/>
                    </a:moveTo>
                    <a:lnTo>
                      <a:pt x="141" y="19"/>
                    </a:lnTo>
                    <a:lnTo>
                      <a:pt x="171" y="83"/>
                    </a:lnTo>
                    <a:lnTo>
                      <a:pt x="141" y="19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3" y="3"/>
                    </a:lnTo>
                    <a:lnTo>
                      <a:pt x="138" y="20"/>
                    </a:lnTo>
                    <a:lnTo>
                      <a:pt x="137" y="19"/>
                    </a:lnTo>
                    <a:lnTo>
                      <a:pt x="139" y="18"/>
                    </a:lnTo>
                    <a:lnTo>
                      <a:pt x="137" y="19"/>
                    </a:lnTo>
                    <a:lnTo>
                      <a:pt x="136" y="17"/>
                    </a:lnTo>
                    <a:lnTo>
                      <a:pt x="139" y="16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8" name="Freeform 68"/>
              <p:cNvSpPr>
                <a:spLocks noEditPoints="1"/>
              </p:cNvSpPr>
              <p:nvPr/>
            </p:nvSpPr>
            <p:spPr bwMode="auto">
              <a:xfrm>
                <a:off x="5795" y="2029"/>
                <a:ext cx="259" cy="273"/>
              </a:xfrm>
              <a:custGeom>
                <a:avLst/>
                <a:gdLst>
                  <a:gd name="T0" fmla="*/ 255 w 259"/>
                  <a:gd name="T1" fmla="*/ 267 h 273"/>
                  <a:gd name="T2" fmla="*/ 255 w 259"/>
                  <a:gd name="T3" fmla="*/ 270 h 273"/>
                  <a:gd name="T4" fmla="*/ 259 w 259"/>
                  <a:gd name="T5" fmla="*/ 273 h 273"/>
                  <a:gd name="T6" fmla="*/ 256 w 259"/>
                  <a:gd name="T7" fmla="*/ 267 h 273"/>
                  <a:gd name="T8" fmla="*/ 255 w 259"/>
                  <a:gd name="T9" fmla="*/ 267 h 273"/>
                  <a:gd name="T10" fmla="*/ 107 w 259"/>
                  <a:gd name="T11" fmla="*/ 116 h 273"/>
                  <a:gd name="T12" fmla="*/ 251 w 259"/>
                  <a:gd name="T13" fmla="*/ 265 h 273"/>
                  <a:gd name="T14" fmla="*/ 251 w 259"/>
                  <a:gd name="T15" fmla="*/ 265 h 273"/>
                  <a:gd name="T16" fmla="*/ 107 w 259"/>
                  <a:gd name="T17" fmla="*/ 116 h 273"/>
                  <a:gd name="T18" fmla="*/ 141 w 259"/>
                  <a:gd name="T19" fmla="*/ 19 h 273"/>
                  <a:gd name="T20" fmla="*/ 141 w 259"/>
                  <a:gd name="T21" fmla="*/ 19 h 273"/>
                  <a:gd name="T22" fmla="*/ 171 w 259"/>
                  <a:gd name="T23" fmla="*/ 83 h 273"/>
                  <a:gd name="T24" fmla="*/ 141 w 259"/>
                  <a:gd name="T25" fmla="*/ 19 h 273"/>
                  <a:gd name="T26" fmla="*/ 0 w 259"/>
                  <a:gd name="T27" fmla="*/ 0 h 273"/>
                  <a:gd name="T28" fmla="*/ 0 w 259"/>
                  <a:gd name="T29" fmla="*/ 0 h 273"/>
                  <a:gd name="T30" fmla="*/ 1 w 259"/>
                  <a:gd name="T31" fmla="*/ 1 h 273"/>
                  <a:gd name="T32" fmla="*/ 1 w 259"/>
                  <a:gd name="T33" fmla="*/ 1 h 273"/>
                  <a:gd name="T34" fmla="*/ 3 w 259"/>
                  <a:gd name="T35" fmla="*/ 3 h 273"/>
                  <a:gd name="T36" fmla="*/ 138 w 259"/>
                  <a:gd name="T37" fmla="*/ 20 h 273"/>
                  <a:gd name="T38" fmla="*/ 137 w 259"/>
                  <a:gd name="T39" fmla="*/ 19 h 273"/>
                  <a:gd name="T40" fmla="*/ 139 w 259"/>
                  <a:gd name="T41" fmla="*/ 18 h 273"/>
                  <a:gd name="T42" fmla="*/ 137 w 259"/>
                  <a:gd name="T43" fmla="*/ 19 h 273"/>
                  <a:gd name="T44" fmla="*/ 136 w 259"/>
                  <a:gd name="T45" fmla="*/ 17 h 273"/>
                  <a:gd name="T46" fmla="*/ 139 w 259"/>
                  <a:gd name="T47" fmla="*/ 16 h 273"/>
                  <a:gd name="T48" fmla="*/ 3 w 259"/>
                  <a:gd name="T49" fmla="*/ 0 h 273"/>
                  <a:gd name="T50" fmla="*/ 2 w 259"/>
                  <a:gd name="T51" fmla="*/ 0 h 273"/>
                  <a:gd name="T52" fmla="*/ 0 w 259"/>
                  <a:gd name="T53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9" h="273">
                    <a:moveTo>
                      <a:pt x="255" y="267"/>
                    </a:moveTo>
                    <a:lnTo>
                      <a:pt x="255" y="270"/>
                    </a:lnTo>
                    <a:lnTo>
                      <a:pt x="259" y="273"/>
                    </a:lnTo>
                    <a:lnTo>
                      <a:pt x="256" y="267"/>
                    </a:lnTo>
                    <a:lnTo>
                      <a:pt x="255" y="267"/>
                    </a:lnTo>
                    <a:moveTo>
                      <a:pt x="107" y="116"/>
                    </a:moveTo>
                    <a:lnTo>
                      <a:pt x="251" y="265"/>
                    </a:lnTo>
                    <a:lnTo>
                      <a:pt x="251" y="265"/>
                    </a:lnTo>
                    <a:lnTo>
                      <a:pt x="107" y="116"/>
                    </a:lnTo>
                    <a:moveTo>
                      <a:pt x="141" y="19"/>
                    </a:moveTo>
                    <a:lnTo>
                      <a:pt x="141" y="19"/>
                    </a:lnTo>
                    <a:lnTo>
                      <a:pt x="171" y="83"/>
                    </a:lnTo>
                    <a:lnTo>
                      <a:pt x="141" y="19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3" y="3"/>
                    </a:lnTo>
                    <a:lnTo>
                      <a:pt x="138" y="20"/>
                    </a:lnTo>
                    <a:lnTo>
                      <a:pt x="137" y="19"/>
                    </a:lnTo>
                    <a:lnTo>
                      <a:pt x="139" y="18"/>
                    </a:lnTo>
                    <a:lnTo>
                      <a:pt x="137" y="19"/>
                    </a:lnTo>
                    <a:lnTo>
                      <a:pt x="136" y="17"/>
                    </a:lnTo>
                    <a:lnTo>
                      <a:pt x="139" y="16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9" name="Freeform 69"/>
              <p:cNvSpPr>
                <a:spLocks noEditPoints="1"/>
              </p:cNvSpPr>
              <p:nvPr/>
            </p:nvSpPr>
            <p:spPr bwMode="auto">
              <a:xfrm>
                <a:off x="3898" y="3909"/>
                <a:ext cx="785" cy="578"/>
              </a:xfrm>
              <a:custGeom>
                <a:avLst/>
                <a:gdLst>
                  <a:gd name="T0" fmla="*/ 3 w 785"/>
                  <a:gd name="T1" fmla="*/ 576 h 578"/>
                  <a:gd name="T2" fmla="*/ 0 w 785"/>
                  <a:gd name="T3" fmla="*/ 578 h 578"/>
                  <a:gd name="T4" fmla="*/ 4 w 785"/>
                  <a:gd name="T5" fmla="*/ 577 h 578"/>
                  <a:gd name="T6" fmla="*/ 4 w 785"/>
                  <a:gd name="T7" fmla="*/ 576 h 578"/>
                  <a:gd name="T8" fmla="*/ 3 w 785"/>
                  <a:gd name="T9" fmla="*/ 576 h 578"/>
                  <a:gd name="T10" fmla="*/ 637 w 785"/>
                  <a:gd name="T11" fmla="*/ 1 h 578"/>
                  <a:gd name="T12" fmla="*/ 636 w 785"/>
                  <a:gd name="T13" fmla="*/ 2 h 578"/>
                  <a:gd name="T14" fmla="*/ 636 w 785"/>
                  <a:gd name="T15" fmla="*/ 1 h 578"/>
                  <a:gd name="T16" fmla="*/ 636 w 785"/>
                  <a:gd name="T17" fmla="*/ 2 h 578"/>
                  <a:gd name="T18" fmla="*/ 639 w 785"/>
                  <a:gd name="T19" fmla="*/ 11 h 578"/>
                  <a:gd name="T20" fmla="*/ 784 w 785"/>
                  <a:gd name="T21" fmla="*/ 335 h 578"/>
                  <a:gd name="T22" fmla="*/ 785 w 785"/>
                  <a:gd name="T23" fmla="*/ 334 h 578"/>
                  <a:gd name="T24" fmla="*/ 783 w 785"/>
                  <a:gd name="T25" fmla="*/ 324 h 578"/>
                  <a:gd name="T26" fmla="*/ 639 w 785"/>
                  <a:gd name="T27" fmla="*/ 2 h 578"/>
                  <a:gd name="T28" fmla="*/ 637 w 785"/>
                  <a:gd name="T29" fmla="*/ 1 h 578"/>
                  <a:gd name="T30" fmla="*/ 633 w 785"/>
                  <a:gd name="T31" fmla="*/ 0 h 578"/>
                  <a:gd name="T32" fmla="*/ 8 w 785"/>
                  <a:gd name="T33" fmla="*/ 570 h 578"/>
                  <a:gd name="T34" fmla="*/ 8 w 785"/>
                  <a:gd name="T35" fmla="*/ 570 h 578"/>
                  <a:gd name="T36" fmla="*/ 633 w 785"/>
                  <a:gd name="T37" fmla="*/ 0 h 578"/>
                  <a:gd name="T38" fmla="*/ 633 w 785"/>
                  <a:gd name="T39" fmla="*/ 0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5" h="578">
                    <a:moveTo>
                      <a:pt x="3" y="576"/>
                    </a:moveTo>
                    <a:lnTo>
                      <a:pt x="0" y="578"/>
                    </a:lnTo>
                    <a:lnTo>
                      <a:pt x="4" y="577"/>
                    </a:lnTo>
                    <a:lnTo>
                      <a:pt x="4" y="576"/>
                    </a:lnTo>
                    <a:lnTo>
                      <a:pt x="3" y="576"/>
                    </a:lnTo>
                    <a:close/>
                    <a:moveTo>
                      <a:pt x="637" y="1"/>
                    </a:moveTo>
                    <a:lnTo>
                      <a:pt x="636" y="2"/>
                    </a:lnTo>
                    <a:lnTo>
                      <a:pt x="636" y="1"/>
                    </a:lnTo>
                    <a:lnTo>
                      <a:pt x="636" y="2"/>
                    </a:lnTo>
                    <a:lnTo>
                      <a:pt x="639" y="11"/>
                    </a:lnTo>
                    <a:lnTo>
                      <a:pt x="784" y="335"/>
                    </a:lnTo>
                    <a:lnTo>
                      <a:pt x="785" y="334"/>
                    </a:lnTo>
                    <a:lnTo>
                      <a:pt x="783" y="324"/>
                    </a:lnTo>
                    <a:lnTo>
                      <a:pt x="639" y="2"/>
                    </a:lnTo>
                    <a:lnTo>
                      <a:pt x="637" y="1"/>
                    </a:lnTo>
                    <a:close/>
                    <a:moveTo>
                      <a:pt x="633" y="0"/>
                    </a:moveTo>
                    <a:lnTo>
                      <a:pt x="8" y="570"/>
                    </a:lnTo>
                    <a:lnTo>
                      <a:pt x="8" y="570"/>
                    </a:lnTo>
                    <a:lnTo>
                      <a:pt x="633" y="0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Freeform 70"/>
              <p:cNvSpPr>
                <a:spLocks noEditPoints="1"/>
              </p:cNvSpPr>
              <p:nvPr/>
            </p:nvSpPr>
            <p:spPr bwMode="auto">
              <a:xfrm>
                <a:off x="3898" y="3909"/>
                <a:ext cx="785" cy="578"/>
              </a:xfrm>
              <a:custGeom>
                <a:avLst/>
                <a:gdLst>
                  <a:gd name="T0" fmla="*/ 3 w 785"/>
                  <a:gd name="T1" fmla="*/ 576 h 578"/>
                  <a:gd name="T2" fmla="*/ 0 w 785"/>
                  <a:gd name="T3" fmla="*/ 578 h 578"/>
                  <a:gd name="T4" fmla="*/ 4 w 785"/>
                  <a:gd name="T5" fmla="*/ 577 h 578"/>
                  <a:gd name="T6" fmla="*/ 4 w 785"/>
                  <a:gd name="T7" fmla="*/ 576 h 578"/>
                  <a:gd name="T8" fmla="*/ 3 w 785"/>
                  <a:gd name="T9" fmla="*/ 576 h 578"/>
                  <a:gd name="T10" fmla="*/ 637 w 785"/>
                  <a:gd name="T11" fmla="*/ 1 h 578"/>
                  <a:gd name="T12" fmla="*/ 636 w 785"/>
                  <a:gd name="T13" fmla="*/ 2 h 578"/>
                  <a:gd name="T14" fmla="*/ 636 w 785"/>
                  <a:gd name="T15" fmla="*/ 1 h 578"/>
                  <a:gd name="T16" fmla="*/ 636 w 785"/>
                  <a:gd name="T17" fmla="*/ 2 h 578"/>
                  <a:gd name="T18" fmla="*/ 639 w 785"/>
                  <a:gd name="T19" fmla="*/ 11 h 578"/>
                  <a:gd name="T20" fmla="*/ 784 w 785"/>
                  <a:gd name="T21" fmla="*/ 335 h 578"/>
                  <a:gd name="T22" fmla="*/ 785 w 785"/>
                  <a:gd name="T23" fmla="*/ 334 h 578"/>
                  <a:gd name="T24" fmla="*/ 783 w 785"/>
                  <a:gd name="T25" fmla="*/ 324 h 578"/>
                  <a:gd name="T26" fmla="*/ 639 w 785"/>
                  <a:gd name="T27" fmla="*/ 2 h 578"/>
                  <a:gd name="T28" fmla="*/ 637 w 785"/>
                  <a:gd name="T29" fmla="*/ 1 h 578"/>
                  <a:gd name="T30" fmla="*/ 633 w 785"/>
                  <a:gd name="T31" fmla="*/ 0 h 578"/>
                  <a:gd name="T32" fmla="*/ 8 w 785"/>
                  <a:gd name="T33" fmla="*/ 570 h 578"/>
                  <a:gd name="T34" fmla="*/ 8 w 785"/>
                  <a:gd name="T35" fmla="*/ 570 h 578"/>
                  <a:gd name="T36" fmla="*/ 633 w 785"/>
                  <a:gd name="T37" fmla="*/ 0 h 578"/>
                  <a:gd name="T38" fmla="*/ 633 w 785"/>
                  <a:gd name="T39" fmla="*/ 0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5" h="578">
                    <a:moveTo>
                      <a:pt x="3" y="576"/>
                    </a:moveTo>
                    <a:lnTo>
                      <a:pt x="0" y="578"/>
                    </a:lnTo>
                    <a:lnTo>
                      <a:pt x="4" y="577"/>
                    </a:lnTo>
                    <a:lnTo>
                      <a:pt x="4" y="576"/>
                    </a:lnTo>
                    <a:lnTo>
                      <a:pt x="3" y="576"/>
                    </a:lnTo>
                    <a:moveTo>
                      <a:pt x="637" y="1"/>
                    </a:moveTo>
                    <a:lnTo>
                      <a:pt x="636" y="2"/>
                    </a:lnTo>
                    <a:lnTo>
                      <a:pt x="636" y="1"/>
                    </a:lnTo>
                    <a:lnTo>
                      <a:pt x="636" y="2"/>
                    </a:lnTo>
                    <a:lnTo>
                      <a:pt x="639" y="11"/>
                    </a:lnTo>
                    <a:lnTo>
                      <a:pt x="784" y="335"/>
                    </a:lnTo>
                    <a:lnTo>
                      <a:pt x="785" y="334"/>
                    </a:lnTo>
                    <a:lnTo>
                      <a:pt x="783" y="324"/>
                    </a:lnTo>
                    <a:lnTo>
                      <a:pt x="639" y="2"/>
                    </a:lnTo>
                    <a:lnTo>
                      <a:pt x="637" y="1"/>
                    </a:lnTo>
                    <a:moveTo>
                      <a:pt x="633" y="0"/>
                    </a:moveTo>
                    <a:lnTo>
                      <a:pt x="8" y="570"/>
                    </a:lnTo>
                    <a:lnTo>
                      <a:pt x="8" y="570"/>
                    </a:lnTo>
                    <a:lnTo>
                      <a:pt x="633" y="0"/>
                    </a:lnTo>
                    <a:lnTo>
                      <a:pt x="6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Freeform 71"/>
              <p:cNvSpPr>
                <a:spLocks noEditPoints="1"/>
              </p:cNvSpPr>
              <p:nvPr/>
            </p:nvSpPr>
            <p:spPr bwMode="auto">
              <a:xfrm>
                <a:off x="3902" y="3776"/>
                <a:ext cx="635" cy="711"/>
              </a:xfrm>
              <a:custGeom>
                <a:avLst/>
                <a:gdLst>
                  <a:gd name="T0" fmla="*/ 0 w 635"/>
                  <a:gd name="T1" fmla="*/ 709 h 711"/>
                  <a:gd name="T2" fmla="*/ 0 w 635"/>
                  <a:gd name="T3" fmla="*/ 710 h 711"/>
                  <a:gd name="T4" fmla="*/ 0 w 635"/>
                  <a:gd name="T5" fmla="*/ 711 h 711"/>
                  <a:gd name="T6" fmla="*/ 1 w 635"/>
                  <a:gd name="T7" fmla="*/ 711 h 711"/>
                  <a:gd name="T8" fmla="*/ 1 w 635"/>
                  <a:gd name="T9" fmla="*/ 709 h 711"/>
                  <a:gd name="T10" fmla="*/ 0 w 635"/>
                  <a:gd name="T11" fmla="*/ 709 h 711"/>
                  <a:gd name="T12" fmla="*/ 634 w 635"/>
                  <a:gd name="T13" fmla="*/ 131 h 711"/>
                  <a:gd name="T14" fmla="*/ 634 w 635"/>
                  <a:gd name="T15" fmla="*/ 132 h 711"/>
                  <a:gd name="T16" fmla="*/ 634 w 635"/>
                  <a:gd name="T17" fmla="*/ 133 h 711"/>
                  <a:gd name="T18" fmla="*/ 635 w 635"/>
                  <a:gd name="T19" fmla="*/ 131 h 711"/>
                  <a:gd name="T20" fmla="*/ 634 w 635"/>
                  <a:gd name="T21" fmla="*/ 131 h 711"/>
                  <a:gd name="T22" fmla="*/ 634 w 635"/>
                  <a:gd name="T23" fmla="*/ 131 h 711"/>
                  <a:gd name="T24" fmla="*/ 116 w 635"/>
                  <a:gd name="T25" fmla="*/ 3 h 711"/>
                  <a:gd name="T26" fmla="*/ 116 w 635"/>
                  <a:gd name="T27" fmla="*/ 3 h 711"/>
                  <a:gd name="T28" fmla="*/ 116 w 635"/>
                  <a:gd name="T29" fmla="*/ 4 h 711"/>
                  <a:gd name="T30" fmla="*/ 2 w 635"/>
                  <a:gd name="T31" fmla="*/ 700 h 711"/>
                  <a:gd name="T32" fmla="*/ 2 w 635"/>
                  <a:gd name="T33" fmla="*/ 700 h 711"/>
                  <a:gd name="T34" fmla="*/ 116 w 635"/>
                  <a:gd name="T35" fmla="*/ 3 h 711"/>
                  <a:gd name="T36" fmla="*/ 120 w 635"/>
                  <a:gd name="T37" fmla="*/ 0 h 711"/>
                  <a:gd name="T38" fmla="*/ 119 w 635"/>
                  <a:gd name="T39" fmla="*/ 2 h 711"/>
                  <a:gd name="T40" fmla="*/ 120 w 635"/>
                  <a:gd name="T41" fmla="*/ 3 h 711"/>
                  <a:gd name="T42" fmla="*/ 119 w 635"/>
                  <a:gd name="T43" fmla="*/ 3 h 711"/>
                  <a:gd name="T44" fmla="*/ 119 w 635"/>
                  <a:gd name="T45" fmla="*/ 3 h 711"/>
                  <a:gd name="T46" fmla="*/ 629 w 635"/>
                  <a:gd name="T47" fmla="*/ 133 h 711"/>
                  <a:gd name="T48" fmla="*/ 629 w 635"/>
                  <a:gd name="T49" fmla="*/ 133 h 711"/>
                  <a:gd name="T50" fmla="*/ 4 w 635"/>
                  <a:gd name="T51" fmla="*/ 703 h 711"/>
                  <a:gd name="T52" fmla="*/ 74 w 635"/>
                  <a:gd name="T53" fmla="*/ 281 h 711"/>
                  <a:gd name="T54" fmla="*/ 4 w 635"/>
                  <a:gd name="T55" fmla="*/ 705 h 711"/>
                  <a:gd name="T56" fmla="*/ 8 w 635"/>
                  <a:gd name="T57" fmla="*/ 703 h 711"/>
                  <a:gd name="T58" fmla="*/ 632 w 635"/>
                  <a:gd name="T59" fmla="*/ 135 h 711"/>
                  <a:gd name="T60" fmla="*/ 632 w 635"/>
                  <a:gd name="T61" fmla="*/ 134 h 711"/>
                  <a:gd name="T62" fmla="*/ 631 w 635"/>
                  <a:gd name="T63" fmla="*/ 133 h 711"/>
                  <a:gd name="T64" fmla="*/ 615 w 635"/>
                  <a:gd name="T65" fmla="*/ 126 h 711"/>
                  <a:gd name="T66" fmla="*/ 123 w 635"/>
                  <a:gd name="T67" fmla="*/ 1 h 711"/>
                  <a:gd name="T68" fmla="*/ 123 w 635"/>
                  <a:gd name="T69" fmla="*/ 1 h 711"/>
                  <a:gd name="T70" fmla="*/ 120 w 635"/>
                  <a:gd name="T7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5" h="711">
                    <a:moveTo>
                      <a:pt x="0" y="709"/>
                    </a:moveTo>
                    <a:lnTo>
                      <a:pt x="0" y="710"/>
                    </a:lnTo>
                    <a:lnTo>
                      <a:pt x="0" y="711"/>
                    </a:lnTo>
                    <a:lnTo>
                      <a:pt x="1" y="711"/>
                    </a:lnTo>
                    <a:lnTo>
                      <a:pt x="1" y="709"/>
                    </a:lnTo>
                    <a:lnTo>
                      <a:pt x="0" y="709"/>
                    </a:lnTo>
                    <a:close/>
                    <a:moveTo>
                      <a:pt x="634" y="131"/>
                    </a:moveTo>
                    <a:lnTo>
                      <a:pt x="634" y="132"/>
                    </a:lnTo>
                    <a:lnTo>
                      <a:pt x="634" y="133"/>
                    </a:lnTo>
                    <a:lnTo>
                      <a:pt x="635" y="131"/>
                    </a:lnTo>
                    <a:lnTo>
                      <a:pt x="634" y="131"/>
                    </a:lnTo>
                    <a:lnTo>
                      <a:pt x="634" y="131"/>
                    </a:lnTo>
                    <a:close/>
                    <a:moveTo>
                      <a:pt x="116" y="3"/>
                    </a:moveTo>
                    <a:lnTo>
                      <a:pt x="116" y="3"/>
                    </a:lnTo>
                    <a:lnTo>
                      <a:pt x="116" y="4"/>
                    </a:lnTo>
                    <a:lnTo>
                      <a:pt x="2" y="700"/>
                    </a:lnTo>
                    <a:lnTo>
                      <a:pt x="2" y="700"/>
                    </a:lnTo>
                    <a:lnTo>
                      <a:pt x="116" y="3"/>
                    </a:lnTo>
                    <a:close/>
                    <a:moveTo>
                      <a:pt x="120" y="0"/>
                    </a:moveTo>
                    <a:lnTo>
                      <a:pt x="119" y="2"/>
                    </a:lnTo>
                    <a:lnTo>
                      <a:pt x="120" y="3"/>
                    </a:lnTo>
                    <a:lnTo>
                      <a:pt x="119" y="3"/>
                    </a:lnTo>
                    <a:lnTo>
                      <a:pt x="119" y="3"/>
                    </a:lnTo>
                    <a:lnTo>
                      <a:pt x="629" y="133"/>
                    </a:lnTo>
                    <a:lnTo>
                      <a:pt x="629" y="133"/>
                    </a:lnTo>
                    <a:lnTo>
                      <a:pt x="4" y="703"/>
                    </a:lnTo>
                    <a:lnTo>
                      <a:pt x="74" y="281"/>
                    </a:lnTo>
                    <a:lnTo>
                      <a:pt x="4" y="705"/>
                    </a:lnTo>
                    <a:lnTo>
                      <a:pt x="8" y="703"/>
                    </a:lnTo>
                    <a:lnTo>
                      <a:pt x="632" y="135"/>
                    </a:lnTo>
                    <a:lnTo>
                      <a:pt x="632" y="134"/>
                    </a:lnTo>
                    <a:lnTo>
                      <a:pt x="631" y="133"/>
                    </a:lnTo>
                    <a:lnTo>
                      <a:pt x="615" y="126"/>
                    </a:lnTo>
                    <a:lnTo>
                      <a:pt x="123" y="1"/>
                    </a:lnTo>
                    <a:lnTo>
                      <a:pt x="123" y="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Freeform 72"/>
              <p:cNvSpPr>
                <a:spLocks noEditPoints="1"/>
              </p:cNvSpPr>
              <p:nvPr/>
            </p:nvSpPr>
            <p:spPr bwMode="auto">
              <a:xfrm>
                <a:off x="3902" y="3776"/>
                <a:ext cx="635" cy="711"/>
              </a:xfrm>
              <a:custGeom>
                <a:avLst/>
                <a:gdLst>
                  <a:gd name="T0" fmla="*/ 0 w 635"/>
                  <a:gd name="T1" fmla="*/ 709 h 711"/>
                  <a:gd name="T2" fmla="*/ 0 w 635"/>
                  <a:gd name="T3" fmla="*/ 710 h 711"/>
                  <a:gd name="T4" fmla="*/ 0 w 635"/>
                  <a:gd name="T5" fmla="*/ 711 h 711"/>
                  <a:gd name="T6" fmla="*/ 1 w 635"/>
                  <a:gd name="T7" fmla="*/ 711 h 711"/>
                  <a:gd name="T8" fmla="*/ 1 w 635"/>
                  <a:gd name="T9" fmla="*/ 709 h 711"/>
                  <a:gd name="T10" fmla="*/ 0 w 635"/>
                  <a:gd name="T11" fmla="*/ 709 h 711"/>
                  <a:gd name="T12" fmla="*/ 634 w 635"/>
                  <a:gd name="T13" fmla="*/ 131 h 711"/>
                  <a:gd name="T14" fmla="*/ 634 w 635"/>
                  <a:gd name="T15" fmla="*/ 132 h 711"/>
                  <a:gd name="T16" fmla="*/ 634 w 635"/>
                  <a:gd name="T17" fmla="*/ 133 h 711"/>
                  <a:gd name="T18" fmla="*/ 635 w 635"/>
                  <a:gd name="T19" fmla="*/ 131 h 711"/>
                  <a:gd name="T20" fmla="*/ 634 w 635"/>
                  <a:gd name="T21" fmla="*/ 131 h 711"/>
                  <a:gd name="T22" fmla="*/ 634 w 635"/>
                  <a:gd name="T23" fmla="*/ 131 h 711"/>
                  <a:gd name="T24" fmla="*/ 116 w 635"/>
                  <a:gd name="T25" fmla="*/ 3 h 711"/>
                  <a:gd name="T26" fmla="*/ 116 w 635"/>
                  <a:gd name="T27" fmla="*/ 3 h 711"/>
                  <a:gd name="T28" fmla="*/ 116 w 635"/>
                  <a:gd name="T29" fmla="*/ 4 h 711"/>
                  <a:gd name="T30" fmla="*/ 2 w 635"/>
                  <a:gd name="T31" fmla="*/ 700 h 711"/>
                  <a:gd name="T32" fmla="*/ 2 w 635"/>
                  <a:gd name="T33" fmla="*/ 700 h 711"/>
                  <a:gd name="T34" fmla="*/ 116 w 635"/>
                  <a:gd name="T35" fmla="*/ 3 h 711"/>
                  <a:gd name="T36" fmla="*/ 120 w 635"/>
                  <a:gd name="T37" fmla="*/ 0 h 711"/>
                  <a:gd name="T38" fmla="*/ 119 w 635"/>
                  <a:gd name="T39" fmla="*/ 2 h 711"/>
                  <a:gd name="T40" fmla="*/ 120 w 635"/>
                  <a:gd name="T41" fmla="*/ 3 h 711"/>
                  <a:gd name="T42" fmla="*/ 119 w 635"/>
                  <a:gd name="T43" fmla="*/ 3 h 711"/>
                  <a:gd name="T44" fmla="*/ 119 w 635"/>
                  <a:gd name="T45" fmla="*/ 3 h 711"/>
                  <a:gd name="T46" fmla="*/ 629 w 635"/>
                  <a:gd name="T47" fmla="*/ 133 h 711"/>
                  <a:gd name="T48" fmla="*/ 629 w 635"/>
                  <a:gd name="T49" fmla="*/ 133 h 711"/>
                  <a:gd name="T50" fmla="*/ 4 w 635"/>
                  <a:gd name="T51" fmla="*/ 703 h 711"/>
                  <a:gd name="T52" fmla="*/ 74 w 635"/>
                  <a:gd name="T53" fmla="*/ 281 h 711"/>
                  <a:gd name="T54" fmla="*/ 4 w 635"/>
                  <a:gd name="T55" fmla="*/ 705 h 711"/>
                  <a:gd name="T56" fmla="*/ 8 w 635"/>
                  <a:gd name="T57" fmla="*/ 703 h 711"/>
                  <a:gd name="T58" fmla="*/ 632 w 635"/>
                  <a:gd name="T59" fmla="*/ 135 h 711"/>
                  <a:gd name="T60" fmla="*/ 632 w 635"/>
                  <a:gd name="T61" fmla="*/ 134 h 711"/>
                  <a:gd name="T62" fmla="*/ 631 w 635"/>
                  <a:gd name="T63" fmla="*/ 133 h 711"/>
                  <a:gd name="T64" fmla="*/ 615 w 635"/>
                  <a:gd name="T65" fmla="*/ 126 h 711"/>
                  <a:gd name="T66" fmla="*/ 123 w 635"/>
                  <a:gd name="T67" fmla="*/ 1 h 711"/>
                  <a:gd name="T68" fmla="*/ 123 w 635"/>
                  <a:gd name="T69" fmla="*/ 1 h 711"/>
                  <a:gd name="T70" fmla="*/ 120 w 635"/>
                  <a:gd name="T7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5" h="711">
                    <a:moveTo>
                      <a:pt x="0" y="709"/>
                    </a:moveTo>
                    <a:lnTo>
                      <a:pt x="0" y="710"/>
                    </a:lnTo>
                    <a:lnTo>
                      <a:pt x="0" y="711"/>
                    </a:lnTo>
                    <a:lnTo>
                      <a:pt x="1" y="711"/>
                    </a:lnTo>
                    <a:lnTo>
                      <a:pt x="1" y="709"/>
                    </a:lnTo>
                    <a:lnTo>
                      <a:pt x="0" y="709"/>
                    </a:lnTo>
                    <a:moveTo>
                      <a:pt x="634" y="131"/>
                    </a:moveTo>
                    <a:lnTo>
                      <a:pt x="634" y="132"/>
                    </a:lnTo>
                    <a:lnTo>
                      <a:pt x="634" y="133"/>
                    </a:lnTo>
                    <a:lnTo>
                      <a:pt x="635" y="131"/>
                    </a:lnTo>
                    <a:lnTo>
                      <a:pt x="634" y="131"/>
                    </a:lnTo>
                    <a:lnTo>
                      <a:pt x="634" y="131"/>
                    </a:lnTo>
                    <a:moveTo>
                      <a:pt x="116" y="3"/>
                    </a:moveTo>
                    <a:lnTo>
                      <a:pt x="116" y="3"/>
                    </a:lnTo>
                    <a:lnTo>
                      <a:pt x="116" y="4"/>
                    </a:lnTo>
                    <a:lnTo>
                      <a:pt x="2" y="700"/>
                    </a:lnTo>
                    <a:lnTo>
                      <a:pt x="2" y="700"/>
                    </a:lnTo>
                    <a:lnTo>
                      <a:pt x="116" y="3"/>
                    </a:lnTo>
                    <a:moveTo>
                      <a:pt x="120" y="0"/>
                    </a:moveTo>
                    <a:lnTo>
                      <a:pt x="119" y="2"/>
                    </a:lnTo>
                    <a:lnTo>
                      <a:pt x="120" y="3"/>
                    </a:lnTo>
                    <a:lnTo>
                      <a:pt x="119" y="3"/>
                    </a:lnTo>
                    <a:lnTo>
                      <a:pt x="119" y="3"/>
                    </a:lnTo>
                    <a:lnTo>
                      <a:pt x="629" y="133"/>
                    </a:lnTo>
                    <a:lnTo>
                      <a:pt x="629" y="133"/>
                    </a:lnTo>
                    <a:lnTo>
                      <a:pt x="4" y="703"/>
                    </a:lnTo>
                    <a:lnTo>
                      <a:pt x="74" y="281"/>
                    </a:lnTo>
                    <a:lnTo>
                      <a:pt x="4" y="705"/>
                    </a:lnTo>
                    <a:lnTo>
                      <a:pt x="8" y="703"/>
                    </a:lnTo>
                    <a:lnTo>
                      <a:pt x="632" y="135"/>
                    </a:lnTo>
                    <a:lnTo>
                      <a:pt x="632" y="134"/>
                    </a:lnTo>
                    <a:lnTo>
                      <a:pt x="631" y="133"/>
                    </a:lnTo>
                    <a:lnTo>
                      <a:pt x="615" y="126"/>
                    </a:lnTo>
                    <a:lnTo>
                      <a:pt x="123" y="1"/>
                    </a:lnTo>
                    <a:lnTo>
                      <a:pt x="123" y="1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Freeform 73"/>
              <p:cNvSpPr>
                <a:spLocks noEditPoints="1"/>
              </p:cNvSpPr>
              <p:nvPr/>
            </p:nvSpPr>
            <p:spPr bwMode="auto">
              <a:xfrm>
                <a:off x="3719" y="3779"/>
                <a:ext cx="302" cy="703"/>
              </a:xfrm>
              <a:custGeom>
                <a:avLst/>
                <a:gdLst>
                  <a:gd name="T0" fmla="*/ 25 w 302"/>
                  <a:gd name="T1" fmla="*/ 167 h 703"/>
                  <a:gd name="T2" fmla="*/ 183 w 302"/>
                  <a:gd name="T3" fmla="*/ 703 h 703"/>
                  <a:gd name="T4" fmla="*/ 183 w 302"/>
                  <a:gd name="T5" fmla="*/ 703 h 703"/>
                  <a:gd name="T6" fmla="*/ 25 w 302"/>
                  <a:gd name="T7" fmla="*/ 167 h 703"/>
                  <a:gd name="T8" fmla="*/ 302 w 302"/>
                  <a:gd name="T9" fmla="*/ 0 h 703"/>
                  <a:gd name="T10" fmla="*/ 302 w 302"/>
                  <a:gd name="T11" fmla="*/ 0 h 703"/>
                  <a:gd name="T12" fmla="*/ 301 w 302"/>
                  <a:gd name="T13" fmla="*/ 4 h 703"/>
                  <a:gd name="T14" fmla="*/ 300 w 302"/>
                  <a:gd name="T15" fmla="*/ 0 h 703"/>
                  <a:gd name="T16" fmla="*/ 0 w 302"/>
                  <a:gd name="T17" fmla="*/ 73 h 703"/>
                  <a:gd name="T18" fmla="*/ 89 w 302"/>
                  <a:gd name="T19" fmla="*/ 374 h 703"/>
                  <a:gd name="T20" fmla="*/ 0 w 302"/>
                  <a:gd name="T21" fmla="*/ 73 h 703"/>
                  <a:gd name="T22" fmla="*/ 298 w 302"/>
                  <a:gd name="T23" fmla="*/ 0 h 703"/>
                  <a:gd name="T24" fmla="*/ 299 w 302"/>
                  <a:gd name="T25" fmla="*/ 0 h 703"/>
                  <a:gd name="T26" fmla="*/ 299 w 302"/>
                  <a:gd name="T27" fmla="*/ 0 h 703"/>
                  <a:gd name="T28" fmla="*/ 185 w 302"/>
                  <a:gd name="T29" fmla="*/ 697 h 703"/>
                  <a:gd name="T30" fmla="*/ 187 w 302"/>
                  <a:gd name="T31" fmla="*/ 702 h 703"/>
                  <a:gd name="T32" fmla="*/ 187 w 302"/>
                  <a:gd name="T33" fmla="*/ 702 h 703"/>
                  <a:gd name="T34" fmla="*/ 257 w 302"/>
                  <a:gd name="T35" fmla="*/ 278 h 703"/>
                  <a:gd name="T36" fmla="*/ 302 w 302"/>
                  <a:gd name="T37" fmla="*/ 0 h 703"/>
                  <a:gd name="T38" fmla="*/ 302 w 302"/>
                  <a:gd name="T39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2" h="703">
                    <a:moveTo>
                      <a:pt x="25" y="167"/>
                    </a:moveTo>
                    <a:lnTo>
                      <a:pt x="183" y="703"/>
                    </a:lnTo>
                    <a:lnTo>
                      <a:pt x="183" y="703"/>
                    </a:lnTo>
                    <a:lnTo>
                      <a:pt x="25" y="167"/>
                    </a:lnTo>
                    <a:close/>
                    <a:moveTo>
                      <a:pt x="302" y="0"/>
                    </a:moveTo>
                    <a:lnTo>
                      <a:pt x="302" y="0"/>
                    </a:lnTo>
                    <a:lnTo>
                      <a:pt x="301" y="4"/>
                    </a:lnTo>
                    <a:lnTo>
                      <a:pt x="300" y="0"/>
                    </a:lnTo>
                    <a:lnTo>
                      <a:pt x="0" y="73"/>
                    </a:lnTo>
                    <a:lnTo>
                      <a:pt x="89" y="374"/>
                    </a:lnTo>
                    <a:lnTo>
                      <a:pt x="0" y="73"/>
                    </a:lnTo>
                    <a:lnTo>
                      <a:pt x="298" y="0"/>
                    </a:lnTo>
                    <a:lnTo>
                      <a:pt x="299" y="0"/>
                    </a:lnTo>
                    <a:lnTo>
                      <a:pt x="299" y="0"/>
                    </a:lnTo>
                    <a:lnTo>
                      <a:pt x="185" y="697"/>
                    </a:lnTo>
                    <a:lnTo>
                      <a:pt x="187" y="702"/>
                    </a:lnTo>
                    <a:lnTo>
                      <a:pt x="187" y="702"/>
                    </a:lnTo>
                    <a:lnTo>
                      <a:pt x="257" y="278"/>
                    </a:lnTo>
                    <a:lnTo>
                      <a:pt x="302" y="0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Freeform 74"/>
              <p:cNvSpPr>
                <a:spLocks noEditPoints="1"/>
              </p:cNvSpPr>
              <p:nvPr/>
            </p:nvSpPr>
            <p:spPr bwMode="auto">
              <a:xfrm>
                <a:off x="3719" y="3779"/>
                <a:ext cx="302" cy="703"/>
              </a:xfrm>
              <a:custGeom>
                <a:avLst/>
                <a:gdLst>
                  <a:gd name="T0" fmla="*/ 25 w 302"/>
                  <a:gd name="T1" fmla="*/ 167 h 703"/>
                  <a:gd name="T2" fmla="*/ 183 w 302"/>
                  <a:gd name="T3" fmla="*/ 703 h 703"/>
                  <a:gd name="T4" fmla="*/ 183 w 302"/>
                  <a:gd name="T5" fmla="*/ 703 h 703"/>
                  <a:gd name="T6" fmla="*/ 25 w 302"/>
                  <a:gd name="T7" fmla="*/ 167 h 703"/>
                  <a:gd name="T8" fmla="*/ 302 w 302"/>
                  <a:gd name="T9" fmla="*/ 0 h 703"/>
                  <a:gd name="T10" fmla="*/ 302 w 302"/>
                  <a:gd name="T11" fmla="*/ 0 h 703"/>
                  <a:gd name="T12" fmla="*/ 301 w 302"/>
                  <a:gd name="T13" fmla="*/ 4 h 703"/>
                  <a:gd name="T14" fmla="*/ 300 w 302"/>
                  <a:gd name="T15" fmla="*/ 0 h 703"/>
                  <a:gd name="T16" fmla="*/ 0 w 302"/>
                  <a:gd name="T17" fmla="*/ 73 h 703"/>
                  <a:gd name="T18" fmla="*/ 89 w 302"/>
                  <a:gd name="T19" fmla="*/ 374 h 703"/>
                  <a:gd name="T20" fmla="*/ 0 w 302"/>
                  <a:gd name="T21" fmla="*/ 73 h 703"/>
                  <a:gd name="T22" fmla="*/ 298 w 302"/>
                  <a:gd name="T23" fmla="*/ 0 h 703"/>
                  <a:gd name="T24" fmla="*/ 299 w 302"/>
                  <a:gd name="T25" fmla="*/ 0 h 703"/>
                  <a:gd name="T26" fmla="*/ 299 w 302"/>
                  <a:gd name="T27" fmla="*/ 0 h 703"/>
                  <a:gd name="T28" fmla="*/ 185 w 302"/>
                  <a:gd name="T29" fmla="*/ 697 h 703"/>
                  <a:gd name="T30" fmla="*/ 187 w 302"/>
                  <a:gd name="T31" fmla="*/ 702 h 703"/>
                  <a:gd name="T32" fmla="*/ 187 w 302"/>
                  <a:gd name="T33" fmla="*/ 702 h 703"/>
                  <a:gd name="T34" fmla="*/ 257 w 302"/>
                  <a:gd name="T35" fmla="*/ 278 h 703"/>
                  <a:gd name="T36" fmla="*/ 302 w 302"/>
                  <a:gd name="T37" fmla="*/ 0 h 703"/>
                  <a:gd name="T38" fmla="*/ 302 w 302"/>
                  <a:gd name="T39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2" h="703">
                    <a:moveTo>
                      <a:pt x="25" y="167"/>
                    </a:moveTo>
                    <a:lnTo>
                      <a:pt x="183" y="703"/>
                    </a:lnTo>
                    <a:lnTo>
                      <a:pt x="183" y="703"/>
                    </a:lnTo>
                    <a:lnTo>
                      <a:pt x="25" y="167"/>
                    </a:lnTo>
                    <a:moveTo>
                      <a:pt x="302" y="0"/>
                    </a:moveTo>
                    <a:lnTo>
                      <a:pt x="302" y="0"/>
                    </a:lnTo>
                    <a:lnTo>
                      <a:pt x="301" y="4"/>
                    </a:lnTo>
                    <a:lnTo>
                      <a:pt x="300" y="0"/>
                    </a:lnTo>
                    <a:lnTo>
                      <a:pt x="0" y="73"/>
                    </a:lnTo>
                    <a:lnTo>
                      <a:pt x="89" y="374"/>
                    </a:lnTo>
                    <a:lnTo>
                      <a:pt x="0" y="73"/>
                    </a:lnTo>
                    <a:lnTo>
                      <a:pt x="298" y="0"/>
                    </a:lnTo>
                    <a:lnTo>
                      <a:pt x="299" y="0"/>
                    </a:lnTo>
                    <a:lnTo>
                      <a:pt x="299" y="0"/>
                    </a:lnTo>
                    <a:lnTo>
                      <a:pt x="185" y="697"/>
                    </a:lnTo>
                    <a:lnTo>
                      <a:pt x="187" y="702"/>
                    </a:lnTo>
                    <a:lnTo>
                      <a:pt x="187" y="702"/>
                    </a:lnTo>
                    <a:lnTo>
                      <a:pt x="257" y="278"/>
                    </a:lnTo>
                    <a:lnTo>
                      <a:pt x="302" y="0"/>
                    </a:lnTo>
                    <a:lnTo>
                      <a:pt x="30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Freeform 75"/>
              <p:cNvSpPr>
                <a:spLocks noEditPoints="1"/>
              </p:cNvSpPr>
              <p:nvPr/>
            </p:nvSpPr>
            <p:spPr bwMode="auto">
              <a:xfrm>
                <a:off x="3179" y="2524"/>
                <a:ext cx="377" cy="614"/>
              </a:xfrm>
              <a:custGeom>
                <a:avLst/>
                <a:gdLst>
                  <a:gd name="T0" fmla="*/ 272 w 377"/>
                  <a:gd name="T1" fmla="*/ 451 h 614"/>
                  <a:gd name="T2" fmla="*/ 9 w 377"/>
                  <a:gd name="T3" fmla="*/ 612 h 614"/>
                  <a:gd name="T4" fmla="*/ 9 w 377"/>
                  <a:gd name="T5" fmla="*/ 612 h 614"/>
                  <a:gd name="T6" fmla="*/ 272 w 377"/>
                  <a:gd name="T7" fmla="*/ 451 h 614"/>
                  <a:gd name="T8" fmla="*/ 171 w 377"/>
                  <a:gd name="T9" fmla="*/ 10 h 614"/>
                  <a:gd name="T10" fmla="*/ 377 w 377"/>
                  <a:gd name="T11" fmla="*/ 379 h 614"/>
                  <a:gd name="T12" fmla="*/ 171 w 377"/>
                  <a:gd name="T13" fmla="*/ 10 h 614"/>
                  <a:gd name="T14" fmla="*/ 171 w 377"/>
                  <a:gd name="T15" fmla="*/ 10 h 614"/>
                  <a:gd name="T16" fmla="*/ 167 w 377"/>
                  <a:gd name="T17" fmla="*/ 8 h 614"/>
                  <a:gd name="T18" fmla="*/ 0 w 377"/>
                  <a:gd name="T19" fmla="*/ 614 h 614"/>
                  <a:gd name="T20" fmla="*/ 375 w 377"/>
                  <a:gd name="T21" fmla="*/ 383 h 614"/>
                  <a:gd name="T22" fmla="*/ 375 w 377"/>
                  <a:gd name="T23" fmla="*/ 383 h 614"/>
                  <a:gd name="T24" fmla="*/ 0 w 377"/>
                  <a:gd name="T25" fmla="*/ 614 h 614"/>
                  <a:gd name="T26" fmla="*/ 167 w 377"/>
                  <a:gd name="T27" fmla="*/ 8 h 614"/>
                  <a:gd name="T28" fmla="*/ 167 w 377"/>
                  <a:gd name="T29" fmla="*/ 8 h 614"/>
                  <a:gd name="T30" fmla="*/ 166 w 377"/>
                  <a:gd name="T31" fmla="*/ 0 h 614"/>
                  <a:gd name="T32" fmla="*/ 165 w 377"/>
                  <a:gd name="T33" fmla="*/ 1 h 614"/>
                  <a:gd name="T34" fmla="*/ 165 w 377"/>
                  <a:gd name="T35" fmla="*/ 1 h 614"/>
                  <a:gd name="T36" fmla="*/ 166 w 377"/>
                  <a:gd name="T37" fmla="*/ 2 h 614"/>
                  <a:gd name="T38" fmla="*/ 166 w 377"/>
                  <a:gd name="T39" fmla="*/ 1 h 614"/>
                  <a:gd name="T40" fmla="*/ 166 w 377"/>
                  <a:gd name="T41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614">
                    <a:moveTo>
                      <a:pt x="272" y="451"/>
                    </a:moveTo>
                    <a:lnTo>
                      <a:pt x="9" y="612"/>
                    </a:lnTo>
                    <a:lnTo>
                      <a:pt x="9" y="612"/>
                    </a:lnTo>
                    <a:lnTo>
                      <a:pt x="272" y="451"/>
                    </a:lnTo>
                    <a:close/>
                    <a:moveTo>
                      <a:pt x="171" y="10"/>
                    </a:moveTo>
                    <a:lnTo>
                      <a:pt x="377" y="379"/>
                    </a:lnTo>
                    <a:lnTo>
                      <a:pt x="171" y="10"/>
                    </a:lnTo>
                    <a:lnTo>
                      <a:pt x="171" y="10"/>
                    </a:lnTo>
                    <a:close/>
                    <a:moveTo>
                      <a:pt x="167" y="8"/>
                    </a:moveTo>
                    <a:lnTo>
                      <a:pt x="0" y="614"/>
                    </a:lnTo>
                    <a:lnTo>
                      <a:pt x="375" y="383"/>
                    </a:lnTo>
                    <a:lnTo>
                      <a:pt x="375" y="383"/>
                    </a:lnTo>
                    <a:lnTo>
                      <a:pt x="0" y="614"/>
                    </a:lnTo>
                    <a:lnTo>
                      <a:pt x="167" y="8"/>
                    </a:lnTo>
                    <a:lnTo>
                      <a:pt x="167" y="8"/>
                    </a:lnTo>
                    <a:close/>
                    <a:moveTo>
                      <a:pt x="166" y="0"/>
                    </a:moveTo>
                    <a:lnTo>
                      <a:pt x="165" y="1"/>
                    </a:lnTo>
                    <a:lnTo>
                      <a:pt x="165" y="1"/>
                    </a:lnTo>
                    <a:lnTo>
                      <a:pt x="166" y="2"/>
                    </a:lnTo>
                    <a:lnTo>
                      <a:pt x="166" y="1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Freeform 76"/>
              <p:cNvSpPr>
                <a:spLocks noEditPoints="1"/>
              </p:cNvSpPr>
              <p:nvPr/>
            </p:nvSpPr>
            <p:spPr bwMode="auto">
              <a:xfrm>
                <a:off x="3179" y="2524"/>
                <a:ext cx="377" cy="614"/>
              </a:xfrm>
              <a:custGeom>
                <a:avLst/>
                <a:gdLst>
                  <a:gd name="T0" fmla="*/ 272 w 377"/>
                  <a:gd name="T1" fmla="*/ 451 h 614"/>
                  <a:gd name="T2" fmla="*/ 9 w 377"/>
                  <a:gd name="T3" fmla="*/ 612 h 614"/>
                  <a:gd name="T4" fmla="*/ 9 w 377"/>
                  <a:gd name="T5" fmla="*/ 612 h 614"/>
                  <a:gd name="T6" fmla="*/ 272 w 377"/>
                  <a:gd name="T7" fmla="*/ 451 h 614"/>
                  <a:gd name="T8" fmla="*/ 171 w 377"/>
                  <a:gd name="T9" fmla="*/ 10 h 614"/>
                  <a:gd name="T10" fmla="*/ 377 w 377"/>
                  <a:gd name="T11" fmla="*/ 379 h 614"/>
                  <a:gd name="T12" fmla="*/ 171 w 377"/>
                  <a:gd name="T13" fmla="*/ 10 h 614"/>
                  <a:gd name="T14" fmla="*/ 171 w 377"/>
                  <a:gd name="T15" fmla="*/ 10 h 614"/>
                  <a:gd name="T16" fmla="*/ 167 w 377"/>
                  <a:gd name="T17" fmla="*/ 8 h 614"/>
                  <a:gd name="T18" fmla="*/ 0 w 377"/>
                  <a:gd name="T19" fmla="*/ 614 h 614"/>
                  <a:gd name="T20" fmla="*/ 375 w 377"/>
                  <a:gd name="T21" fmla="*/ 383 h 614"/>
                  <a:gd name="T22" fmla="*/ 375 w 377"/>
                  <a:gd name="T23" fmla="*/ 383 h 614"/>
                  <a:gd name="T24" fmla="*/ 0 w 377"/>
                  <a:gd name="T25" fmla="*/ 614 h 614"/>
                  <a:gd name="T26" fmla="*/ 167 w 377"/>
                  <a:gd name="T27" fmla="*/ 8 h 614"/>
                  <a:gd name="T28" fmla="*/ 167 w 377"/>
                  <a:gd name="T29" fmla="*/ 8 h 614"/>
                  <a:gd name="T30" fmla="*/ 166 w 377"/>
                  <a:gd name="T31" fmla="*/ 0 h 614"/>
                  <a:gd name="T32" fmla="*/ 165 w 377"/>
                  <a:gd name="T33" fmla="*/ 1 h 614"/>
                  <a:gd name="T34" fmla="*/ 165 w 377"/>
                  <a:gd name="T35" fmla="*/ 1 h 614"/>
                  <a:gd name="T36" fmla="*/ 166 w 377"/>
                  <a:gd name="T37" fmla="*/ 2 h 614"/>
                  <a:gd name="T38" fmla="*/ 166 w 377"/>
                  <a:gd name="T39" fmla="*/ 1 h 614"/>
                  <a:gd name="T40" fmla="*/ 166 w 377"/>
                  <a:gd name="T41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614">
                    <a:moveTo>
                      <a:pt x="272" y="451"/>
                    </a:moveTo>
                    <a:lnTo>
                      <a:pt x="9" y="612"/>
                    </a:lnTo>
                    <a:lnTo>
                      <a:pt x="9" y="612"/>
                    </a:lnTo>
                    <a:lnTo>
                      <a:pt x="272" y="451"/>
                    </a:lnTo>
                    <a:moveTo>
                      <a:pt x="171" y="10"/>
                    </a:moveTo>
                    <a:lnTo>
                      <a:pt x="377" y="379"/>
                    </a:lnTo>
                    <a:lnTo>
                      <a:pt x="171" y="10"/>
                    </a:lnTo>
                    <a:lnTo>
                      <a:pt x="171" y="10"/>
                    </a:lnTo>
                    <a:moveTo>
                      <a:pt x="167" y="8"/>
                    </a:moveTo>
                    <a:lnTo>
                      <a:pt x="0" y="614"/>
                    </a:lnTo>
                    <a:lnTo>
                      <a:pt x="375" y="383"/>
                    </a:lnTo>
                    <a:lnTo>
                      <a:pt x="375" y="383"/>
                    </a:lnTo>
                    <a:lnTo>
                      <a:pt x="0" y="614"/>
                    </a:lnTo>
                    <a:lnTo>
                      <a:pt x="167" y="8"/>
                    </a:lnTo>
                    <a:lnTo>
                      <a:pt x="167" y="8"/>
                    </a:lnTo>
                    <a:moveTo>
                      <a:pt x="166" y="0"/>
                    </a:moveTo>
                    <a:lnTo>
                      <a:pt x="165" y="1"/>
                    </a:lnTo>
                    <a:lnTo>
                      <a:pt x="165" y="1"/>
                    </a:lnTo>
                    <a:lnTo>
                      <a:pt x="166" y="2"/>
                    </a:lnTo>
                    <a:lnTo>
                      <a:pt x="166" y="1"/>
                    </a:lnTo>
                    <a:lnTo>
                      <a:pt x="1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Freeform 77"/>
              <p:cNvSpPr>
                <a:spLocks noEditPoints="1"/>
              </p:cNvSpPr>
              <p:nvPr/>
            </p:nvSpPr>
            <p:spPr bwMode="auto">
              <a:xfrm>
                <a:off x="3166" y="2907"/>
                <a:ext cx="392" cy="239"/>
              </a:xfrm>
              <a:custGeom>
                <a:avLst/>
                <a:gdLst>
                  <a:gd name="T0" fmla="*/ 8 w 392"/>
                  <a:gd name="T1" fmla="*/ 234 h 239"/>
                  <a:gd name="T2" fmla="*/ 0 w 392"/>
                  <a:gd name="T3" fmla="*/ 239 h 239"/>
                  <a:gd name="T4" fmla="*/ 9 w 392"/>
                  <a:gd name="T5" fmla="*/ 237 h 239"/>
                  <a:gd name="T6" fmla="*/ 9 w 392"/>
                  <a:gd name="T7" fmla="*/ 235 h 239"/>
                  <a:gd name="T8" fmla="*/ 8 w 392"/>
                  <a:gd name="T9" fmla="*/ 234 h 239"/>
                  <a:gd name="T10" fmla="*/ 135 w 392"/>
                  <a:gd name="T11" fmla="*/ 200 h 239"/>
                  <a:gd name="T12" fmla="*/ 14 w 392"/>
                  <a:gd name="T13" fmla="*/ 235 h 239"/>
                  <a:gd name="T14" fmla="*/ 135 w 392"/>
                  <a:gd name="T15" fmla="*/ 200 h 239"/>
                  <a:gd name="T16" fmla="*/ 392 w 392"/>
                  <a:gd name="T17" fmla="*/ 3 h 239"/>
                  <a:gd name="T18" fmla="*/ 392 w 392"/>
                  <a:gd name="T19" fmla="*/ 3 h 239"/>
                  <a:gd name="T20" fmla="*/ 388 w 392"/>
                  <a:gd name="T21" fmla="*/ 38 h 239"/>
                  <a:gd name="T22" fmla="*/ 392 w 392"/>
                  <a:gd name="T23" fmla="*/ 3 h 239"/>
                  <a:gd name="T24" fmla="*/ 388 w 392"/>
                  <a:gd name="T25" fmla="*/ 0 h 239"/>
                  <a:gd name="T26" fmla="*/ 13 w 392"/>
                  <a:gd name="T27" fmla="*/ 231 h 239"/>
                  <a:gd name="T28" fmla="*/ 13 w 392"/>
                  <a:gd name="T29" fmla="*/ 232 h 239"/>
                  <a:gd name="T30" fmla="*/ 22 w 392"/>
                  <a:gd name="T31" fmla="*/ 229 h 239"/>
                  <a:gd name="T32" fmla="*/ 285 w 392"/>
                  <a:gd name="T33" fmla="*/ 68 h 239"/>
                  <a:gd name="T34" fmla="*/ 388 w 392"/>
                  <a:gd name="T35" fmla="*/ 4 h 239"/>
                  <a:gd name="T36" fmla="*/ 376 w 392"/>
                  <a:gd name="T37" fmla="*/ 125 h 239"/>
                  <a:gd name="T38" fmla="*/ 376 w 392"/>
                  <a:gd name="T39" fmla="*/ 125 h 239"/>
                  <a:gd name="T40" fmla="*/ 388 w 392"/>
                  <a:gd name="T41" fmla="*/ 3 h 239"/>
                  <a:gd name="T42" fmla="*/ 388 w 392"/>
                  <a:gd name="T43" fmla="*/ 3 h 239"/>
                  <a:gd name="T44" fmla="*/ 389 w 392"/>
                  <a:gd name="T45" fmla="*/ 1 h 239"/>
                  <a:gd name="T46" fmla="*/ 388 w 392"/>
                  <a:gd name="T47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2" h="239">
                    <a:moveTo>
                      <a:pt x="8" y="234"/>
                    </a:moveTo>
                    <a:lnTo>
                      <a:pt x="0" y="239"/>
                    </a:lnTo>
                    <a:lnTo>
                      <a:pt x="9" y="237"/>
                    </a:lnTo>
                    <a:lnTo>
                      <a:pt x="9" y="235"/>
                    </a:lnTo>
                    <a:lnTo>
                      <a:pt x="8" y="234"/>
                    </a:lnTo>
                    <a:close/>
                    <a:moveTo>
                      <a:pt x="135" y="200"/>
                    </a:moveTo>
                    <a:lnTo>
                      <a:pt x="14" y="235"/>
                    </a:lnTo>
                    <a:lnTo>
                      <a:pt x="135" y="200"/>
                    </a:lnTo>
                    <a:close/>
                    <a:moveTo>
                      <a:pt x="392" y="3"/>
                    </a:moveTo>
                    <a:lnTo>
                      <a:pt x="392" y="3"/>
                    </a:lnTo>
                    <a:lnTo>
                      <a:pt x="388" y="38"/>
                    </a:lnTo>
                    <a:lnTo>
                      <a:pt x="392" y="3"/>
                    </a:lnTo>
                    <a:close/>
                    <a:moveTo>
                      <a:pt x="388" y="0"/>
                    </a:moveTo>
                    <a:lnTo>
                      <a:pt x="13" y="231"/>
                    </a:lnTo>
                    <a:lnTo>
                      <a:pt x="13" y="232"/>
                    </a:lnTo>
                    <a:lnTo>
                      <a:pt x="22" y="229"/>
                    </a:lnTo>
                    <a:lnTo>
                      <a:pt x="285" y="68"/>
                    </a:lnTo>
                    <a:lnTo>
                      <a:pt x="388" y="4"/>
                    </a:lnTo>
                    <a:lnTo>
                      <a:pt x="376" y="125"/>
                    </a:lnTo>
                    <a:lnTo>
                      <a:pt x="376" y="125"/>
                    </a:lnTo>
                    <a:lnTo>
                      <a:pt x="388" y="3"/>
                    </a:lnTo>
                    <a:lnTo>
                      <a:pt x="388" y="3"/>
                    </a:lnTo>
                    <a:lnTo>
                      <a:pt x="389" y="1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Freeform 78"/>
              <p:cNvSpPr>
                <a:spLocks noEditPoints="1"/>
              </p:cNvSpPr>
              <p:nvPr/>
            </p:nvSpPr>
            <p:spPr bwMode="auto">
              <a:xfrm>
                <a:off x="3166" y="2907"/>
                <a:ext cx="392" cy="239"/>
              </a:xfrm>
              <a:custGeom>
                <a:avLst/>
                <a:gdLst>
                  <a:gd name="T0" fmla="*/ 8 w 392"/>
                  <a:gd name="T1" fmla="*/ 234 h 239"/>
                  <a:gd name="T2" fmla="*/ 0 w 392"/>
                  <a:gd name="T3" fmla="*/ 239 h 239"/>
                  <a:gd name="T4" fmla="*/ 9 w 392"/>
                  <a:gd name="T5" fmla="*/ 237 h 239"/>
                  <a:gd name="T6" fmla="*/ 9 w 392"/>
                  <a:gd name="T7" fmla="*/ 235 h 239"/>
                  <a:gd name="T8" fmla="*/ 8 w 392"/>
                  <a:gd name="T9" fmla="*/ 234 h 239"/>
                  <a:gd name="T10" fmla="*/ 135 w 392"/>
                  <a:gd name="T11" fmla="*/ 200 h 239"/>
                  <a:gd name="T12" fmla="*/ 14 w 392"/>
                  <a:gd name="T13" fmla="*/ 235 h 239"/>
                  <a:gd name="T14" fmla="*/ 135 w 392"/>
                  <a:gd name="T15" fmla="*/ 200 h 239"/>
                  <a:gd name="T16" fmla="*/ 392 w 392"/>
                  <a:gd name="T17" fmla="*/ 3 h 239"/>
                  <a:gd name="T18" fmla="*/ 392 w 392"/>
                  <a:gd name="T19" fmla="*/ 3 h 239"/>
                  <a:gd name="T20" fmla="*/ 388 w 392"/>
                  <a:gd name="T21" fmla="*/ 38 h 239"/>
                  <a:gd name="T22" fmla="*/ 392 w 392"/>
                  <a:gd name="T23" fmla="*/ 3 h 239"/>
                  <a:gd name="T24" fmla="*/ 388 w 392"/>
                  <a:gd name="T25" fmla="*/ 0 h 239"/>
                  <a:gd name="T26" fmla="*/ 13 w 392"/>
                  <a:gd name="T27" fmla="*/ 231 h 239"/>
                  <a:gd name="T28" fmla="*/ 13 w 392"/>
                  <a:gd name="T29" fmla="*/ 232 h 239"/>
                  <a:gd name="T30" fmla="*/ 22 w 392"/>
                  <a:gd name="T31" fmla="*/ 229 h 239"/>
                  <a:gd name="T32" fmla="*/ 285 w 392"/>
                  <a:gd name="T33" fmla="*/ 68 h 239"/>
                  <a:gd name="T34" fmla="*/ 388 w 392"/>
                  <a:gd name="T35" fmla="*/ 4 h 239"/>
                  <a:gd name="T36" fmla="*/ 376 w 392"/>
                  <a:gd name="T37" fmla="*/ 125 h 239"/>
                  <a:gd name="T38" fmla="*/ 376 w 392"/>
                  <a:gd name="T39" fmla="*/ 125 h 239"/>
                  <a:gd name="T40" fmla="*/ 388 w 392"/>
                  <a:gd name="T41" fmla="*/ 3 h 239"/>
                  <a:gd name="T42" fmla="*/ 388 w 392"/>
                  <a:gd name="T43" fmla="*/ 3 h 239"/>
                  <a:gd name="T44" fmla="*/ 389 w 392"/>
                  <a:gd name="T45" fmla="*/ 1 h 239"/>
                  <a:gd name="T46" fmla="*/ 388 w 392"/>
                  <a:gd name="T47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2" h="239">
                    <a:moveTo>
                      <a:pt x="8" y="234"/>
                    </a:moveTo>
                    <a:lnTo>
                      <a:pt x="0" y="239"/>
                    </a:lnTo>
                    <a:lnTo>
                      <a:pt x="9" y="237"/>
                    </a:lnTo>
                    <a:lnTo>
                      <a:pt x="9" y="235"/>
                    </a:lnTo>
                    <a:lnTo>
                      <a:pt x="8" y="234"/>
                    </a:lnTo>
                    <a:moveTo>
                      <a:pt x="135" y="200"/>
                    </a:moveTo>
                    <a:lnTo>
                      <a:pt x="14" y="235"/>
                    </a:lnTo>
                    <a:lnTo>
                      <a:pt x="135" y="200"/>
                    </a:lnTo>
                    <a:moveTo>
                      <a:pt x="392" y="3"/>
                    </a:moveTo>
                    <a:lnTo>
                      <a:pt x="392" y="3"/>
                    </a:lnTo>
                    <a:lnTo>
                      <a:pt x="388" y="38"/>
                    </a:lnTo>
                    <a:lnTo>
                      <a:pt x="392" y="3"/>
                    </a:lnTo>
                    <a:moveTo>
                      <a:pt x="388" y="0"/>
                    </a:moveTo>
                    <a:lnTo>
                      <a:pt x="13" y="231"/>
                    </a:lnTo>
                    <a:lnTo>
                      <a:pt x="13" y="232"/>
                    </a:lnTo>
                    <a:lnTo>
                      <a:pt x="22" y="229"/>
                    </a:lnTo>
                    <a:lnTo>
                      <a:pt x="285" y="68"/>
                    </a:lnTo>
                    <a:lnTo>
                      <a:pt x="388" y="4"/>
                    </a:lnTo>
                    <a:lnTo>
                      <a:pt x="376" y="125"/>
                    </a:lnTo>
                    <a:lnTo>
                      <a:pt x="376" y="125"/>
                    </a:lnTo>
                    <a:lnTo>
                      <a:pt x="388" y="3"/>
                    </a:lnTo>
                    <a:lnTo>
                      <a:pt x="388" y="3"/>
                    </a:lnTo>
                    <a:lnTo>
                      <a:pt x="389" y="1"/>
                    </a:lnTo>
                    <a:lnTo>
                      <a:pt x="38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Freeform 79"/>
              <p:cNvSpPr>
                <a:spLocks noEditPoints="1"/>
              </p:cNvSpPr>
              <p:nvPr/>
            </p:nvSpPr>
            <p:spPr bwMode="auto">
              <a:xfrm>
                <a:off x="1741" y="1775"/>
                <a:ext cx="227" cy="498"/>
              </a:xfrm>
              <a:custGeom>
                <a:avLst/>
                <a:gdLst>
                  <a:gd name="T0" fmla="*/ 224 w 227"/>
                  <a:gd name="T1" fmla="*/ 494 h 498"/>
                  <a:gd name="T2" fmla="*/ 224 w 227"/>
                  <a:gd name="T3" fmla="*/ 494 h 498"/>
                  <a:gd name="T4" fmla="*/ 227 w 227"/>
                  <a:gd name="T5" fmla="*/ 498 h 498"/>
                  <a:gd name="T6" fmla="*/ 227 w 227"/>
                  <a:gd name="T7" fmla="*/ 496 h 498"/>
                  <a:gd name="T8" fmla="*/ 224 w 227"/>
                  <a:gd name="T9" fmla="*/ 494 h 498"/>
                  <a:gd name="T10" fmla="*/ 2 w 227"/>
                  <a:gd name="T11" fmla="*/ 154 h 498"/>
                  <a:gd name="T12" fmla="*/ 2 w 227"/>
                  <a:gd name="T13" fmla="*/ 154 h 498"/>
                  <a:gd name="T14" fmla="*/ 2 w 227"/>
                  <a:gd name="T15" fmla="*/ 154 h 498"/>
                  <a:gd name="T16" fmla="*/ 220 w 227"/>
                  <a:gd name="T17" fmla="*/ 488 h 498"/>
                  <a:gd name="T18" fmla="*/ 220 w 227"/>
                  <a:gd name="T19" fmla="*/ 488 h 498"/>
                  <a:gd name="T20" fmla="*/ 2 w 227"/>
                  <a:gd name="T21" fmla="*/ 154 h 498"/>
                  <a:gd name="T22" fmla="*/ 1 w 227"/>
                  <a:gd name="T23" fmla="*/ 151 h 498"/>
                  <a:gd name="T24" fmla="*/ 0 w 227"/>
                  <a:gd name="T25" fmla="*/ 152 h 498"/>
                  <a:gd name="T26" fmla="*/ 0 w 227"/>
                  <a:gd name="T27" fmla="*/ 152 h 498"/>
                  <a:gd name="T28" fmla="*/ 0 w 227"/>
                  <a:gd name="T29" fmla="*/ 152 h 498"/>
                  <a:gd name="T30" fmla="*/ 0 w 227"/>
                  <a:gd name="T31" fmla="*/ 152 h 498"/>
                  <a:gd name="T32" fmla="*/ 0 w 227"/>
                  <a:gd name="T33" fmla="*/ 152 h 498"/>
                  <a:gd name="T34" fmla="*/ 1 w 227"/>
                  <a:gd name="T35" fmla="*/ 151 h 498"/>
                  <a:gd name="T36" fmla="*/ 1 w 227"/>
                  <a:gd name="T37" fmla="*/ 151 h 498"/>
                  <a:gd name="T38" fmla="*/ 167 w 227"/>
                  <a:gd name="T39" fmla="*/ 0 h 498"/>
                  <a:gd name="T40" fmla="*/ 3 w 227"/>
                  <a:gd name="T41" fmla="*/ 149 h 498"/>
                  <a:gd name="T42" fmla="*/ 3 w 227"/>
                  <a:gd name="T43" fmla="*/ 149 h 498"/>
                  <a:gd name="T44" fmla="*/ 88 w 227"/>
                  <a:gd name="T45" fmla="*/ 280 h 498"/>
                  <a:gd name="T46" fmla="*/ 4 w 227"/>
                  <a:gd name="T47" fmla="*/ 152 h 498"/>
                  <a:gd name="T48" fmla="*/ 56 w 227"/>
                  <a:gd name="T49" fmla="*/ 105 h 498"/>
                  <a:gd name="T50" fmla="*/ 168 w 227"/>
                  <a:gd name="T51" fmla="*/ 3 h 498"/>
                  <a:gd name="T52" fmla="*/ 168 w 227"/>
                  <a:gd name="T53" fmla="*/ 2 h 498"/>
                  <a:gd name="T54" fmla="*/ 166 w 227"/>
                  <a:gd name="T55" fmla="*/ 3 h 498"/>
                  <a:gd name="T56" fmla="*/ 168 w 227"/>
                  <a:gd name="T57" fmla="*/ 0 h 498"/>
                  <a:gd name="T58" fmla="*/ 167 w 227"/>
                  <a:gd name="T59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7" h="498">
                    <a:moveTo>
                      <a:pt x="224" y="494"/>
                    </a:moveTo>
                    <a:lnTo>
                      <a:pt x="224" y="494"/>
                    </a:lnTo>
                    <a:lnTo>
                      <a:pt x="227" y="498"/>
                    </a:lnTo>
                    <a:lnTo>
                      <a:pt x="227" y="496"/>
                    </a:lnTo>
                    <a:lnTo>
                      <a:pt x="224" y="494"/>
                    </a:lnTo>
                    <a:close/>
                    <a:moveTo>
                      <a:pt x="2" y="154"/>
                    </a:moveTo>
                    <a:lnTo>
                      <a:pt x="2" y="154"/>
                    </a:lnTo>
                    <a:lnTo>
                      <a:pt x="2" y="154"/>
                    </a:lnTo>
                    <a:lnTo>
                      <a:pt x="220" y="488"/>
                    </a:lnTo>
                    <a:lnTo>
                      <a:pt x="220" y="488"/>
                    </a:lnTo>
                    <a:lnTo>
                      <a:pt x="2" y="154"/>
                    </a:lnTo>
                    <a:close/>
                    <a:moveTo>
                      <a:pt x="1" y="151"/>
                    </a:moveTo>
                    <a:lnTo>
                      <a:pt x="0" y="152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1" y="151"/>
                    </a:lnTo>
                    <a:lnTo>
                      <a:pt x="1" y="151"/>
                    </a:lnTo>
                    <a:close/>
                    <a:moveTo>
                      <a:pt x="167" y="0"/>
                    </a:moveTo>
                    <a:lnTo>
                      <a:pt x="3" y="149"/>
                    </a:lnTo>
                    <a:lnTo>
                      <a:pt x="3" y="149"/>
                    </a:lnTo>
                    <a:lnTo>
                      <a:pt x="88" y="280"/>
                    </a:lnTo>
                    <a:lnTo>
                      <a:pt x="4" y="152"/>
                    </a:lnTo>
                    <a:lnTo>
                      <a:pt x="56" y="105"/>
                    </a:lnTo>
                    <a:lnTo>
                      <a:pt x="168" y="3"/>
                    </a:lnTo>
                    <a:lnTo>
                      <a:pt x="168" y="2"/>
                    </a:lnTo>
                    <a:lnTo>
                      <a:pt x="166" y="3"/>
                    </a:lnTo>
                    <a:lnTo>
                      <a:pt x="168" y="0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0" name="Freeform 80"/>
              <p:cNvSpPr>
                <a:spLocks noEditPoints="1"/>
              </p:cNvSpPr>
              <p:nvPr/>
            </p:nvSpPr>
            <p:spPr bwMode="auto">
              <a:xfrm>
                <a:off x="1741" y="1775"/>
                <a:ext cx="227" cy="498"/>
              </a:xfrm>
              <a:custGeom>
                <a:avLst/>
                <a:gdLst>
                  <a:gd name="T0" fmla="*/ 224 w 227"/>
                  <a:gd name="T1" fmla="*/ 494 h 498"/>
                  <a:gd name="T2" fmla="*/ 224 w 227"/>
                  <a:gd name="T3" fmla="*/ 494 h 498"/>
                  <a:gd name="T4" fmla="*/ 227 w 227"/>
                  <a:gd name="T5" fmla="*/ 498 h 498"/>
                  <a:gd name="T6" fmla="*/ 227 w 227"/>
                  <a:gd name="T7" fmla="*/ 496 h 498"/>
                  <a:gd name="T8" fmla="*/ 224 w 227"/>
                  <a:gd name="T9" fmla="*/ 494 h 498"/>
                  <a:gd name="T10" fmla="*/ 2 w 227"/>
                  <a:gd name="T11" fmla="*/ 154 h 498"/>
                  <a:gd name="T12" fmla="*/ 2 w 227"/>
                  <a:gd name="T13" fmla="*/ 154 h 498"/>
                  <a:gd name="T14" fmla="*/ 2 w 227"/>
                  <a:gd name="T15" fmla="*/ 154 h 498"/>
                  <a:gd name="T16" fmla="*/ 220 w 227"/>
                  <a:gd name="T17" fmla="*/ 488 h 498"/>
                  <a:gd name="T18" fmla="*/ 220 w 227"/>
                  <a:gd name="T19" fmla="*/ 488 h 498"/>
                  <a:gd name="T20" fmla="*/ 2 w 227"/>
                  <a:gd name="T21" fmla="*/ 154 h 498"/>
                  <a:gd name="T22" fmla="*/ 1 w 227"/>
                  <a:gd name="T23" fmla="*/ 151 h 498"/>
                  <a:gd name="T24" fmla="*/ 0 w 227"/>
                  <a:gd name="T25" fmla="*/ 152 h 498"/>
                  <a:gd name="T26" fmla="*/ 0 w 227"/>
                  <a:gd name="T27" fmla="*/ 152 h 498"/>
                  <a:gd name="T28" fmla="*/ 0 w 227"/>
                  <a:gd name="T29" fmla="*/ 152 h 498"/>
                  <a:gd name="T30" fmla="*/ 0 w 227"/>
                  <a:gd name="T31" fmla="*/ 152 h 498"/>
                  <a:gd name="T32" fmla="*/ 0 w 227"/>
                  <a:gd name="T33" fmla="*/ 152 h 498"/>
                  <a:gd name="T34" fmla="*/ 1 w 227"/>
                  <a:gd name="T35" fmla="*/ 151 h 498"/>
                  <a:gd name="T36" fmla="*/ 1 w 227"/>
                  <a:gd name="T37" fmla="*/ 151 h 498"/>
                  <a:gd name="T38" fmla="*/ 167 w 227"/>
                  <a:gd name="T39" fmla="*/ 0 h 498"/>
                  <a:gd name="T40" fmla="*/ 3 w 227"/>
                  <a:gd name="T41" fmla="*/ 149 h 498"/>
                  <a:gd name="T42" fmla="*/ 3 w 227"/>
                  <a:gd name="T43" fmla="*/ 149 h 498"/>
                  <a:gd name="T44" fmla="*/ 88 w 227"/>
                  <a:gd name="T45" fmla="*/ 280 h 498"/>
                  <a:gd name="T46" fmla="*/ 4 w 227"/>
                  <a:gd name="T47" fmla="*/ 152 h 498"/>
                  <a:gd name="T48" fmla="*/ 56 w 227"/>
                  <a:gd name="T49" fmla="*/ 105 h 498"/>
                  <a:gd name="T50" fmla="*/ 168 w 227"/>
                  <a:gd name="T51" fmla="*/ 3 h 498"/>
                  <a:gd name="T52" fmla="*/ 168 w 227"/>
                  <a:gd name="T53" fmla="*/ 2 h 498"/>
                  <a:gd name="T54" fmla="*/ 166 w 227"/>
                  <a:gd name="T55" fmla="*/ 3 h 498"/>
                  <a:gd name="T56" fmla="*/ 168 w 227"/>
                  <a:gd name="T57" fmla="*/ 0 h 498"/>
                  <a:gd name="T58" fmla="*/ 167 w 227"/>
                  <a:gd name="T59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7" h="498">
                    <a:moveTo>
                      <a:pt x="224" y="494"/>
                    </a:moveTo>
                    <a:lnTo>
                      <a:pt x="224" y="494"/>
                    </a:lnTo>
                    <a:lnTo>
                      <a:pt x="227" y="498"/>
                    </a:lnTo>
                    <a:lnTo>
                      <a:pt x="227" y="496"/>
                    </a:lnTo>
                    <a:lnTo>
                      <a:pt x="224" y="494"/>
                    </a:lnTo>
                    <a:moveTo>
                      <a:pt x="2" y="154"/>
                    </a:moveTo>
                    <a:lnTo>
                      <a:pt x="2" y="154"/>
                    </a:lnTo>
                    <a:lnTo>
                      <a:pt x="2" y="154"/>
                    </a:lnTo>
                    <a:lnTo>
                      <a:pt x="220" y="488"/>
                    </a:lnTo>
                    <a:lnTo>
                      <a:pt x="220" y="488"/>
                    </a:lnTo>
                    <a:lnTo>
                      <a:pt x="2" y="154"/>
                    </a:lnTo>
                    <a:moveTo>
                      <a:pt x="1" y="151"/>
                    </a:moveTo>
                    <a:lnTo>
                      <a:pt x="0" y="152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1" y="151"/>
                    </a:lnTo>
                    <a:lnTo>
                      <a:pt x="1" y="151"/>
                    </a:lnTo>
                    <a:moveTo>
                      <a:pt x="167" y="0"/>
                    </a:moveTo>
                    <a:lnTo>
                      <a:pt x="3" y="149"/>
                    </a:lnTo>
                    <a:lnTo>
                      <a:pt x="3" y="149"/>
                    </a:lnTo>
                    <a:lnTo>
                      <a:pt x="88" y="280"/>
                    </a:lnTo>
                    <a:lnTo>
                      <a:pt x="4" y="152"/>
                    </a:lnTo>
                    <a:lnTo>
                      <a:pt x="56" y="105"/>
                    </a:lnTo>
                    <a:lnTo>
                      <a:pt x="168" y="3"/>
                    </a:lnTo>
                    <a:lnTo>
                      <a:pt x="168" y="2"/>
                    </a:lnTo>
                    <a:lnTo>
                      <a:pt x="166" y="3"/>
                    </a:lnTo>
                    <a:lnTo>
                      <a:pt x="168" y="0"/>
                    </a:lnTo>
                    <a:lnTo>
                      <a:pt x="1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1" name="Freeform 81"/>
              <p:cNvSpPr>
                <a:spLocks noEditPoints="1"/>
              </p:cNvSpPr>
              <p:nvPr/>
            </p:nvSpPr>
            <p:spPr bwMode="auto">
              <a:xfrm>
                <a:off x="1591" y="1924"/>
                <a:ext cx="373" cy="340"/>
              </a:xfrm>
              <a:custGeom>
                <a:avLst/>
                <a:gdLst>
                  <a:gd name="T0" fmla="*/ 151 w 373"/>
                  <a:gd name="T1" fmla="*/ 3 h 340"/>
                  <a:gd name="T2" fmla="*/ 153 w 373"/>
                  <a:gd name="T3" fmla="*/ 3 h 340"/>
                  <a:gd name="T4" fmla="*/ 151 w 373"/>
                  <a:gd name="T5" fmla="*/ 3 h 340"/>
                  <a:gd name="T6" fmla="*/ 153 w 373"/>
                  <a:gd name="T7" fmla="*/ 0 h 340"/>
                  <a:gd name="T8" fmla="*/ 151 w 373"/>
                  <a:gd name="T9" fmla="*/ 2 h 340"/>
                  <a:gd name="T10" fmla="*/ 151 w 373"/>
                  <a:gd name="T11" fmla="*/ 2 h 340"/>
                  <a:gd name="T12" fmla="*/ 150 w 373"/>
                  <a:gd name="T13" fmla="*/ 3 h 340"/>
                  <a:gd name="T14" fmla="*/ 39 w 373"/>
                  <a:gd name="T15" fmla="*/ 133 h 340"/>
                  <a:gd name="T16" fmla="*/ 0 w 373"/>
                  <a:gd name="T17" fmla="*/ 179 h 340"/>
                  <a:gd name="T18" fmla="*/ 0 w 373"/>
                  <a:gd name="T19" fmla="*/ 182 h 340"/>
                  <a:gd name="T20" fmla="*/ 1 w 373"/>
                  <a:gd name="T21" fmla="*/ 182 h 340"/>
                  <a:gd name="T22" fmla="*/ 26 w 373"/>
                  <a:gd name="T23" fmla="*/ 153 h 340"/>
                  <a:gd name="T24" fmla="*/ 152 w 373"/>
                  <a:gd name="T25" fmla="*/ 5 h 340"/>
                  <a:gd name="T26" fmla="*/ 152 w 373"/>
                  <a:gd name="T27" fmla="*/ 5 h 340"/>
                  <a:gd name="T28" fmla="*/ 370 w 373"/>
                  <a:gd name="T29" fmla="*/ 339 h 340"/>
                  <a:gd name="T30" fmla="*/ 373 w 373"/>
                  <a:gd name="T31" fmla="*/ 340 h 340"/>
                  <a:gd name="T32" fmla="*/ 373 w 373"/>
                  <a:gd name="T33" fmla="*/ 336 h 340"/>
                  <a:gd name="T34" fmla="*/ 238 w 373"/>
                  <a:gd name="T35" fmla="*/ 131 h 340"/>
                  <a:gd name="T36" fmla="*/ 153 w 373"/>
                  <a:gd name="T37" fmla="*/ 0 h 340"/>
                  <a:gd name="T38" fmla="*/ 153 w 373"/>
                  <a:gd name="T39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3" h="340">
                    <a:moveTo>
                      <a:pt x="151" y="3"/>
                    </a:moveTo>
                    <a:lnTo>
                      <a:pt x="153" y="3"/>
                    </a:lnTo>
                    <a:lnTo>
                      <a:pt x="151" y="3"/>
                    </a:lnTo>
                    <a:close/>
                    <a:moveTo>
                      <a:pt x="153" y="0"/>
                    </a:moveTo>
                    <a:lnTo>
                      <a:pt x="151" y="2"/>
                    </a:lnTo>
                    <a:lnTo>
                      <a:pt x="151" y="2"/>
                    </a:lnTo>
                    <a:lnTo>
                      <a:pt x="150" y="3"/>
                    </a:lnTo>
                    <a:lnTo>
                      <a:pt x="39" y="133"/>
                    </a:lnTo>
                    <a:lnTo>
                      <a:pt x="0" y="179"/>
                    </a:lnTo>
                    <a:lnTo>
                      <a:pt x="0" y="182"/>
                    </a:lnTo>
                    <a:lnTo>
                      <a:pt x="1" y="182"/>
                    </a:lnTo>
                    <a:lnTo>
                      <a:pt x="26" y="153"/>
                    </a:lnTo>
                    <a:lnTo>
                      <a:pt x="152" y="5"/>
                    </a:lnTo>
                    <a:lnTo>
                      <a:pt x="152" y="5"/>
                    </a:lnTo>
                    <a:lnTo>
                      <a:pt x="370" y="339"/>
                    </a:lnTo>
                    <a:lnTo>
                      <a:pt x="373" y="340"/>
                    </a:lnTo>
                    <a:lnTo>
                      <a:pt x="373" y="336"/>
                    </a:lnTo>
                    <a:lnTo>
                      <a:pt x="238" y="131"/>
                    </a:lnTo>
                    <a:lnTo>
                      <a:pt x="153" y="0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2" name="Freeform 82"/>
              <p:cNvSpPr>
                <a:spLocks noEditPoints="1"/>
              </p:cNvSpPr>
              <p:nvPr/>
            </p:nvSpPr>
            <p:spPr bwMode="auto">
              <a:xfrm>
                <a:off x="1591" y="1924"/>
                <a:ext cx="373" cy="340"/>
              </a:xfrm>
              <a:custGeom>
                <a:avLst/>
                <a:gdLst>
                  <a:gd name="T0" fmla="*/ 151 w 373"/>
                  <a:gd name="T1" fmla="*/ 3 h 340"/>
                  <a:gd name="T2" fmla="*/ 153 w 373"/>
                  <a:gd name="T3" fmla="*/ 3 h 340"/>
                  <a:gd name="T4" fmla="*/ 151 w 373"/>
                  <a:gd name="T5" fmla="*/ 3 h 340"/>
                  <a:gd name="T6" fmla="*/ 153 w 373"/>
                  <a:gd name="T7" fmla="*/ 0 h 340"/>
                  <a:gd name="T8" fmla="*/ 151 w 373"/>
                  <a:gd name="T9" fmla="*/ 2 h 340"/>
                  <a:gd name="T10" fmla="*/ 151 w 373"/>
                  <a:gd name="T11" fmla="*/ 2 h 340"/>
                  <a:gd name="T12" fmla="*/ 150 w 373"/>
                  <a:gd name="T13" fmla="*/ 3 h 340"/>
                  <a:gd name="T14" fmla="*/ 39 w 373"/>
                  <a:gd name="T15" fmla="*/ 133 h 340"/>
                  <a:gd name="T16" fmla="*/ 0 w 373"/>
                  <a:gd name="T17" fmla="*/ 179 h 340"/>
                  <a:gd name="T18" fmla="*/ 0 w 373"/>
                  <a:gd name="T19" fmla="*/ 182 h 340"/>
                  <a:gd name="T20" fmla="*/ 1 w 373"/>
                  <a:gd name="T21" fmla="*/ 182 h 340"/>
                  <a:gd name="T22" fmla="*/ 26 w 373"/>
                  <a:gd name="T23" fmla="*/ 153 h 340"/>
                  <a:gd name="T24" fmla="*/ 152 w 373"/>
                  <a:gd name="T25" fmla="*/ 5 h 340"/>
                  <a:gd name="T26" fmla="*/ 152 w 373"/>
                  <a:gd name="T27" fmla="*/ 5 h 340"/>
                  <a:gd name="T28" fmla="*/ 370 w 373"/>
                  <a:gd name="T29" fmla="*/ 339 h 340"/>
                  <a:gd name="T30" fmla="*/ 373 w 373"/>
                  <a:gd name="T31" fmla="*/ 340 h 340"/>
                  <a:gd name="T32" fmla="*/ 373 w 373"/>
                  <a:gd name="T33" fmla="*/ 336 h 340"/>
                  <a:gd name="T34" fmla="*/ 238 w 373"/>
                  <a:gd name="T35" fmla="*/ 131 h 340"/>
                  <a:gd name="T36" fmla="*/ 153 w 373"/>
                  <a:gd name="T37" fmla="*/ 0 h 340"/>
                  <a:gd name="T38" fmla="*/ 153 w 373"/>
                  <a:gd name="T39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3" h="340">
                    <a:moveTo>
                      <a:pt x="151" y="3"/>
                    </a:moveTo>
                    <a:lnTo>
                      <a:pt x="153" y="3"/>
                    </a:lnTo>
                    <a:lnTo>
                      <a:pt x="151" y="3"/>
                    </a:lnTo>
                    <a:moveTo>
                      <a:pt x="153" y="0"/>
                    </a:moveTo>
                    <a:lnTo>
                      <a:pt x="151" y="2"/>
                    </a:lnTo>
                    <a:lnTo>
                      <a:pt x="151" y="2"/>
                    </a:lnTo>
                    <a:lnTo>
                      <a:pt x="150" y="3"/>
                    </a:lnTo>
                    <a:lnTo>
                      <a:pt x="39" y="133"/>
                    </a:lnTo>
                    <a:lnTo>
                      <a:pt x="0" y="179"/>
                    </a:lnTo>
                    <a:lnTo>
                      <a:pt x="0" y="182"/>
                    </a:lnTo>
                    <a:lnTo>
                      <a:pt x="1" y="182"/>
                    </a:lnTo>
                    <a:lnTo>
                      <a:pt x="26" y="153"/>
                    </a:lnTo>
                    <a:lnTo>
                      <a:pt x="152" y="5"/>
                    </a:lnTo>
                    <a:lnTo>
                      <a:pt x="152" y="5"/>
                    </a:lnTo>
                    <a:lnTo>
                      <a:pt x="370" y="339"/>
                    </a:lnTo>
                    <a:lnTo>
                      <a:pt x="373" y="340"/>
                    </a:lnTo>
                    <a:lnTo>
                      <a:pt x="373" y="336"/>
                    </a:lnTo>
                    <a:lnTo>
                      <a:pt x="238" y="131"/>
                    </a:lnTo>
                    <a:lnTo>
                      <a:pt x="153" y="0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3" name="Freeform 83"/>
              <p:cNvSpPr>
                <a:spLocks noEditPoints="1"/>
              </p:cNvSpPr>
              <p:nvPr/>
            </p:nvSpPr>
            <p:spPr bwMode="auto">
              <a:xfrm>
                <a:off x="4972" y="1809"/>
                <a:ext cx="595" cy="665"/>
              </a:xfrm>
              <a:custGeom>
                <a:avLst/>
                <a:gdLst>
                  <a:gd name="T0" fmla="*/ 591 w 595"/>
                  <a:gd name="T1" fmla="*/ 82 h 665"/>
                  <a:gd name="T2" fmla="*/ 554 w 595"/>
                  <a:gd name="T3" fmla="*/ 118 h 665"/>
                  <a:gd name="T4" fmla="*/ 591 w 595"/>
                  <a:gd name="T5" fmla="*/ 82 h 665"/>
                  <a:gd name="T6" fmla="*/ 591 w 595"/>
                  <a:gd name="T7" fmla="*/ 82 h 665"/>
                  <a:gd name="T8" fmla="*/ 593 w 595"/>
                  <a:gd name="T9" fmla="*/ 77 h 665"/>
                  <a:gd name="T10" fmla="*/ 593 w 595"/>
                  <a:gd name="T11" fmla="*/ 77 h 665"/>
                  <a:gd name="T12" fmla="*/ 595 w 595"/>
                  <a:gd name="T13" fmla="*/ 78 h 665"/>
                  <a:gd name="T14" fmla="*/ 595 w 595"/>
                  <a:gd name="T15" fmla="*/ 78 h 665"/>
                  <a:gd name="T16" fmla="*/ 593 w 595"/>
                  <a:gd name="T17" fmla="*/ 77 h 665"/>
                  <a:gd name="T18" fmla="*/ 593 w 595"/>
                  <a:gd name="T19" fmla="*/ 77 h 665"/>
                  <a:gd name="T20" fmla="*/ 308 w 595"/>
                  <a:gd name="T21" fmla="*/ 2 h 665"/>
                  <a:gd name="T22" fmla="*/ 308 w 595"/>
                  <a:gd name="T23" fmla="*/ 2 h 665"/>
                  <a:gd name="T24" fmla="*/ 0 w 595"/>
                  <a:gd name="T25" fmla="*/ 665 h 665"/>
                  <a:gd name="T26" fmla="*/ 0 w 595"/>
                  <a:gd name="T27" fmla="*/ 665 h 665"/>
                  <a:gd name="T28" fmla="*/ 308 w 595"/>
                  <a:gd name="T29" fmla="*/ 2 h 665"/>
                  <a:gd name="T30" fmla="*/ 312 w 595"/>
                  <a:gd name="T31" fmla="*/ 1 h 665"/>
                  <a:gd name="T32" fmla="*/ 312 w 595"/>
                  <a:gd name="T33" fmla="*/ 1 h 665"/>
                  <a:gd name="T34" fmla="*/ 589 w 595"/>
                  <a:gd name="T35" fmla="*/ 79 h 665"/>
                  <a:gd name="T36" fmla="*/ 589 w 595"/>
                  <a:gd name="T37" fmla="*/ 79 h 665"/>
                  <a:gd name="T38" fmla="*/ 4 w 595"/>
                  <a:gd name="T39" fmla="*/ 664 h 665"/>
                  <a:gd name="T40" fmla="*/ 312 w 595"/>
                  <a:gd name="T41" fmla="*/ 1 h 665"/>
                  <a:gd name="T42" fmla="*/ 320 w 595"/>
                  <a:gd name="T43" fmla="*/ 0 h 665"/>
                  <a:gd name="T44" fmla="*/ 313 w 595"/>
                  <a:gd name="T45" fmla="*/ 1 h 665"/>
                  <a:gd name="T46" fmla="*/ 313 w 595"/>
                  <a:gd name="T47" fmla="*/ 1 h 665"/>
                  <a:gd name="T48" fmla="*/ 312 w 595"/>
                  <a:gd name="T49" fmla="*/ 1 h 665"/>
                  <a:gd name="T50" fmla="*/ 4 w 595"/>
                  <a:gd name="T51" fmla="*/ 664 h 665"/>
                  <a:gd name="T52" fmla="*/ 590 w 595"/>
                  <a:gd name="T53" fmla="*/ 78 h 665"/>
                  <a:gd name="T54" fmla="*/ 590 w 595"/>
                  <a:gd name="T55" fmla="*/ 76 h 665"/>
                  <a:gd name="T56" fmla="*/ 320 w 595"/>
                  <a:gd name="T57" fmla="*/ 0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95" h="665">
                    <a:moveTo>
                      <a:pt x="591" y="82"/>
                    </a:moveTo>
                    <a:lnTo>
                      <a:pt x="554" y="118"/>
                    </a:lnTo>
                    <a:lnTo>
                      <a:pt x="591" y="82"/>
                    </a:lnTo>
                    <a:lnTo>
                      <a:pt x="591" y="82"/>
                    </a:lnTo>
                    <a:close/>
                    <a:moveTo>
                      <a:pt x="593" y="77"/>
                    </a:moveTo>
                    <a:lnTo>
                      <a:pt x="593" y="77"/>
                    </a:lnTo>
                    <a:lnTo>
                      <a:pt x="595" y="78"/>
                    </a:lnTo>
                    <a:lnTo>
                      <a:pt x="595" y="78"/>
                    </a:lnTo>
                    <a:lnTo>
                      <a:pt x="593" y="77"/>
                    </a:lnTo>
                    <a:lnTo>
                      <a:pt x="593" y="77"/>
                    </a:lnTo>
                    <a:close/>
                    <a:moveTo>
                      <a:pt x="308" y="2"/>
                    </a:moveTo>
                    <a:lnTo>
                      <a:pt x="308" y="2"/>
                    </a:lnTo>
                    <a:lnTo>
                      <a:pt x="0" y="665"/>
                    </a:lnTo>
                    <a:lnTo>
                      <a:pt x="0" y="665"/>
                    </a:lnTo>
                    <a:lnTo>
                      <a:pt x="308" y="2"/>
                    </a:lnTo>
                    <a:close/>
                    <a:moveTo>
                      <a:pt x="312" y="1"/>
                    </a:moveTo>
                    <a:lnTo>
                      <a:pt x="312" y="1"/>
                    </a:lnTo>
                    <a:lnTo>
                      <a:pt x="589" y="79"/>
                    </a:lnTo>
                    <a:lnTo>
                      <a:pt x="589" y="79"/>
                    </a:lnTo>
                    <a:lnTo>
                      <a:pt x="4" y="664"/>
                    </a:lnTo>
                    <a:lnTo>
                      <a:pt x="312" y="1"/>
                    </a:lnTo>
                    <a:close/>
                    <a:moveTo>
                      <a:pt x="320" y="0"/>
                    </a:moveTo>
                    <a:lnTo>
                      <a:pt x="313" y="1"/>
                    </a:lnTo>
                    <a:lnTo>
                      <a:pt x="313" y="1"/>
                    </a:lnTo>
                    <a:lnTo>
                      <a:pt x="312" y="1"/>
                    </a:lnTo>
                    <a:lnTo>
                      <a:pt x="4" y="664"/>
                    </a:lnTo>
                    <a:lnTo>
                      <a:pt x="590" y="78"/>
                    </a:lnTo>
                    <a:lnTo>
                      <a:pt x="590" y="76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4" name="Freeform 84"/>
              <p:cNvSpPr>
                <a:spLocks noEditPoints="1"/>
              </p:cNvSpPr>
              <p:nvPr/>
            </p:nvSpPr>
            <p:spPr bwMode="auto">
              <a:xfrm>
                <a:off x="4972" y="1809"/>
                <a:ext cx="595" cy="665"/>
              </a:xfrm>
              <a:custGeom>
                <a:avLst/>
                <a:gdLst>
                  <a:gd name="T0" fmla="*/ 591 w 595"/>
                  <a:gd name="T1" fmla="*/ 82 h 665"/>
                  <a:gd name="T2" fmla="*/ 554 w 595"/>
                  <a:gd name="T3" fmla="*/ 118 h 665"/>
                  <a:gd name="T4" fmla="*/ 591 w 595"/>
                  <a:gd name="T5" fmla="*/ 82 h 665"/>
                  <a:gd name="T6" fmla="*/ 591 w 595"/>
                  <a:gd name="T7" fmla="*/ 82 h 665"/>
                  <a:gd name="T8" fmla="*/ 593 w 595"/>
                  <a:gd name="T9" fmla="*/ 77 h 665"/>
                  <a:gd name="T10" fmla="*/ 593 w 595"/>
                  <a:gd name="T11" fmla="*/ 77 h 665"/>
                  <a:gd name="T12" fmla="*/ 595 w 595"/>
                  <a:gd name="T13" fmla="*/ 78 h 665"/>
                  <a:gd name="T14" fmla="*/ 595 w 595"/>
                  <a:gd name="T15" fmla="*/ 78 h 665"/>
                  <a:gd name="T16" fmla="*/ 593 w 595"/>
                  <a:gd name="T17" fmla="*/ 77 h 665"/>
                  <a:gd name="T18" fmla="*/ 593 w 595"/>
                  <a:gd name="T19" fmla="*/ 77 h 665"/>
                  <a:gd name="T20" fmla="*/ 308 w 595"/>
                  <a:gd name="T21" fmla="*/ 2 h 665"/>
                  <a:gd name="T22" fmla="*/ 308 w 595"/>
                  <a:gd name="T23" fmla="*/ 2 h 665"/>
                  <a:gd name="T24" fmla="*/ 0 w 595"/>
                  <a:gd name="T25" fmla="*/ 665 h 665"/>
                  <a:gd name="T26" fmla="*/ 0 w 595"/>
                  <a:gd name="T27" fmla="*/ 665 h 665"/>
                  <a:gd name="T28" fmla="*/ 308 w 595"/>
                  <a:gd name="T29" fmla="*/ 2 h 665"/>
                  <a:gd name="T30" fmla="*/ 312 w 595"/>
                  <a:gd name="T31" fmla="*/ 1 h 665"/>
                  <a:gd name="T32" fmla="*/ 312 w 595"/>
                  <a:gd name="T33" fmla="*/ 1 h 665"/>
                  <a:gd name="T34" fmla="*/ 589 w 595"/>
                  <a:gd name="T35" fmla="*/ 79 h 665"/>
                  <a:gd name="T36" fmla="*/ 589 w 595"/>
                  <a:gd name="T37" fmla="*/ 79 h 665"/>
                  <a:gd name="T38" fmla="*/ 4 w 595"/>
                  <a:gd name="T39" fmla="*/ 664 h 665"/>
                  <a:gd name="T40" fmla="*/ 312 w 595"/>
                  <a:gd name="T41" fmla="*/ 1 h 665"/>
                  <a:gd name="T42" fmla="*/ 320 w 595"/>
                  <a:gd name="T43" fmla="*/ 0 h 665"/>
                  <a:gd name="T44" fmla="*/ 313 w 595"/>
                  <a:gd name="T45" fmla="*/ 1 h 665"/>
                  <a:gd name="T46" fmla="*/ 313 w 595"/>
                  <a:gd name="T47" fmla="*/ 1 h 665"/>
                  <a:gd name="T48" fmla="*/ 312 w 595"/>
                  <a:gd name="T49" fmla="*/ 1 h 665"/>
                  <a:gd name="T50" fmla="*/ 4 w 595"/>
                  <a:gd name="T51" fmla="*/ 664 h 665"/>
                  <a:gd name="T52" fmla="*/ 590 w 595"/>
                  <a:gd name="T53" fmla="*/ 78 h 665"/>
                  <a:gd name="T54" fmla="*/ 590 w 595"/>
                  <a:gd name="T55" fmla="*/ 76 h 665"/>
                  <a:gd name="T56" fmla="*/ 320 w 595"/>
                  <a:gd name="T57" fmla="*/ 0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95" h="665">
                    <a:moveTo>
                      <a:pt x="591" y="82"/>
                    </a:moveTo>
                    <a:lnTo>
                      <a:pt x="554" y="118"/>
                    </a:lnTo>
                    <a:lnTo>
                      <a:pt x="591" y="82"/>
                    </a:lnTo>
                    <a:lnTo>
                      <a:pt x="591" y="82"/>
                    </a:lnTo>
                    <a:moveTo>
                      <a:pt x="593" y="77"/>
                    </a:moveTo>
                    <a:lnTo>
                      <a:pt x="593" y="77"/>
                    </a:lnTo>
                    <a:lnTo>
                      <a:pt x="595" y="78"/>
                    </a:lnTo>
                    <a:lnTo>
                      <a:pt x="595" y="78"/>
                    </a:lnTo>
                    <a:lnTo>
                      <a:pt x="593" y="77"/>
                    </a:lnTo>
                    <a:lnTo>
                      <a:pt x="593" y="77"/>
                    </a:lnTo>
                    <a:moveTo>
                      <a:pt x="308" y="2"/>
                    </a:moveTo>
                    <a:lnTo>
                      <a:pt x="308" y="2"/>
                    </a:lnTo>
                    <a:lnTo>
                      <a:pt x="0" y="665"/>
                    </a:lnTo>
                    <a:lnTo>
                      <a:pt x="0" y="665"/>
                    </a:lnTo>
                    <a:lnTo>
                      <a:pt x="308" y="2"/>
                    </a:lnTo>
                    <a:moveTo>
                      <a:pt x="312" y="1"/>
                    </a:moveTo>
                    <a:lnTo>
                      <a:pt x="312" y="1"/>
                    </a:lnTo>
                    <a:lnTo>
                      <a:pt x="589" y="79"/>
                    </a:lnTo>
                    <a:lnTo>
                      <a:pt x="589" y="79"/>
                    </a:lnTo>
                    <a:lnTo>
                      <a:pt x="4" y="664"/>
                    </a:lnTo>
                    <a:lnTo>
                      <a:pt x="312" y="1"/>
                    </a:lnTo>
                    <a:moveTo>
                      <a:pt x="320" y="0"/>
                    </a:moveTo>
                    <a:lnTo>
                      <a:pt x="313" y="1"/>
                    </a:lnTo>
                    <a:lnTo>
                      <a:pt x="313" y="1"/>
                    </a:lnTo>
                    <a:lnTo>
                      <a:pt x="312" y="1"/>
                    </a:lnTo>
                    <a:lnTo>
                      <a:pt x="4" y="664"/>
                    </a:lnTo>
                    <a:lnTo>
                      <a:pt x="590" y="78"/>
                    </a:lnTo>
                    <a:lnTo>
                      <a:pt x="590" y="76"/>
                    </a:lnTo>
                    <a:lnTo>
                      <a:pt x="3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5" name="Freeform 85"/>
              <p:cNvSpPr>
                <a:spLocks noEditPoints="1"/>
              </p:cNvSpPr>
              <p:nvPr/>
            </p:nvSpPr>
            <p:spPr bwMode="auto">
              <a:xfrm>
                <a:off x="4740" y="2418"/>
                <a:ext cx="183" cy="285"/>
              </a:xfrm>
              <a:custGeom>
                <a:avLst/>
                <a:gdLst>
                  <a:gd name="T0" fmla="*/ 15 w 183"/>
                  <a:gd name="T1" fmla="*/ 112 h 285"/>
                  <a:gd name="T2" fmla="*/ 40 w 183"/>
                  <a:gd name="T3" fmla="*/ 285 h 285"/>
                  <a:gd name="T4" fmla="*/ 40 w 183"/>
                  <a:gd name="T5" fmla="*/ 285 h 285"/>
                  <a:gd name="T6" fmla="*/ 15 w 183"/>
                  <a:gd name="T7" fmla="*/ 112 h 285"/>
                  <a:gd name="T8" fmla="*/ 0 w 183"/>
                  <a:gd name="T9" fmla="*/ 0 h 285"/>
                  <a:gd name="T10" fmla="*/ 21 w 183"/>
                  <a:gd name="T11" fmla="*/ 136 h 285"/>
                  <a:gd name="T12" fmla="*/ 0 w 183"/>
                  <a:gd name="T13" fmla="*/ 0 h 285"/>
                  <a:gd name="T14" fmla="*/ 183 w 183"/>
                  <a:gd name="T15" fmla="*/ 51 h 285"/>
                  <a:gd name="T16" fmla="*/ 0 w 183"/>
                  <a:gd name="T17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85">
                    <a:moveTo>
                      <a:pt x="15" y="112"/>
                    </a:moveTo>
                    <a:lnTo>
                      <a:pt x="40" y="285"/>
                    </a:lnTo>
                    <a:lnTo>
                      <a:pt x="40" y="285"/>
                    </a:lnTo>
                    <a:lnTo>
                      <a:pt x="15" y="112"/>
                    </a:lnTo>
                    <a:close/>
                    <a:moveTo>
                      <a:pt x="0" y="0"/>
                    </a:moveTo>
                    <a:lnTo>
                      <a:pt x="21" y="136"/>
                    </a:lnTo>
                    <a:lnTo>
                      <a:pt x="0" y="0"/>
                    </a:lnTo>
                    <a:lnTo>
                      <a:pt x="183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6" name="Freeform 86"/>
              <p:cNvSpPr>
                <a:spLocks noEditPoints="1"/>
              </p:cNvSpPr>
              <p:nvPr/>
            </p:nvSpPr>
            <p:spPr bwMode="auto">
              <a:xfrm>
                <a:off x="4740" y="2418"/>
                <a:ext cx="183" cy="285"/>
              </a:xfrm>
              <a:custGeom>
                <a:avLst/>
                <a:gdLst>
                  <a:gd name="T0" fmla="*/ 15 w 183"/>
                  <a:gd name="T1" fmla="*/ 112 h 285"/>
                  <a:gd name="T2" fmla="*/ 40 w 183"/>
                  <a:gd name="T3" fmla="*/ 285 h 285"/>
                  <a:gd name="T4" fmla="*/ 40 w 183"/>
                  <a:gd name="T5" fmla="*/ 285 h 285"/>
                  <a:gd name="T6" fmla="*/ 15 w 183"/>
                  <a:gd name="T7" fmla="*/ 112 h 285"/>
                  <a:gd name="T8" fmla="*/ 0 w 183"/>
                  <a:gd name="T9" fmla="*/ 0 h 285"/>
                  <a:gd name="T10" fmla="*/ 21 w 183"/>
                  <a:gd name="T11" fmla="*/ 136 h 285"/>
                  <a:gd name="T12" fmla="*/ 0 w 183"/>
                  <a:gd name="T13" fmla="*/ 0 h 285"/>
                  <a:gd name="T14" fmla="*/ 183 w 183"/>
                  <a:gd name="T15" fmla="*/ 51 h 285"/>
                  <a:gd name="T16" fmla="*/ 0 w 183"/>
                  <a:gd name="T17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85">
                    <a:moveTo>
                      <a:pt x="15" y="112"/>
                    </a:moveTo>
                    <a:lnTo>
                      <a:pt x="40" y="285"/>
                    </a:lnTo>
                    <a:lnTo>
                      <a:pt x="40" y="285"/>
                    </a:lnTo>
                    <a:lnTo>
                      <a:pt x="15" y="112"/>
                    </a:lnTo>
                    <a:moveTo>
                      <a:pt x="0" y="0"/>
                    </a:moveTo>
                    <a:lnTo>
                      <a:pt x="21" y="136"/>
                    </a:lnTo>
                    <a:lnTo>
                      <a:pt x="0" y="0"/>
                    </a:lnTo>
                    <a:lnTo>
                      <a:pt x="183" y="5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7" name="Freeform 87"/>
              <p:cNvSpPr>
                <a:spLocks noEditPoints="1"/>
              </p:cNvSpPr>
              <p:nvPr/>
            </p:nvSpPr>
            <p:spPr bwMode="auto">
              <a:xfrm>
                <a:off x="4604" y="2417"/>
                <a:ext cx="180" cy="286"/>
              </a:xfrm>
              <a:custGeom>
                <a:avLst/>
                <a:gdLst>
                  <a:gd name="T0" fmla="*/ 4 w 180"/>
                  <a:gd name="T1" fmla="*/ 240 h 286"/>
                  <a:gd name="T2" fmla="*/ 4 w 180"/>
                  <a:gd name="T3" fmla="*/ 240 h 286"/>
                  <a:gd name="T4" fmla="*/ 100 w 180"/>
                  <a:gd name="T5" fmla="*/ 267 h 286"/>
                  <a:gd name="T6" fmla="*/ 4 w 180"/>
                  <a:gd name="T7" fmla="*/ 240 h 286"/>
                  <a:gd name="T8" fmla="*/ 130 w 180"/>
                  <a:gd name="T9" fmla="*/ 4 h 286"/>
                  <a:gd name="T10" fmla="*/ 130 w 180"/>
                  <a:gd name="T11" fmla="*/ 4 h 286"/>
                  <a:gd name="T12" fmla="*/ 0 w 180"/>
                  <a:gd name="T13" fmla="*/ 235 h 286"/>
                  <a:gd name="T14" fmla="*/ 0 w 180"/>
                  <a:gd name="T15" fmla="*/ 235 h 286"/>
                  <a:gd name="T16" fmla="*/ 130 w 180"/>
                  <a:gd name="T17" fmla="*/ 4 h 286"/>
                  <a:gd name="T18" fmla="*/ 136 w 180"/>
                  <a:gd name="T19" fmla="*/ 0 h 286"/>
                  <a:gd name="T20" fmla="*/ 135 w 180"/>
                  <a:gd name="T21" fmla="*/ 3 h 286"/>
                  <a:gd name="T22" fmla="*/ 135 w 180"/>
                  <a:gd name="T23" fmla="*/ 2 h 286"/>
                  <a:gd name="T24" fmla="*/ 116 w 180"/>
                  <a:gd name="T25" fmla="*/ 35 h 286"/>
                  <a:gd name="T26" fmla="*/ 134 w 180"/>
                  <a:gd name="T27" fmla="*/ 4 h 286"/>
                  <a:gd name="T28" fmla="*/ 151 w 180"/>
                  <a:gd name="T29" fmla="*/ 113 h 286"/>
                  <a:gd name="T30" fmla="*/ 176 w 180"/>
                  <a:gd name="T31" fmla="*/ 286 h 286"/>
                  <a:gd name="T32" fmla="*/ 176 w 180"/>
                  <a:gd name="T33" fmla="*/ 286 h 286"/>
                  <a:gd name="T34" fmla="*/ 3 w 180"/>
                  <a:gd name="T35" fmla="*/ 236 h 286"/>
                  <a:gd name="T36" fmla="*/ 3 w 180"/>
                  <a:gd name="T37" fmla="*/ 236 h 286"/>
                  <a:gd name="T38" fmla="*/ 177 w 180"/>
                  <a:gd name="T39" fmla="*/ 286 h 286"/>
                  <a:gd name="T40" fmla="*/ 177 w 180"/>
                  <a:gd name="T41" fmla="*/ 285 h 286"/>
                  <a:gd name="T42" fmla="*/ 179 w 180"/>
                  <a:gd name="T43" fmla="*/ 286 h 286"/>
                  <a:gd name="T44" fmla="*/ 180 w 180"/>
                  <a:gd name="T45" fmla="*/ 284 h 286"/>
                  <a:gd name="T46" fmla="*/ 157 w 180"/>
                  <a:gd name="T47" fmla="*/ 137 h 286"/>
                  <a:gd name="T48" fmla="*/ 136 w 180"/>
                  <a:gd name="T49" fmla="*/ 1 h 286"/>
                  <a:gd name="T50" fmla="*/ 136 w 180"/>
                  <a:gd name="T51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0" h="286">
                    <a:moveTo>
                      <a:pt x="4" y="240"/>
                    </a:moveTo>
                    <a:lnTo>
                      <a:pt x="4" y="240"/>
                    </a:lnTo>
                    <a:lnTo>
                      <a:pt x="100" y="267"/>
                    </a:lnTo>
                    <a:lnTo>
                      <a:pt x="4" y="240"/>
                    </a:lnTo>
                    <a:close/>
                    <a:moveTo>
                      <a:pt x="130" y="4"/>
                    </a:moveTo>
                    <a:lnTo>
                      <a:pt x="130" y="4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130" y="4"/>
                    </a:lnTo>
                    <a:close/>
                    <a:moveTo>
                      <a:pt x="136" y="0"/>
                    </a:moveTo>
                    <a:lnTo>
                      <a:pt x="135" y="3"/>
                    </a:lnTo>
                    <a:lnTo>
                      <a:pt x="135" y="2"/>
                    </a:lnTo>
                    <a:lnTo>
                      <a:pt x="116" y="35"/>
                    </a:lnTo>
                    <a:lnTo>
                      <a:pt x="134" y="4"/>
                    </a:lnTo>
                    <a:lnTo>
                      <a:pt x="151" y="113"/>
                    </a:lnTo>
                    <a:lnTo>
                      <a:pt x="176" y="286"/>
                    </a:lnTo>
                    <a:lnTo>
                      <a:pt x="176" y="286"/>
                    </a:lnTo>
                    <a:lnTo>
                      <a:pt x="3" y="236"/>
                    </a:lnTo>
                    <a:lnTo>
                      <a:pt x="3" y="236"/>
                    </a:lnTo>
                    <a:lnTo>
                      <a:pt x="177" y="286"/>
                    </a:lnTo>
                    <a:lnTo>
                      <a:pt x="177" y="285"/>
                    </a:lnTo>
                    <a:lnTo>
                      <a:pt x="179" y="286"/>
                    </a:lnTo>
                    <a:lnTo>
                      <a:pt x="180" y="284"/>
                    </a:lnTo>
                    <a:lnTo>
                      <a:pt x="157" y="137"/>
                    </a:lnTo>
                    <a:lnTo>
                      <a:pt x="136" y="1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Freeform 88"/>
              <p:cNvSpPr>
                <a:spLocks noEditPoints="1"/>
              </p:cNvSpPr>
              <p:nvPr/>
            </p:nvSpPr>
            <p:spPr bwMode="auto">
              <a:xfrm>
                <a:off x="4604" y="2417"/>
                <a:ext cx="180" cy="286"/>
              </a:xfrm>
              <a:custGeom>
                <a:avLst/>
                <a:gdLst>
                  <a:gd name="T0" fmla="*/ 4 w 180"/>
                  <a:gd name="T1" fmla="*/ 240 h 286"/>
                  <a:gd name="T2" fmla="*/ 4 w 180"/>
                  <a:gd name="T3" fmla="*/ 240 h 286"/>
                  <a:gd name="T4" fmla="*/ 100 w 180"/>
                  <a:gd name="T5" fmla="*/ 267 h 286"/>
                  <a:gd name="T6" fmla="*/ 4 w 180"/>
                  <a:gd name="T7" fmla="*/ 240 h 286"/>
                  <a:gd name="T8" fmla="*/ 130 w 180"/>
                  <a:gd name="T9" fmla="*/ 4 h 286"/>
                  <a:gd name="T10" fmla="*/ 130 w 180"/>
                  <a:gd name="T11" fmla="*/ 4 h 286"/>
                  <a:gd name="T12" fmla="*/ 0 w 180"/>
                  <a:gd name="T13" fmla="*/ 235 h 286"/>
                  <a:gd name="T14" fmla="*/ 0 w 180"/>
                  <a:gd name="T15" fmla="*/ 235 h 286"/>
                  <a:gd name="T16" fmla="*/ 130 w 180"/>
                  <a:gd name="T17" fmla="*/ 4 h 286"/>
                  <a:gd name="T18" fmla="*/ 136 w 180"/>
                  <a:gd name="T19" fmla="*/ 0 h 286"/>
                  <a:gd name="T20" fmla="*/ 135 w 180"/>
                  <a:gd name="T21" fmla="*/ 3 h 286"/>
                  <a:gd name="T22" fmla="*/ 135 w 180"/>
                  <a:gd name="T23" fmla="*/ 2 h 286"/>
                  <a:gd name="T24" fmla="*/ 116 w 180"/>
                  <a:gd name="T25" fmla="*/ 35 h 286"/>
                  <a:gd name="T26" fmla="*/ 134 w 180"/>
                  <a:gd name="T27" fmla="*/ 4 h 286"/>
                  <a:gd name="T28" fmla="*/ 151 w 180"/>
                  <a:gd name="T29" fmla="*/ 113 h 286"/>
                  <a:gd name="T30" fmla="*/ 176 w 180"/>
                  <a:gd name="T31" fmla="*/ 286 h 286"/>
                  <a:gd name="T32" fmla="*/ 176 w 180"/>
                  <a:gd name="T33" fmla="*/ 286 h 286"/>
                  <a:gd name="T34" fmla="*/ 3 w 180"/>
                  <a:gd name="T35" fmla="*/ 236 h 286"/>
                  <a:gd name="T36" fmla="*/ 3 w 180"/>
                  <a:gd name="T37" fmla="*/ 236 h 286"/>
                  <a:gd name="T38" fmla="*/ 177 w 180"/>
                  <a:gd name="T39" fmla="*/ 286 h 286"/>
                  <a:gd name="T40" fmla="*/ 177 w 180"/>
                  <a:gd name="T41" fmla="*/ 285 h 286"/>
                  <a:gd name="T42" fmla="*/ 179 w 180"/>
                  <a:gd name="T43" fmla="*/ 286 h 286"/>
                  <a:gd name="T44" fmla="*/ 180 w 180"/>
                  <a:gd name="T45" fmla="*/ 284 h 286"/>
                  <a:gd name="T46" fmla="*/ 157 w 180"/>
                  <a:gd name="T47" fmla="*/ 137 h 286"/>
                  <a:gd name="T48" fmla="*/ 136 w 180"/>
                  <a:gd name="T49" fmla="*/ 1 h 286"/>
                  <a:gd name="T50" fmla="*/ 136 w 180"/>
                  <a:gd name="T51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0" h="286">
                    <a:moveTo>
                      <a:pt x="4" y="240"/>
                    </a:moveTo>
                    <a:lnTo>
                      <a:pt x="4" y="240"/>
                    </a:lnTo>
                    <a:lnTo>
                      <a:pt x="100" y="267"/>
                    </a:lnTo>
                    <a:lnTo>
                      <a:pt x="4" y="240"/>
                    </a:lnTo>
                    <a:moveTo>
                      <a:pt x="130" y="4"/>
                    </a:moveTo>
                    <a:lnTo>
                      <a:pt x="130" y="4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130" y="4"/>
                    </a:lnTo>
                    <a:moveTo>
                      <a:pt x="136" y="0"/>
                    </a:moveTo>
                    <a:lnTo>
                      <a:pt x="135" y="3"/>
                    </a:lnTo>
                    <a:lnTo>
                      <a:pt x="135" y="2"/>
                    </a:lnTo>
                    <a:lnTo>
                      <a:pt x="116" y="35"/>
                    </a:lnTo>
                    <a:lnTo>
                      <a:pt x="134" y="4"/>
                    </a:lnTo>
                    <a:lnTo>
                      <a:pt x="151" y="113"/>
                    </a:lnTo>
                    <a:lnTo>
                      <a:pt x="176" y="286"/>
                    </a:lnTo>
                    <a:lnTo>
                      <a:pt x="176" y="286"/>
                    </a:lnTo>
                    <a:lnTo>
                      <a:pt x="3" y="236"/>
                    </a:lnTo>
                    <a:lnTo>
                      <a:pt x="3" y="236"/>
                    </a:lnTo>
                    <a:lnTo>
                      <a:pt x="177" y="286"/>
                    </a:lnTo>
                    <a:lnTo>
                      <a:pt x="177" y="285"/>
                    </a:lnTo>
                    <a:lnTo>
                      <a:pt x="179" y="286"/>
                    </a:lnTo>
                    <a:lnTo>
                      <a:pt x="180" y="284"/>
                    </a:lnTo>
                    <a:lnTo>
                      <a:pt x="157" y="137"/>
                    </a:lnTo>
                    <a:lnTo>
                      <a:pt x="136" y="1"/>
                    </a:lnTo>
                    <a:lnTo>
                      <a:pt x="1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9" name="Freeform 89"/>
              <p:cNvSpPr>
                <a:spLocks noEditPoints="1"/>
              </p:cNvSpPr>
              <p:nvPr/>
            </p:nvSpPr>
            <p:spPr bwMode="auto">
              <a:xfrm>
                <a:off x="4344" y="2410"/>
                <a:ext cx="400" cy="283"/>
              </a:xfrm>
              <a:custGeom>
                <a:avLst/>
                <a:gdLst>
                  <a:gd name="T0" fmla="*/ 260 w 400"/>
                  <a:gd name="T1" fmla="*/ 246 h 283"/>
                  <a:gd name="T2" fmla="*/ 0 w 400"/>
                  <a:gd name="T3" fmla="*/ 283 h 283"/>
                  <a:gd name="T4" fmla="*/ 260 w 400"/>
                  <a:gd name="T5" fmla="*/ 246 h 283"/>
                  <a:gd name="T6" fmla="*/ 260 w 400"/>
                  <a:gd name="T7" fmla="*/ 246 h 283"/>
                  <a:gd name="T8" fmla="*/ 257 w 400"/>
                  <a:gd name="T9" fmla="*/ 243 h 283"/>
                  <a:gd name="T10" fmla="*/ 1 w 400"/>
                  <a:gd name="T11" fmla="*/ 280 h 283"/>
                  <a:gd name="T12" fmla="*/ 1 w 400"/>
                  <a:gd name="T13" fmla="*/ 280 h 283"/>
                  <a:gd name="T14" fmla="*/ 257 w 400"/>
                  <a:gd name="T15" fmla="*/ 243 h 283"/>
                  <a:gd name="T16" fmla="*/ 394 w 400"/>
                  <a:gd name="T17" fmla="*/ 8 h 283"/>
                  <a:gd name="T18" fmla="*/ 260 w 400"/>
                  <a:gd name="T19" fmla="*/ 100 h 283"/>
                  <a:gd name="T20" fmla="*/ 390 w 400"/>
                  <a:gd name="T21" fmla="*/ 11 h 283"/>
                  <a:gd name="T22" fmla="*/ 260 w 400"/>
                  <a:gd name="T23" fmla="*/ 242 h 283"/>
                  <a:gd name="T24" fmla="*/ 260 w 400"/>
                  <a:gd name="T25" fmla="*/ 242 h 283"/>
                  <a:gd name="T26" fmla="*/ 261 w 400"/>
                  <a:gd name="T27" fmla="*/ 242 h 283"/>
                  <a:gd name="T28" fmla="*/ 261 w 400"/>
                  <a:gd name="T29" fmla="*/ 243 h 283"/>
                  <a:gd name="T30" fmla="*/ 263 w 400"/>
                  <a:gd name="T31" fmla="*/ 243 h 283"/>
                  <a:gd name="T32" fmla="*/ 263 w 400"/>
                  <a:gd name="T33" fmla="*/ 243 h 283"/>
                  <a:gd name="T34" fmla="*/ 376 w 400"/>
                  <a:gd name="T35" fmla="*/ 42 h 283"/>
                  <a:gd name="T36" fmla="*/ 395 w 400"/>
                  <a:gd name="T37" fmla="*/ 9 h 283"/>
                  <a:gd name="T38" fmla="*/ 394 w 400"/>
                  <a:gd name="T39" fmla="*/ 8 h 283"/>
                  <a:gd name="T40" fmla="*/ 392 w 400"/>
                  <a:gd name="T41" fmla="*/ 5 h 283"/>
                  <a:gd name="T42" fmla="*/ 276 w 400"/>
                  <a:gd name="T43" fmla="*/ 86 h 283"/>
                  <a:gd name="T44" fmla="*/ 392 w 400"/>
                  <a:gd name="T45" fmla="*/ 5 h 283"/>
                  <a:gd name="T46" fmla="*/ 392 w 400"/>
                  <a:gd name="T47" fmla="*/ 5 h 283"/>
                  <a:gd name="T48" fmla="*/ 400 w 400"/>
                  <a:gd name="T49" fmla="*/ 0 h 283"/>
                  <a:gd name="T50" fmla="*/ 398 w 400"/>
                  <a:gd name="T51" fmla="*/ 2 h 283"/>
                  <a:gd name="T52" fmla="*/ 396 w 400"/>
                  <a:gd name="T53" fmla="*/ 5 h 283"/>
                  <a:gd name="T54" fmla="*/ 397 w 400"/>
                  <a:gd name="T55" fmla="*/ 5 h 283"/>
                  <a:gd name="T56" fmla="*/ 400 w 400"/>
                  <a:gd name="T5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0" h="283">
                    <a:moveTo>
                      <a:pt x="260" y="246"/>
                    </a:moveTo>
                    <a:lnTo>
                      <a:pt x="0" y="283"/>
                    </a:lnTo>
                    <a:lnTo>
                      <a:pt x="260" y="246"/>
                    </a:lnTo>
                    <a:lnTo>
                      <a:pt x="260" y="246"/>
                    </a:lnTo>
                    <a:close/>
                    <a:moveTo>
                      <a:pt x="257" y="243"/>
                    </a:moveTo>
                    <a:lnTo>
                      <a:pt x="1" y="280"/>
                    </a:lnTo>
                    <a:lnTo>
                      <a:pt x="1" y="280"/>
                    </a:lnTo>
                    <a:lnTo>
                      <a:pt x="257" y="243"/>
                    </a:lnTo>
                    <a:close/>
                    <a:moveTo>
                      <a:pt x="394" y="8"/>
                    </a:moveTo>
                    <a:lnTo>
                      <a:pt x="260" y="100"/>
                    </a:lnTo>
                    <a:lnTo>
                      <a:pt x="390" y="11"/>
                    </a:lnTo>
                    <a:lnTo>
                      <a:pt x="260" y="242"/>
                    </a:lnTo>
                    <a:lnTo>
                      <a:pt x="260" y="242"/>
                    </a:lnTo>
                    <a:lnTo>
                      <a:pt x="261" y="242"/>
                    </a:lnTo>
                    <a:lnTo>
                      <a:pt x="261" y="243"/>
                    </a:lnTo>
                    <a:lnTo>
                      <a:pt x="263" y="243"/>
                    </a:lnTo>
                    <a:lnTo>
                      <a:pt x="263" y="243"/>
                    </a:lnTo>
                    <a:lnTo>
                      <a:pt x="376" y="42"/>
                    </a:lnTo>
                    <a:lnTo>
                      <a:pt x="395" y="9"/>
                    </a:lnTo>
                    <a:lnTo>
                      <a:pt x="394" y="8"/>
                    </a:lnTo>
                    <a:close/>
                    <a:moveTo>
                      <a:pt x="392" y="5"/>
                    </a:moveTo>
                    <a:lnTo>
                      <a:pt x="276" y="86"/>
                    </a:lnTo>
                    <a:lnTo>
                      <a:pt x="392" y="5"/>
                    </a:lnTo>
                    <a:lnTo>
                      <a:pt x="392" y="5"/>
                    </a:lnTo>
                    <a:close/>
                    <a:moveTo>
                      <a:pt x="400" y="0"/>
                    </a:moveTo>
                    <a:lnTo>
                      <a:pt x="398" y="2"/>
                    </a:lnTo>
                    <a:lnTo>
                      <a:pt x="396" y="5"/>
                    </a:lnTo>
                    <a:lnTo>
                      <a:pt x="397" y="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0" name="Freeform 90"/>
              <p:cNvSpPr>
                <a:spLocks noEditPoints="1"/>
              </p:cNvSpPr>
              <p:nvPr/>
            </p:nvSpPr>
            <p:spPr bwMode="auto">
              <a:xfrm>
                <a:off x="4344" y="2410"/>
                <a:ext cx="400" cy="283"/>
              </a:xfrm>
              <a:custGeom>
                <a:avLst/>
                <a:gdLst>
                  <a:gd name="T0" fmla="*/ 260 w 400"/>
                  <a:gd name="T1" fmla="*/ 246 h 283"/>
                  <a:gd name="T2" fmla="*/ 0 w 400"/>
                  <a:gd name="T3" fmla="*/ 283 h 283"/>
                  <a:gd name="T4" fmla="*/ 260 w 400"/>
                  <a:gd name="T5" fmla="*/ 246 h 283"/>
                  <a:gd name="T6" fmla="*/ 260 w 400"/>
                  <a:gd name="T7" fmla="*/ 246 h 283"/>
                  <a:gd name="T8" fmla="*/ 257 w 400"/>
                  <a:gd name="T9" fmla="*/ 243 h 283"/>
                  <a:gd name="T10" fmla="*/ 1 w 400"/>
                  <a:gd name="T11" fmla="*/ 280 h 283"/>
                  <a:gd name="T12" fmla="*/ 1 w 400"/>
                  <a:gd name="T13" fmla="*/ 280 h 283"/>
                  <a:gd name="T14" fmla="*/ 257 w 400"/>
                  <a:gd name="T15" fmla="*/ 243 h 283"/>
                  <a:gd name="T16" fmla="*/ 394 w 400"/>
                  <a:gd name="T17" fmla="*/ 8 h 283"/>
                  <a:gd name="T18" fmla="*/ 260 w 400"/>
                  <a:gd name="T19" fmla="*/ 100 h 283"/>
                  <a:gd name="T20" fmla="*/ 390 w 400"/>
                  <a:gd name="T21" fmla="*/ 11 h 283"/>
                  <a:gd name="T22" fmla="*/ 260 w 400"/>
                  <a:gd name="T23" fmla="*/ 242 h 283"/>
                  <a:gd name="T24" fmla="*/ 260 w 400"/>
                  <a:gd name="T25" fmla="*/ 242 h 283"/>
                  <a:gd name="T26" fmla="*/ 261 w 400"/>
                  <a:gd name="T27" fmla="*/ 242 h 283"/>
                  <a:gd name="T28" fmla="*/ 261 w 400"/>
                  <a:gd name="T29" fmla="*/ 243 h 283"/>
                  <a:gd name="T30" fmla="*/ 263 w 400"/>
                  <a:gd name="T31" fmla="*/ 243 h 283"/>
                  <a:gd name="T32" fmla="*/ 263 w 400"/>
                  <a:gd name="T33" fmla="*/ 243 h 283"/>
                  <a:gd name="T34" fmla="*/ 376 w 400"/>
                  <a:gd name="T35" fmla="*/ 42 h 283"/>
                  <a:gd name="T36" fmla="*/ 395 w 400"/>
                  <a:gd name="T37" fmla="*/ 9 h 283"/>
                  <a:gd name="T38" fmla="*/ 394 w 400"/>
                  <a:gd name="T39" fmla="*/ 8 h 283"/>
                  <a:gd name="T40" fmla="*/ 392 w 400"/>
                  <a:gd name="T41" fmla="*/ 5 h 283"/>
                  <a:gd name="T42" fmla="*/ 276 w 400"/>
                  <a:gd name="T43" fmla="*/ 86 h 283"/>
                  <a:gd name="T44" fmla="*/ 392 w 400"/>
                  <a:gd name="T45" fmla="*/ 5 h 283"/>
                  <a:gd name="T46" fmla="*/ 392 w 400"/>
                  <a:gd name="T47" fmla="*/ 5 h 283"/>
                  <a:gd name="T48" fmla="*/ 400 w 400"/>
                  <a:gd name="T49" fmla="*/ 0 h 283"/>
                  <a:gd name="T50" fmla="*/ 398 w 400"/>
                  <a:gd name="T51" fmla="*/ 2 h 283"/>
                  <a:gd name="T52" fmla="*/ 396 w 400"/>
                  <a:gd name="T53" fmla="*/ 5 h 283"/>
                  <a:gd name="T54" fmla="*/ 397 w 400"/>
                  <a:gd name="T55" fmla="*/ 5 h 283"/>
                  <a:gd name="T56" fmla="*/ 400 w 400"/>
                  <a:gd name="T5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0" h="283">
                    <a:moveTo>
                      <a:pt x="260" y="246"/>
                    </a:moveTo>
                    <a:lnTo>
                      <a:pt x="0" y="283"/>
                    </a:lnTo>
                    <a:lnTo>
                      <a:pt x="260" y="246"/>
                    </a:lnTo>
                    <a:lnTo>
                      <a:pt x="260" y="246"/>
                    </a:lnTo>
                    <a:moveTo>
                      <a:pt x="257" y="243"/>
                    </a:moveTo>
                    <a:lnTo>
                      <a:pt x="1" y="280"/>
                    </a:lnTo>
                    <a:lnTo>
                      <a:pt x="1" y="280"/>
                    </a:lnTo>
                    <a:lnTo>
                      <a:pt x="257" y="243"/>
                    </a:lnTo>
                    <a:moveTo>
                      <a:pt x="394" y="8"/>
                    </a:moveTo>
                    <a:lnTo>
                      <a:pt x="260" y="100"/>
                    </a:lnTo>
                    <a:lnTo>
                      <a:pt x="390" y="11"/>
                    </a:lnTo>
                    <a:lnTo>
                      <a:pt x="260" y="242"/>
                    </a:lnTo>
                    <a:lnTo>
                      <a:pt x="260" y="242"/>
                    </a:lnTo>
                    <a:lnTo>
                      <a:pt x="261" y="242"/>
                    </a:lnTo>
                    <a:lnTo>
                      <a:pt x="261" y="243"/>
                    </a:lnTo>
                    <a:lnTo>
                      <a:pt x="263" y="243"/>
                    </a:lnTo>
                    <a:lnTo>
                      <a:pt x="263" y="243"/>
                    </a:lnTo>
                    <a:lnTo>
                      <a:pt x="376" y="42"/>
                    </a:lnTo>
                    <a:lnTo>
                      <a:pt x="395" y="9"/>
                    </a:lnTo>
                    <a:lnTo>
                      <a:pt x="394" y="8"/>
                    </a:lnTo>
                    <a:moveTo>
                      <a:pt x="392" y="5"/>
                    </a:moveTo>
                    <a:lnTo>
                      <a:pt x="276" y="86"/>
                    </a:lnTo>
                    <a:lnTo>
                      <a:pt x="392" y="5"/>
                    </a:lnTo>
                    <a:lnTo>
                      <a:pt x="392" y="5"/>
                    </a:lnTo>
                    <a:moveTo>
                      <a:pt x="400" y="0"/>
                    </a:moveTo>
                    <a:lnTo>
                      <a:pt x="398" y="2"/>
                    </a:lnTo>
                    <a:lnTo>
                      <a:pt x="396" y="5"/>
                    </a:lnTo>
                    <a:lnTo>
                      <a:pt x="397" y="5"/>
                    </a:lnTo>
                    <a:lnTo>
                      <a:pt x="4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1" name="Freeform 91"/>
              <p:cNvSpPr>
                <a:spLocks noEditPoints="1"/>
              </p:cNvSpPr>
              <p:nvPr/>
            </p:nvSpPr>
            <p:spPr bwMode="auto">
              <a:xfrm>
                <a:off x="3530" y="3844"/>
                <a:ext cx="376" cy="641"/>
              </a:xfrm>
              <a:custGeom>
                <a:avLst/>
                <a:gdLst>
                  <a:gd name="T0" fmla="*/ 376 w 376"/>
                  <a:gd name="T1" fmla="*/ 640 h 641"/>
                  <a:gd name="T2" fmla="*/ 376 w 376"/>
                  <a:gd name="T3" fmla="*/ 640 h 641"/>
                  <a:gd name="T4" fmla="*/ 376 w 376"/>
                  <a:gd name="T5" fmla="*/ 641 h 641"/>
                  <a:gd name="T6" fmla="*/ 376 w 376"/>
                  <a:gd name="T7" fmla="*/ 641 h 641"/>
                  <a:gd name="T8" fmla="*/ 376 w 376"/>
                  <a:gd name="T9" fmla="*/ 640 h 641"/>
                  <a:gd name="T10" fmla="*/ 0 w 376"/>
                  <a:gd name="T11" fmla="*/ 625 h 641"/>
                  <a:gd name="T12" fmla="*/ 0 w 376"/>
                  <a:gd name="T13" fmla="*/ 625 h 641"/>
                  <a:gd name="T14" fmla="*/ 1 w 376"/>
                  <a:gd name="T15" fmla="*/ 625 h 641"/>
                  <a:gd name="T16" fmla="*/ 1 w 376"/>
                  <a:gd name="T17" fmla="*/ 625 h 641"/>
                  <a:gd name="T18" fmla="*/ 0 w 376"/>
                  <a:gd name="T19" fmla="*/ 625 h 641"/>
                  <a:gd name="T20" fmla="*/ 189 w 376"/>
                  <a:gd name="T21" fmla="*/ 8 h 641"/>
                  <a:gd name="T22" fmla="*/ 188 w 376"/>
                  <a:gd name="T23" fmla="*/ 8 h 641"/>
                  <a:gd name="T24" fmla="*/ 187 w 376"/>
                  <a:gd name="T25" fmla="*/ 12 h 641"/>
                  <a:gd name="T26" fmla="*/ 214 w 376"/>
                  <a:gd name="T27" fmla="*/ 102 h 641"/>
                  <a:gd name="T28" fmla="*/ 372 w 376"/>
                  <a:gd name="T29" fmla="*/ 638 h 641"/>
                  <a:gd name="T30" fmla="*/ 4 w 376"/>
                  <a:gd name="T31" fmla="*/ 622 h 641"/>
                  <a:gd name="T32" fmla="*/ 4 w 376"/>
                  <a:gd name="T33" fmla="*/ 622 h 641"/>
                  <a:gd name="T34" fmla="*/ 374 w 376"/>
                  <a:gd name="T35" fmla="*/ 638 h 641"/>
                  <a:gd name="T36" fmla="*/ 376 w 376"/>
                  <a:gd name="T37" fmla="*/ 637 h 641"/>
                  <a:gd name="T38" fmla="*/ 374 w 376"/>
                  <a:gd name="T39" fmla="*/ 632 h 641"/>
                  <a:gd name="T40" fmla="*/ 374 w 376"/>
                  <a:gd name="T41" fmla="*/ 632 h 641"/>
                  <a:gd name="T42" fmla="*/ 278 w 376"/>
                  <a:gd name="T43" fmla="*/ 309 h 641"/>
                  <a:gd name="T44" fmla="*/ 189 w 376"/>
                  <a:gd name="T45" fmla="*/ 8 h 641"/>
                  <a:gd name="T46" fmla="*/ 187 w 376"/>
                  <a:gd name="T47" fmla="*/ 0 h 641"/>
                  <a:gd name="T48" fmla="*/ 186 w 376"/>
                  <a:gd name="T49" fmla="*/ 3 h 641"/>
                  <a:gd name="T50" fmla="*/ 186 w 376"/>
                  <a:gd name="T51" fmla="*/ 3 h 641"/>
                  <a:gd name="T52" fmla="*/ 187 w 376"/>
                  <a:gd name="T53" fmla="*/ 4 h 641"/>
                  <a:gd name="T54" fmla="*/ 188 w 376"/>
                  <a:gd name="T55" fmla="*/ 3 h 641"/>
                  <a:gd name="T56" fmla="*/ 188 w 376"/>
                  <a:gd name="T57" fmla="*/ 3 h 641"/>
                  <a:gd name="T58" fmla="*/ 187 w 376"/>
                  <a:gd name="T59" fmla="*/ 0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6" h="641">
                    <a:moveTo>
                      <a:pt x="376" y="640"/>
                    </a:moveTo>
                    <a:lnTo>
                      <a:pt x="376" y="640"/>
                    </a:lnTo>
                    <a:lnTo>
                      <a:pt x="376" y="641"/>
                    </a:lnTo>
                    <a:lnTo>
                      <a:pt x="376" y="641"/>
                    </a:lnTo>
                    <a:lnTo>
                      <a:pt x="376" y="640"/>
                    </a:lnTo>
                    <a:close/>
                    <a:moveTo>
                      <a:pt x="0" y="625"/>
                    </a:moveTo>
                    <a:lnTo>
                      <a:pt x="0" y="625"/>
                    </a:lnTo>
                    <a:lnTo>
                      <a:pt x="1" y="625"/>
                    </a:lnTo>
                    <a:lnTo>
                      <a:pt x="1" y="625"/>
                    </a:lnTo>
                    <a:lnTo>
                      <a:pt x="0" y="625"/>
                    </a:lnTo>
                    <a:close/>
                    <a:moveTo>
                      <a:pt x="189" y="8"/>
                    </a:moveTo>
                    <a:lnTo>
                      <a:pt x="188" y="8"/>
                    </a:lnTo>
                    <a:lnTo>
                      <a:pt x="187" y="12"/>
                    </a:lnTo>
                    <a:lnTo>
                      <a:pt x="214" y="102"/>
                    </a:lnTo>
                    <a:lnTo>
                      <a:pt x="372" y="638"/>
                    </a:lnTo>
                    <a:lnTo>
                      <a:pt x="4" y="622"/>
                    </a:lnTo>
                    <a:lnTo>
                      <a:pt x="4" y="622"/>
                    </a:lnTo>
                    <a:lnTo>
                      <a:pt x="374" y="638"/>
                    </a:lnTo>
                    <a:lnTo>
                      <a:pt x="376" y="637"/>
                    </a:lnTo>
                    <a:lnTo>
                      <a:pt x="374" y="632"/>
                    </a:lnTo>
                    <a:lnTo>
                      <a:pt x="374" y="632"/>
                    </a:lnTo>
                    <a:lnTo>
                      <a:pt x="278" y="309"/>
                    </a:lnTo>
                    <a:lnTo>
                      <a:pt x="189" y="8"/>
                    </a:lnTo>
                    <a:close/>
                    <a:moveTo>
                      <a:pt x="187" y="0"/>
                    </a:moveTo>
                    <a:lnTo>
                      <a:pt x="186" y="3"/>
                    </a:lnTo>
                    <a:lnTo>
                      <a:pt x="186" y="3"/>
                    </a:lnTo>
                    <a:lnTo>
                      <a:pt x="187" y="4"/>
                    </a:lnTo>
                    <a:lnTo>
                      <a:pt x="188" y="3"/>
                    </a:lnTo>
                    <a:lnTo>
                      <a:pt x="188" y="3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2" name="Freeform 92"/>
              <p:cNvSpPr>
                <a:spLocks noEditPoints="1"/>
              </p:cNvSpPr>
              <p:nvPr/>
            </p:nvSpPr>
            <p:spPr bwMode="auto">
              <a:xfrm>
                <a:off x="3530" y="3844"/>
                <a:ext cx="376" cy="641"/>
              </a:xfrm>
              <a:custGeom>
                <a:avLst/>
                <a:gdLst>
                  <a:gd name="T0" fmla="*/ 376 w 376"/>
                  <a:gd name="T1" fmla="*/ 640 h 641"/>
                  <a:gd name="T2" fmla="*/ 376 w 376"/>
                  <a:gd name="T3" fmla="*/ 640 h 641"/>
                  <a:gd name="T4" fmla="*/ 376 w 376"/>
                  <a:gd name="T5" fmla="*/ 641 h 641"/>
                  <a:gd name="T6" fmla="*/ 376 w 376"/>
                  <a:gd name="T7" fmla="*/ 641 h 641"/>
                  <a:gd name="T8" fmla="*/ 376 w 376"/>
                  <a:gd name="T9" fmla="*/ 640 h 641"/>
                  <a:gd name="T10" fmla="*/ 0 w 376"/>
                  <a:gd name="T11" fmla="*/ 625 h 641"/>
                  <a:gd name="T12" fmla="*/ 0 w 376"/>
                  <a:gd name="T13" fmla="*/ 625 h 641"/>
                  <a:gd name="T14" fmla="*/ 1 w 376"/>
                  <a:gd name="T15" fmla="*/ 625 h 641"/>
                  <a:gd name="T16" fmla="*/ 1 w 376"/>
                  <a:gd name="T17" fmla="*/ 625 h 641"/>
                  <a:gd name="T18" fmla="*/ 0 w 376"/>
                  <a:gd name="T19" fmla="*/ 625 h 641"/>
                  <a:gd name="T20" fmla="*/ 189 w 376"/>
                  <a:gd name="T21" fmla="*/ 8 h 641"/>
                  <a:gd name="T22" fmla="*/ 188 w 376"/>
                  <a:gd name="T23" fmla="*/ 8 h 641"/>
                  <a:gd name="T24" fmla="*/ 187 w 376"/>
                  <a:gd name="T25" fmla="*/ 12 h 641"/>
                  <a:gd name="T26" fmla="*/ 214 w 376"/>
                  <a:gd name="T27" fmla="*/ 102 h 641"/>
                  <a:gd name="T28" fmla="*/ 372 w 376"/>
                  <a:gd name="T29" fmla="*/ 638 h 641"/>
                  <a:gd name="T30" fmla="*/ 4 w 376"/>
                  <a:gd name="T31" fmla="*/ 622 h 641"/>
                  <a:gd name="T32" fmla="*/ 4 w 376"/>
                  <a:gd name="T33" fmla="*/ 622 h 641"/>
                  <a:gd name="T34" fmla="*/ 374 w 376"/>
                  <a:gd name="T35" fmla="*/ 638 h 641"/>
                  <a:gd name="T36" fmla="*/ 376 w 376"/>
                  <a:gd name="T37" fmla="*/ 637 h 641"/>
                  <a:gd name="T38" fmla="*/ 374 w 376"/>
                  <a:gd name="T39" fmla="*/ 632 h 641"/>
                  <a:gd name="T40" fmla="*/ 374 w 376"/>
                  <a:gd name="T41" fmla="*/ 632 h 641"/>
                  <a:gd name="T42" fmla="*/ 278 w 376"/>
                  <a:gd name="T43" fmla="*/ 309 h 641"/>
                  <a:gd name="T44" fmla="*/ 189 w 376"/>
                  <a:gd name="T45" fmla="*/ 8 h 641"/>
                  <a:gd name="T46" fmla="*/ 187 w 376"/>
                  <a:gd name="T47" fmla="*/ 0 h 641"/>
                  <a:gd name="T48" fmla="*/ 186 w 376"/>
                  <a:gd name="T49" fmla="*/ 3 h 641"/>
                  <a:gd name="T50" fmla="*/ 186 w 376"/>
                  <a:gd name="T51" fmla="*/ 3 h 641"/>
                  <a:gd name="T52" fmla="*/ 187 w 376"/>
                  <a:gd name="T53" fmla="*/ 4 h 641"/>
                  <a:gd name="T54" fmla="*/ 188 w 376"/>
                  <a:gd name="T55" fmla="*/ 3 h 641"/>
                  <a:gd name="T56" fmla="*/ 188 w 376"/>
                  <a:gd name="T57" fmla="*/ 3 h 641"/>
                  <a:gd name="T58" fmla="*/ 187 w 376"/>
                  <a:gd name="T59" fmla="*/ 0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6" h="641">
                    <a:moveTo>
                      <a:pt x="376" y="640"/>
                    </a:moveTo>
                    <a:lnTo>
                      <a:pt x="376" y="640"/>
                    </a:lnTo>
                    <a:lnTo>
                      <a:pt x="376" y="641"/>
                    </a:lnTo>
                    <a:lnTo>
                      <a:pt x="376" y="641"/>
                    </a:lnTo>
                    <a:lnTo>
                      <a:pt x="376" y="640"/>
                    </a:lnTo>
                    <a:moveTo>
                      <a:pt x="0" y="625"/>
                    </a:moveTo>
                    <a:lnTo>
                      <a:pt x="0" y="625"/>
                    </a:lnTo>
                    <a:lnTo>
                      <a:pt x="1" y="625"/>
                    </a:lnTo>
                    <a:lnTo>
                      <a:pt x="1" y="625"/>
                    </a:lnTo>
                    <a:lnTo>
                      <a:pt x="0" y="625"/>
                    </a:lnTo>
                    <a:moveTo>
                      <a:pt x="189" y="8"/>
                    </a:moveTo>
                    <a:lnTo>
                      <a:pt x="188" y="8"/>
                    </a:lnTo>
                    <a:lnTo>
                      <a:pt x="187" y="12"/>
                    </a:lnTo>
                    <a:lnTo>
                      <a:pt x="214" y="102"/>
                    </a:lnTo>
                    <a:lnTo>
                      <a:pt x="372" y="638"/>
                    </a:lnTo>
                    <a:lnTo>
                      <a:pt x="4" y="622"/>
                    </a:lnTo>
                    <a:lnTo>
                      <a:pt x="4" y="622"/>
                    </a:lnTo>
                    <a:lnTo>
                      <a:pt x="374" y="638"/>
                    </a:lnTo>
                    <a:lnTo>
                      <a:pt x="376" y="637"/>
                    </a:lnTo>
                    <a:lnTo>
                      <a:pt x="374" y="632"/>
                    </a:lnTo>
                    <a:lnTo>
                      <a:pt x="374" y="632"/>
                    </a:lnTo>
                    <a:lnTo>
                      <a:pt x="278" y="309"/>
                    </a:lnTo>
                    <a:lnTo>
                      <a:pt x="189" y="8"/>
                    </a:lnTo>
                    <a:moveTo>
                      <a:pt x="187" y="0"/>
                    </a:moveTo>
                    <a:lnTo>
                      <a:pt x="186" y="3"/>
                    </a:lnTo>
                    <a:lnTo>
                      <a:pt x="186" y="3"/>
                    </a:lnTo>
                    <a:lnTo>
                      <a:pt x="187" y="4"/>
                    </a:lnTo>
                    <a:lnTo>
                      <a:pt x="188" y="3"/>
                    </a:lnTo>
                    <a:lnTo>
                      <a:pt x="188" y="3"/>
                    </a:lnTo>
                    <a:lnTo>
                      <a:pt x="18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Freeform 93"/>
              <p:cNvSpPr>
                <a:spLocks noEditPoints="1"/>
              </p:cNvSpPr>
              <p:nvPr/>
            </p:nvSpPr>
            <p:spPr bwMode="auto">
              <a:xfrm>
                <a:off x="4158" y="1321"/>
                <a:ext cx="369" cy="311"/>
              </a:xfrm>
              <a:custGeom>
                <a:avLst/>
                <a:gdLst>
                  <a:gd name="T0" fmla="*/ 292 w 369"/>
                  <a:gd name="T1" fmla="*/ 303 h 311"/>
                  <a:gd name="T2" fmla="*/ 291 w 369"/>
                  <a:gd name="T3" fmla="*/ 309 h 311"/>
                  <a:gd name="T4" fmla="*/ 292 w 369"/>
                  <a:gd name="T5" fmla="*/ 303 h 311"/>
                  <a:gd name="T6" fmla="*/ 272 w 369"/>
                  <a:gd name="T7" fmla="*/ 15 h 311"/>
                  <a:gd name="T8" fmla="*/ 369 w 369"/>
                  <a:gd name="T9" fmla="*/ 22 h 311"/>
                  <a:gd name="T10" fmla="*/ 369 w 369"/>
                  <a:gd name="T11" fmla="*/ 22 h 311"/>
                  <a:gd name="T12" fmla="*/ 272 w 369"/>
                  <a:gd name="T13" fmla="*/ 15 h 311"/>
                  <a:gd name="T14" fmla="*/ 2 w 369"/>
                  <a:gd name="T15" fmla="*/ 0 h 311"/>
                  <a:gd name="T16" fmla="*/ 2 w 369"/>
                  <a:gd name="T17" fmla="*/ 0 h 311"/>
                  <a:gd name="T18" fmla="*/ 1 w 369"/>
                  <a:gd name="T19" fmla="*/ 0 h 311"/>
                  <a:gd name="T20" fmla="*/ 0 w 369"/>
                  <a:gd name="T21" fmla="*/ 0 h 311"/>
                  <a:gd name="T22" fmla="*/ 0 w 369"/>
                  <a:gd name="T23" fmla="*/ 0 h 311"/>
                  <a:gd name="T24" fmla="*/ 285 w 369"/>
                  <a:gd name="T25" fmla="*/ 311 h 311"/>
                  <a:gd name="T26" fmla="*/ 287 w 369"/>
                  <a:gd name="T27" fmla="*/ 311 h 311"/>
                  <a:gd name="T28" fmla="*/ 287 w 369"/>
                  <a:gd name="T29" fmla="*/ 311 h 311"/>
                  <a:gd name="T30" fmla="*/ 291 w 369"/>
                  <a:gd name="T31" fmla="*/ 296 h 311"/>
                  <a:gd name="T32" fmla="*/ 287 w 369"/>
                  <a:gd name="T33" fmla="*/ 309 h 311"/>
                  <a:gd name="T34" fmla="*/ 88 w 369"/>
                  <a:gd name="T35" fmla="*/ 92 h 311"/>
                  <a:gd name="T36" fmla="*/ 4 w 369"/>
                  <a:gd name="T37" fmla="*/ 0 h 311"/>
                  <a:gd name="T38" fmla="*/ 21 w 369"/>
                  <a:gd name="T39" fmla="*/ 1 h 311"/>
                  <a:gd name="T40" fmla="*/ 2 w 369"/>
                  <a:gd name="T41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9" h="311">
                    <a:moveTo>
                      <a:pt x="292" y="303"/>
                    </a:moveTo>
                    <a:lnTo>
                      <a:pt x="291" y="309"/>
                    </a:lnTo>
                    <a:lnTo>
                      <a:pt x="292" y="303"/>
                    </a:lnTo>
                    <a:close/>
                    <a:moveTo>
                      <a:pt x="272" y="15"/>
                    </a:moveTo>
                    <a:lnTo>
                      <a:pt x="369" y="22"/>
                    </a:lnTo>
                    <a:lnTo>
                      <a:pt x="369" y="22"/>
                    </a:lnTo>
                    <a:lnTo>
                      <a:pt x="272" y="15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85" y="311"/>
                    </a:lnTo>
                    <a:lnTo>
                      <a:pt x="287" y="311"/>
                    </a:lnTo>
                    <a:lnTo>
                      <a:pt x="287" y="311"/>
                    </a:lnTo>
                    <a:lnTo>
                      <a:pt x="291" y="296"/>
                    </a:lnTo>
                    <a:lnTo>
                      <a:pt x="287" y="309"/>
                    </a:lnTo>
                    <a:lnTo>
                      <a:pt x="88" y="92"/>
                    </a:lnTo>
                    <a:lnTo>
                      <a:pt x="4" y="0"/>
                    </a:lnTo>
                    <a:lnTo>
                      <a:pt x="21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" name="Freeform 94"/>
              <p:cNvSpPr>
                <a:spLocks noEditPoints="1"/>
              </p:cNvSpPr>
              <p:nvPr/>
            </p:nvSpPr>
            <p:spPr bwMode="auto">
              <a:xfrm>
                <a:off x="4158" y="1321"/>
                <a:ext cx="369" cy="311"/>
              </a:xfrm>
              <a:custGeom>
                <a:avLst/>
                <a:gdLst>
                  <a:gd name="T0" fmla="*/ 292 w 369"/>
                  <a:gd name="T1" fmla="*/ 303 h 311"/>
                  <a:gd name="T2" fmla="*/ 291 w 369"/>
                  <a:gd name="T3" fmla="*/ 309 h 311"/>
                  <a:gd name="T4" fmla="*/ 292 w 369"/>
                  <a:gd name="T5" fmla="*/ 303 h 311"/>
                  <a:gd name="T6" fmla="*/ 272 w 369"/>
                  <a:gd name="T7" fmla="*/ 15 h 311"/>
                  <a:gd name="T8" fmla="*/ 369 w 369"/>
                  <a:gd name="T9" fmla="*/ 22 h 311"/>
                  <a:gd name="T10" fmla="*/ 369 w 369"/>
                  <a:gd name="T11" fmla="*/ 22 h 311"/>
                  <a:gd name="T12" fmla="*/ 272 w 369"/>
                  <a:gd name="T13" fmla="*/ 15 h 311"/>
                  <a:gd name="T14" fmla="*/ 2 w 369"/>
                  <a:gd name="T15" fmla="*/ 0 h 311"/>
                  <a:gd name="T16" fmla="*/ 2 w 369"/>
                  <a:gd name="T17" fmla="*/ 0 h 311"/>
                  <a:gd name="T18" fmla="*/ 1 w 369"/>
                  <a:gd name="T19" fmla="*/ 0 h 311"/>
                  <a:gd name="T20" fmla="*/ 0 w 369"/>
                  <a:gd name="T21" fmla="*/ 0 h 311"/>
                  <a:gd name="T22" fmla="*/ 0 w 369"/>
                  <a:gd name="T23" fmla="*/ 0 h 311"/>
                  <a:gd name="T24" fmla="*/ 285 w 369"/>
                  <a:gd name="T25" fmla="*/ 311 h 311"/>
                  <a:gd name="T26" fmla="*/ 287 w 369"/>
                  <a:gd name="T27" fmla="*/ 311 h 311"/>
                  <a:gd name="T28" fmla="*/ 287 w 369"/>
                  <a:gd name="T29" fmla="*/ 311 h 311"/>
                  <a:gd name="T30" fmla="*/ 291 w 369"/>
                  <a:gd name="T31" fmla="*/ 296 h 311"/>
                  <a:gd name="T32" fmla="*/ 287 w 369"/>
                  <a:gd name="T33" fmla="*/ 309 h 311"/>
                  <a:gd name="T34" fmla="*/ 88 w 369"/>
                  <a:gd name="T35" fmla="*/ 92 h 311"/>
                  <a:gd name="T36" fmla="*/ 4 w 369"/>
                  <a:gd name="T37" fmla="*/ 0 h 311"/>
                  <a:gd name="T38" fmla="*/ 21 w 369"/>
                  <a:gd name="T39" fmla="*/ 1 h 311"/>
                  <a:gd name="T40" fmla="*/ 2 w 369"/>
                  <a:gd name="T41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9" h="311">
                    <a:moveTo>
                      <a:pt x="292" y="303"/>
                    </a:moveTo>
                    <a:lnTo>
                      <a:pt x="291" y="309"/>
                    </a:lnTo>
                    <a:lnTo>
                      <a:pt x="292" y="303"/>
                    </a:lnTo>
                    <a:moveTo>
                      <a:pt x="272" y="15"/>
                    </a:moveTo>
                    <a:lnTo>
                      <a:pt x="369" y="22"/>
                    </a:lnTo>
                    <a:lnTo>
                      <a:pt x="369" y="22"/>
                    </a:lnTo>
                    <a:lnTo>
                      <a:pt x="272" y="15"/>
                    </a:lnTo>
                    <a:moveTo>
                      <a:pt x="2" y="0"/>
                    </a:move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85" y="311"/>
                    </a:lnTo>
                    <a:lnTo>
                      <a:pt x="287" y="311"/>
                    </a:lnTo>
                    <a:lnTo>
                      <a:pt x="287" y="311"/>
                    </a:lnTo>
                    <a:lnTo>
                      <a:pt x="291" y="296"/>
                    </a:lnTo>
                    <a:lnTo>
                      <a:pt x="287" y="309"/>
                    </a:lnTo>
                    <a:lnTo>
                      <a:pt x="88" y="92"/>
                    </a:lnTo>
                    <a:lnTo>
                      <a:pt x="4" y="0"/>
                    </a:lnTo>
                    <a:lnTo>
                      <a:pt x="21" y="1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5" name="Freeform 95"/>
              <p:cNvSpPr>
                <a:spLocks noEditPoints="1"/>
              </p:cNvSpPr>
              <p:nvPr/>
            </p:nvSpPr>
            <p:spPr bwMode="auto">
              <a:xfrm>
                <a:off x="4346" y="1184"/>
                <a:ext cx="182" cy="159"/>
              </a:xfrm>
              <a:custGeom>
                <a:avLst/>
                <a:gdLst>
                  <a:gd name="T0" fmla="*/ 95 w 182"/>
                  <a:gd name="T1" fmla="*/ 97 h 159"/>
                  <a:gd name="T2" fmla="*/ 182 w 182"/>
                  <a:gd name="T3" fmla="*/ 156 h 159"/>
                  <a:gd name="T4" fmla="*/ 182 w 182"/>
                  <a:gd name="T5" fmla="*/ 156 h 159"/>
                  <a:gd name="T6" fmla="*/ 95 w 182"/>
                  <a:gd name="T7" fmla="*/ 97 h 159"/>
                  <a:gd name="T8" fmla="*/ 3 w 182"/>
                  <a:gd name="T9" fmla="*/ 40 h 159"/>
                  <a:gd name="T10" fmla="*/ 3 w 182"/>
                  <a:gd name="T11" fmla="*/ 40 h 159"/>
                  <a:gd name="T12" fmla="*/ 3 w 182"/>
                  <a:gd name="T13" fmla="*/ 40 h 159"/>
                  <a:gd name="T14" fmla="*/ 181 w 182"/>
                  <a:gd name="T15" fmla="*/ 159 h 159"/>
                  <a:gd name="T16" fmla="*/ 181 w 182"/>
                  <a:gd name="T17" fmla="*/ 159 h 159"/>
                  <a:gd name="T18" fmla="*/ 181 w 182"/>
                  <a:gd name="T19" fmla="*/ 159 h 159"/>
                  <a:gd name="T20" fmla="*/ 3 w 182"/>
                  <a:gd name="T21" fmla="*/ 40 h 159"/>
                  <a:gd name="T22" fmla="*/ 3 w 182"/>
                  <a:gd name="T23" fmla="*/ 37 h 159"/>
                  <a:gd name="T24" fmla="*/ 1 w 182"/>
                  <a:gd name="T25" fmla="*/ 38 h 159"/>
                  <a:gd name="T26" fmla="*/ 0 w 182"/>
                  <a:gd name="T27" fmla="*/ 38 h 159"/>
                  <a:gd name="T28" fmla="*/ 1 w 182"/>
                  <a:gd name="T29" fmla="*/ 38 h 159"/>
                  <a:gd name="T30" fmla="*/ 3 w 182"/>
                  <a:gd name="T31" fmla="*/ 37 h 159"/>
                  <a:gd name="T32" fmla="*/ 3 w 182"/>
                  <a:gd name="T33" fmla="*/ 37 h 159"/>
                  <a:gd name="T34" fmla="*/ 98 w 182"/>
                  <a:gd name="T35" fmla="*/ 0 h 159"/>
                  <a:gd name="T36" fmla="*/ 95 w 182"/>
                  <a:gd name="T37" fmla="*/ 1 h 159"/>
                  <a:gd name="T38" fmla="*/ 4 w 182"/>
                  <a:gd name="T39" fmla="*/ 36 h 159"/>
                  <a:gd name="T40" fmla="*/ 4 w 182"/>
                  <a:gd name="T41" fmla="*/ 36 h 159"/>
                  <a:gd name="T42" fmla="*/ 7 w 182"/>
                  <a:gd name="T43" fmla="*/ 39 h 159"/>
                  <a:gd name="T44" fmla="*/ 86 w 182"/>
                  <a:gd name="T45" fmla="*/ 8 h 159"/>
                  <a:gd name="T46" fmla="*/ 99 w 182"/>
                  <a:gd name="T47" fmla="*/ 3 h 159"/>
                  <a:gd name="T48" fmla="*/ 98 w 182"/>
                  <a:gd name="T49" fmla="*/ 2 h 159"/>
                  <a:gd name="T50" fmla="*/ 97 w 182"/>
                  <a:gd name="T51" fmla="*/ 0 h 159"/>
                  <a:gd name="T52" fmla="*/ 98 w 182"/>
                  <a:gd name="T53" fmla="*/ 0 h 159"/>
                  <a:gd name="T54" fmla="*/ 98 w 182"/>
                  <a:gd name="T55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2" h="159">
                    <a:moveTo>
                      <a:pt x="95" y="97"/>
                    </a:moveTo>
                    <a:lnTo>
                      <a:pt x="182" y="156"/>
                    </a:lnTo>
                    <a:lnTo>
                      <a:pt x="182" y="156"/>
                    </a:lnTo>
                    <a:lnTo>
                      <a:pt x="95" y="97"/>
                    </a:lnTo>
                    <a:close/>
                    <a:moveTo>
                      <a:pt x="3" y="40"/>
                    </a:moveTo>
                    <a:lnTo>
                      <a:pt x="3" y="40"/>
                    </a:lnTo>
                    <a:lnTo>
                      <a:pt x="3" y="40"/>
                    </a:lnTo>
                    <a:lnTo>
                      <a:pt x="181" y="159"/>
                    </a:lnTo>
                    <a:lnTo>
                      <a:pt x="181" y="159"/>
                    </a:lnTo>
                    <a:lnTo>
                      <a:pt x="181" y="159"/>
                    </a:lnTo>
                    <a:lnTo>
                      <a:pt x="3" y="40"/>
                    </a:lnTo>
                    <a:close/>
                    <a:moveTo>
                      <a:pt x="3" y="37"/>
                    </a:moveTo>
                    <a:lnTo>
                      <a:pt x="1" y="38"/>
                    </a:lnTo>
                    <a:lnTo>
                      <a:pt x="0" y="38"/>
                    </a:lnTo>
                    <a:lnTo>
                      <a:pt x="1" y="38"/>
                    </a:lnTo>
                    <a:lnTo>
                      <a:pt x="3" y="37"/>
                    </a:lnTo>
                    <a:lnTo>
                      <a:pt x="3" y="37"/>
                    </a:lnTo>
                    <a:close/>
                    <a:moveTo>
                      <a:pt x="98" y="0"/>
                    </a:moveTo>
                    <a:lnTo>
                      <a:pt x="95" y="1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7" y="39"/>
                    </a:lnTo>
                    <a:lnTo>
                      <a:pt x="86" y="8"/>
                    </a:lnTo>
                    <a:lnTo>
                      <a:pt x="99" y="3"/>
                    </a:lnTo>
                    <a:lnTo>
                      <a:pt x="98" y="2"/>
                    </a:lnTo>
                    <a:lnTo>
                      <a:pt x="97" y="0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6" name="Freeform 96"/>
              <p:cNvSpPr>
                <a:spLocks noEditPoints="1"/>
              </p:cNvSpPr>
              <p:nvPr/>
            </p:nvSpPr>
            <p:spPr bwMode="auto">
              <a:xfrm>
                <a:off x="4346" y="1184"/>
                <a:ext cx="182" cy="159"/>
              </a:xfrm>
              <a:custGeom>
                <a:avLst/>
                <a:gdLst>
                  <a:gd name="T0" fmla="*/ 95 w 182"/>
                  <a:gd name="T1" fmla="*/ 97 h 159"/>
                  <a:gd name="T2" fmla="*/ 182 w 182"/>
                  <a:gd name="T3" fmla="*/ 156 h 159"/>
                  <a:gd name="T4" fmla="*/ 182 w 182"/>
                  <a:gd name="T5" fmla="*/ 156 h 159"/>
                  <a:gd name="T6" fmla="*/ 95 w 182"/>
                  <a:gd name="T7" fmla="*/ 97 h 159"/>
                  <a:gd name="T8" fmla="*/ 3 w 182"/>
                  <a:gd name="T9" fmla="*/ 40 h 159"/>
                  <a:gd name="T10" fmla="*/ 3 w 182"/>
                  <a:gd name="T11" fmla="*/ 40 h 159"/>
                  <a:gd name="T12" fmla="*/ 3 w 182"/>
                  <a:gd name="T13" fmla="*/ 40 h 159"/>
                  <a:gd name="T14" fmla="*/ 181 w 182"/>
                  <a:gd name="T15" fmla="*/ 159 h 159"/>
                  <a:gd name="T16" fmla="*/ 181 w 182"/>
                  <a:gd name="T17" fmla="*/ 159 h 159"/>
                  <a:gd name="T18" fmla="*/ 181 w 182"/>
                  <a:gd name="T19" fmla="*/ 159 h 159"/>
                  <a:gd name="T20" fmla="*/ 3 w 182"/>
                  <a:gd name="T21" fmla="*/ 40 h 159"/>
                  <a:gd name="T22" fmla="*/ 3 w 182"/>
                  <a:gd name="T23" fmla="*/ 37 h 159"/>
                  <a:gd name="T24" fmla="*/ 1 w 182"/>
                  <a:gd name="T25" fmla="*/ 38 h 159"/>
                  <a:gd name="T26" fmla="*/ 0 w 182"/>
                  <a:gd name="T27" fmla="*/ 38 h 159"/>
                  <a:gd name="T28" fmla="*/ 1 w 182"/>
                  <a:gd name="T29" fmla="*/ 38 h 159"/>
                  <a:gd name="T30" fmla="*/ 3 w 182"/>
                  <a:gd name="T31" fmla="*/ 37 h 159"/>
                  <a:gd name="T32" fmla="*/ 3 w 182"/>
                  <a:gd name="T33" fmla="*/ 37 h 159"/>
                  <a:gd name="T34" fmla="*/ 98 w 182"/>
                  <a:gd name="T35" fmla="*/ 0 h 159"/>
                  <a:gd name="T36" fmla="*/ 95 w 182"/>
                  <a:gd name="T37" fmla="*/ 1 h 159"/>
                  <a:gd name="T38" fmla="*/ 4 w 182"/>
                  <a:gd name="T39" fmla="*/ 36 h 159"/>
                  <a:gd name="T40" fmla="*/ 4 w 182"/>
                  <a:gd name="T41" fmla="*/ 36 h 159"/>
                  <a:gd name="T42" fmla="*/ 7 w 182"/>
                  <a:gd name="T43" fmla="*/ 39 h 159"/>
                  <a:gd name="T44" fmla="*/ 86 w 182"/>
                  <a:gd name="T45" fmla="*/ 8 h 159"/>
                  <a:gd name="T46" fmla="*/ 99 w 182"/>
                  <a:gd name="T47" fmla="*/ 3 h 159"/>
                  <a:gd name="T48" fmla="*/ 98 w 182"/>
                  <a:gd name="T49" fmla="*/ 2 h 159"/>
                  <a:gd name="T50" fmla="*/ 97 w 182"/>
                  <a:gd name="T51" fmla="*/ 0 h 159"/>
                  <a:gd name="T52" fmla="*/ 98 w 182"/>
                  <a:gd name="T53" fmla="*/ 0 h 159"/>
                  <a:gd name="T54" fmla="*/ 98 w 182"/>
                  <a:gd name="T55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2" h="159">
                    <a:moveTo>
                      <a:pt x="95" y="97"/>
                    </a:moveTo>
                    <a:lnTo>
                      <a:pt x="182" y="156"/>
                    </a:lnTo>
                    <a:lnTo>
                      <a:pt x="182" y="156"/>
                    </a:lnTo>
                    <a:lnTo>
                      <a:pt x="95" y="97"/>
                    </a:lnTo>
                    <a:moveTo>
                      <a:pt x="3" y="40"/>
                    </a:moveTo>
                    <a:lnTo>
                      <a:pt x="3" y="40"/>
                    </a:lnTo>
                    <a:lnTo>
                      <a:pt x="3" y="40"/>
                    </a:lnTo>
                    <a:lnTo>
                      <a:pt x="181" y="159"/>
                    </a:lnTo>
                    <a:lnTo>
                      <a:pt x="181" y="159"/>
                    </a:lnTo>
                    <a:lnTo>
                      <a:pt x="181" y="159"/>
                    </a:lnTo>
                    <a:lnTo>
                      <a:pt x="3" y="40"/>
                    </a:lnTo>
                    <a:moveTo>
                      <a:pt x="3" y="37"/>
                    </a:moveTo>
                    <a:lnTo>
                      <a:pt x="1" y="38"/>
                    </a:lnTo>
                    <a:lnTo>
                      <a:pt x="0" y="38"/>
                    </a:lnTo>
                    <a:lnTo>
                      <a:pt x="1" y="38"/>
                    </a:lnTo>
                    <a:lnTo>
                      <a:pt x="3" y="37"/>
                    </a:lnTo>
                    <a:lnTo>
                      <a:pt x="3" y="37"/>
                    </a:lnTo>
                    <a:moveTo>
                      <a:pt x="98" y="0"/>
                    </a:moveTo>
                    <a:lnTo>
                      <a:pt x="95" y="1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7" y="39"/>
                    </a:lnTo>
                    <a:lnTo>
                      <a:pt x="86" y="8"/>
                    </a:lnTo>
                    <a:lnTo>
                      <a:pt x="99" y="3"/>
                    </a:lnTo>
                    <a:lnTo>
                      <a:pt x="98" y="2"/>
                    </a:lnTo>
                    <a:lnTo>
                      <a:pt x="97" y="0"/>
                    </a:lnTo>
                    <a:lnTo>
                      <a:pt x="98" y="0"/>
                    </a:lnTo>
                    <a:lnTo>
                      <a:pt x="9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Freeform 97"/>
              <p:cNvSpPr>
                <a:spLocks noEditPoints="1"/>
              </p:cNvSpPr>
              <p:nvPr/>
            </p:nvSpPr>
            <p:spPr bwMode="auto">
              <a:xfrm>
                <a:off x="4153" y="1220"/>
                <a:ext cx="378" cy="126"/>
              </a:xfrm>
              <a:custGeom>
                <a:avLst/>
                <a:gdLst>
                  <a:gd name="T0" fmla="*/ 1 w 378"/>
                  <a:gd name="T1" fmla="*/ 100 h 126"/>
                  <a:gd name="T2" fmla="*/ 0 w 378"/>
                  <a:gd name="T3" fmla="*/ 101 h 126"/>
                  <a:gd name="T4" fmla="*/ 1 w 378"/>
                  <a:gd name="T5" fmla="*/ 101 h 126"/>
                  <a:gd name="T6" fmla="*/ 2 w 378"/>
                  <a:gd name="T7" fmla="*/ 100 h 126"/>
                  <a:gd name="T8" fmla="*/ 1 w 378"/>
                  <a:gd name="T9" fmla="*/ 100 h 126"/>
                  <a:gd name="T10" fmla="*/ 196 w 378"/>
                  <a:gd name="T11" fmla="*/ 4 h 126"/>
                  <a:gd name="T12" fmla="*/ 196 w 378"/>
                  <a:gd name="T13" fmla="*/ 4 h 126"/>
                  <a:gd name="T14" fmla="*/ 374 w 378"/>
                  <a:gd name="T15" fmla="*/ 123 h 126"/>
                  <a:gd name="T16" fmla="*/ 277 w 378"/>
                  <a:gd name="T17" fmla="*/ 116 h 126"/>
                  <a:gd name="T18" fmla="*/ 12 w 378"/>
                  <a:gd name="T19" fmla="*/ 98 h 126"/>
                  <a:gd name="T20" fmla="*/ 196 w 378"/>
                  <a:gd name="T21" fmla="*/ 4 h 126"/>
                  <a:gd name="T22" fmla="*/ 196 w 378"/>
                  <a:gd name="T23" fmla="*/ 4 h 126"/>
                  <a:gd name="T24" fmla="*/ 197 w 378"/>
                  <a:gd name="T25" fmla="*/ 3 h 126"/>
                  <a:gd name="T26" fmla="*/ 196 w 378"/>
                  <a:gd name="T27" fmla="*/ 4 h 126"/>
                  <a:gd name="T28" fmla="*/ 197 w 378"/>
                  <a:gd name="T29" fmla="*/ 0 h 126"/>
                  <a:gd name="T30" fmla="*/ 196 w 378"/>
                  <a:gd name="T31" fmla="*/ 1 h 126"/>
                  <a:gd name="T32" fmla="*/ 196 w 378"/>
                  <a:gd name="T33" fmla="*/ 1 h 126"/>
                  <a:gd name="T34" fmla="*/ 194 w 378"/>
                  <a:gd name="T35" fmla="*/ 2 h 126"/>
                  <a:gd name="T36" fmla="*/ 8 w 378"/>
                  <a:gd name="T37" fmla="*/ 97 h 126"/>
                  <a:gd name="T38" fmla="*/ 8 w 378"/>
                  <a:gd name="T39" fmla="*/ 98 h 126"/>
                  <a:gd name="T40" fmla="*/ 8 w 378"/>
                  <a:gd name="T41" fmla="*/ 99 h 126"/>
                  <a:gd name="T42" fmla="*/ 7 w 378"/>
                  <a:gd name="T43" fmla="*/ 100 h 126"/>
                  <a:gd name="T44" fmla="*/ 7 w 378"/>
                  <a:gd name="T45" fmla="*/ 101 h 126"/>
                  <a:gd name="T46" fmla="*/ 26 w 378"/>
                  <a:gd name="T47" fmla="*/ 102 h 126"/>
                  <a:gd name="T48" fmla="*/ 378 w 378"/>
                  <a:gd name="T49" fmla="*/ 126 h 126"/>
                  <a:gd name="T50" fmla="*/ 378 w 378"/>
                  <a:gd name="T51" fmla="*/ 125 h 126"/>
                  <a:gd name="T52" fmla="*/ 377 w 378"/>
                  <a:gd name="T53" fmla="*/ 125 h 126"/>
                  <a:gd name="T54" fmla="*/ 378 w 378"/>
                  <a:gd name="T55" fmla="*/ 125 h 126"/>
                  <a:gd name="T56" fmla="*/ 373 w 378"/>
                  <a:gd name="T57" fmla="*/ 119 h 126"/>
                  <a:gd name="T58" fmla="*/ 376 w 378"/>
                  <a:gd name="T59" fmla="*/ 121 h 126"/>
                  <a:gd name="T60" fmla="*/ 375 w 378"/>
                  <a:gd name="T61" fmla="*/ 120 h 126"/>
                  <a:gd name="T62" fmla="*/ 288 w 378"/>
                  <a:gd name="T63" fmla="*/ 61 h 126"/>
                  <a:gd name="T64" fmla="*/ 200 w 378"/>
                  <a:gd name="T65" fmla="*/ 3 h 126"/>
                  <a:gd name="T66" fmla="*/ 197 w 378"/>
                  <a:gd name="T67" fmla="*/ 0 h 126"/>
                  <a:gd name="T68" fmla="*/ 197 w 378"/>
                  <a:gd name="T6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8" h="126">
                    <a:moveTo>
                      <a:pt x="1" y="100"/>
                    </a:moveTo>
                    <a:lnTo>
                      <a:pt x="0" y="101"/>
                    </a:lnTo>
                    <a:lnTo>
                      <a:pt x="1" y="101"/>
                    </a:lnTo>
                    <a:lnTo>
                      <a:pt x="2" y="100"/>
                    </a:lnTo>
                    <a:lnTo>
                      <a:pt x="1" y="100"/>
                    </a:lnTo>
                    <a:close/>
                    <a:moveTo>
                      <a:pt x="196" y="4"/>
                    </a:moveTo>
                    <a:lnTo>
                      <a:pt x="196" y="4"/>
                    </a:lnTo>
                    <a:lnTo>
                      <a:pt x="374" y="123"/>
                    </a:lnTo>
                    <a:lnTo>
                      <a:pt x="277" y="116"/>
                    </a:lnTo>
                    <a:lnTo>
                      <a:pt x="12" y="98"/>
                    </a:lnTo>
                    <a:lnTo>
                      <a:pt x="196" y="4"/>
                    </a:lnTo>
                    <a:close/>
                    <a:moveTo>
                      <a:pt x="196" y="4"/>
                    </a:moveTo>
                    <a:lnTo>
                      <a:pt x="197" y="3"/>
                    </a:lnTo>
                    <a:lnTo>
                      <a:pt x="196" y="4"/>
                    </a:lnTo>
                    <a:close/>
                    <a:moveTo>
                      <a:pt x="197" y="0"/>
                    </a:moveTo>
                    <a:lnTo>
                      <a:pt x="196" y="1"/>
                    </a:lnTo>
                    <a:lnTo>
                      <a:pt x="196" y="1"/>
                    </a:lnTo>
                    <a:lnTo>
                      <a:pt x="194" y="2"/>
                    </a:lnTo>
                    <a:lnTo>
                      <a:pt x="8" y="97"/>
                    </a:lnTo>
                    <a:lnTo>
                      <a:pt x="8" y="98"/>
                    </a:lnTo>
                    <a:lnTo>
                      <a:pt x="8" y="99"/>
                    </a:lnTo>
                    <a:lnTo>
                      <a:pt x="7" y="100"/>
                    </a:lnTo>
                    <a:lnTo>
                      <a:pt x="7" y="101"/>
                    </a:lnTo>
                    <a:lnTo>
                      <a:pt x="26" y="102"/>
                    </a:lnTo>
                    <a:lnTo>
                      <a:pt x="378" y="126"/>
                    </a:lnTo>
                    <a:lnTo>
                      <a:pt x="378" y="125"/>
                    </a:lnTo>
                    <a:lnTo>
                      <a:pt x="377" y="125"/>
                    </a:lnTo>
                    <a:lnTo>
                      <a:pt x="378" y="125"/>
                    </a:lnTo>
                    <a:lnTo>
                      <a:pt x="373" y="119"/>
                    </a:lnTo>
                    <a:lnTo>
                      <a:pt x="376" y="121"/>
                    </a:lnTo>
                    <a:lnTo>
                      <a:pt x="375" y="120"/>
                    </a:lnTo>
                    <a:lnTo>
                      <a:pt x="288" y="61"/>
                    </a:lnTo>
                    <a:lnTo>
                      <a:pt x="200" y="3"/>
                    </a:lnTo>
                    <a:lnTo>
                      <a:pt x="197" y="0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Freeform 98"/>
              <p:cNvSpPr>
                <a:spLocks noEditPoints="1"/>
              </p:cNvSpPr>
              <p:nvPr/>
            </p:nvSpPr>
            <p:spPr bwMode="auto">
              <a:xfrm>
                <a:off x="4153" y="1220"/>
                <a:ext cx="378" cy="126"/>
              </a:xfrm>
              <a:custGeom>
                <a:avLst/>
                <a:gdLst>
                  <a:gd name="T0" fmla="*/ 1 w 378"/>
                  <a:gd name="T1" fmla="*/ 100 h 126"/>
                  <a:gd name="T2" fmla="*/ 0 w 378"/>
                  <a:gd name="T3" fmla="*/ 101 h 126"/>
                  <a:gd name="T4" fmla="*/ 1 w 378"/>
                  <a:gd name="T5" fmla="*/ 101 h 126"/>
                  <a:gd name="T6" fmla="*/ 2 w 378"/>
                  <a:gd name="T7" fmla="*/ 100 h 126"/>
                  <a:gd name="T8" fmla="*/ 1 w 378"/>
                  <a:gd name="T9" fmla="*/ 100 h 126"/>
                  <a:gd name="T10" fmla="*/ 196 w 378"/>
                  <a:gd name="T11" fmla="*/ 4 h 126"/>
                  <a:gd name="T12" fmla="*/ 196 w 378"/>
                  <a:gd name="T13" fmla="*/ 4 h 126"/>
                  <a:gd name="T14" fmla="*/ 374 w 378"/>
                  <a:gd name="T15" fmla="*/ 123 h 126"/>
                  <a:gd name="T16" fmla="*/ 277 w 378"/>
                  <a:gd name="T17" fmla="*/ 116 h 126"/>
                  <a:gd name="T18" fmla="*/ 12 w 378"/>
                  <a:gd name="T19" fmla="*/ 98 h 126"/>
                  <a:gd name="T20" fmla="*/ 196 w 378"/>
                  <a:gd name="T21" fmla="*/ 4 h 126"/>
                  <a:gd name="T22" fmla="*/ 196 w 378"/>
                  <a:gd name="T23" fmla="*/ 4 h 126"/>
                  <a:gd name="T24" fmla="*/ 197 w 378"/>
                  <a:gd name="T25" fmla="*/ 3 h 126"/>
                  <a:gd name="T26" fmla="*/ 196 w 378"/>
                  <a:gd name="T27" fmla="*/ 4 h 126"/>
                  <a:gd name="T28" fmla="*/ 197 w 378"/>
                  <a:gd name="T29" fmla="*/ 0 h 126"/>
                  <a:gd name="T30" fmla="*/ 196 w 378"/>
                  <a:gd name="T31" fmla="*/ 1 h 126"/>
                  <a:gd name="T32" fmla="*/ 196 w 378"/>
                  <a:gd name="T33" fmla="*/ 1 h 126"/>
                  <a:gd name="T34" fmla="*/ 194 w 378"/>
                  <a:gd name="T35" fmla="*/ 2 h 126"/>
                  <a:gd name="T36" fmla="*/ 8 w 378"/>
                  <a:gd name="T37" fmla="*/ 97 h 126"/>
                  <a:gd name="T38" fmla="*/ 8 w 378"/>
                  <a:gd name="T39" fmla="*/ 98 h 126"/>
                  <a:gd name="T40" fmla="*/ 8 w 378"/>
                  <a:gd name="T41" fmla="*/ 99 h 126"/>
                  <a:gd name="T42" fmla="*/ 7 w 378"/>
                  <a:gd name="T43" fmla="*/ 100 h 126"/>
                  <a:gd name="T44" fmla="*/ 7 w 378"/>
                  <a:gd name="T45" fmla="*/ 101 h 126"/>
                  <a:gd name="T46" fmla="*/ 26 w 378"/>
                  <a:gd name="T47" fmla="*/ 102 h 126"/>
                  <a:gd name="T48" fmla="*/ 378 w 378"/>
                  <a:gd name="T49" fmla="*/ 126 h 126"/>
                  <a:gd name="T50" fmla="*/ 378 w 378"/>
                  <a:gd name="T51" fmla="*/ 125 h 126"/>
                  <a:gd name="T52" fmla="*/ 377 w 378"/>
                  <a:gd name="T53" fmla="*/ 125 h 126"/>
                  <a:gd name="T54" fmla="*/ 378 w 378"/>
                  <a:gd name="T55" fmla="*/ 125 h 126"/>
                  <a:gd name="T56" fmla="*/ 373 w 378"/>
                  <a:gd name="T57" fmla="*/ 119 h 126"/>
                  <a:gd name="T58" fmla="*/ 376 w 378"/>
                  <a:gd name="T59" fmla="*/ 121 h 126"/>
                  <a:gd name="T60" fmla="*/ 375 w 378"/>
                  <a:gd name="T61" fmla="*/ 120 h 126"/>
                  <a:gd name="T62" fmla="*/ 288 w 378"/>
                  <a:gd name="T63" fmla="*/ 61 h 126"/>
                  <a:gd name="T64" fmla="*/ 200 w 378"/>
                  <a:gd name="T65" fmla="*/ 3 h 126"/>
                  <a:gd name="T66" fmla="*/ 197 w 378"/>
                  <a:gd name="T67" fmla="*/ 0 h 126"/>
                  <a:gd name="T68" fmla="*/ 197 w 378"/>
                  <a:gd name="T6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8" h="126">
                    <a:moveTo>
                      <a:pt x="1" y="100"/>
                    </a:moveTo>
                    <a:lnTo>
                      <a:pt x="0" y="101"/>
                    </a:lnTo>
                    <a:lnTo>
                      <a:pt x="1" y="101"/>
                    </a:lnTo>
                    <a:lnTo>
                      <a:pt x="2" y="100"/>
                    </a:lnTo>
                    <a:lnTo>
                      <a:pt x="1" y="100"/>
                    </a:lnTo>
                    <a:moveTo>
                      <a:pt x="196" y="4"/>
                    </a:moveTo>
                    <a:lnTo>
                      <a:pt x="196" y="4"/>
                    </a:lnTo>
                    <a:lnTo>
                      <a:pt x="374" y="123"/>
                    </a:lnTo>
                    <a:lnTo>
                      <a:pt x="277" y="116"/>
                    </a:lnTo>
                    <a:lnTo>
                      <a:pt x="12" y="98"/>
                    </a:lnTo>
                    <a:lnTo>
                      <a:pt x="196" y="4"/>
                    </a:lnTo>
                    <a:moveTo>
                      <a:pt x="196" y="4"/>
                    </a:moveTo>
                    <a:lnTo>
                      <a:pt x="197" y="3"/>
                    </a:lnTo>
                    <a:lnTo>
                      <a:pt x="196" y="4"/>
                    </a:lnTo>
                    <a:moveTo>
                      <a:pt x="197" y="0"/>
                    </a:moveTo>
                    <a:lnTo>
                      <a:pt x="196" y="1"/>
                    </a:lnTo>
                    <a:lnTo>
                      <a:pt x="196" y="1"/>
                    </a:lnTo>
                    <a:lnTo>
                      <a:pt x="194" y="2"/>
                    </a:lnTo>
                    <a:lnTo>
                      <a:pt x="8" y="97"/>
                    </a:lnTo>
                    <a:lnTo>
                      <a:pt x="8" y="98"/>
                    </a:lnTo>
                    <a:lnTo>
                      <a:pt x="8" y="99"/>
                    </a:lnTo>
                    <a:lnTo>
                      <a:pt x="7" y="100"/>
                    </a:lnTo>
                    <a:lnTo>
                      <a:pt x="7" y="101"/>
                    </a:lnTo>
                    <a:lnTo>
                      <a:pt x="26" y="102"/>
                    </a:lnTo>
                    <a:lnTo>
                      <a:pt x="378" y="126"/>
                    </a:lnTo>
                    <a:lnTo>
                      <a:pt x="378" y="125"/>
                    </a:lnTo>
                    <a:lnTo>
                      <a:pt x="377" y="125"/>
                    </a:lnTo>
                    <a:lnTo>
                      <a:pt x="378" y="125"/>
                    </a:lnTo>
                    <a:lnTo>
                      <a:pt x="373" y="119"/>
                    </a:lnTo>
                    <a:lnTo>
                      <a:pt x="376" y="121"/>
                    </a:lnTo>
                    <a:lnTo>
                      <a:pt x="375" y="120"/>
                    </a:lnTo>
                    <a:lnTo>
                      <a:pt x="288" y="61"/>
                    </a:lnTo>
                    <a:lnTo>
                      <a:pt x="200" y="3"/>
                    </a:lnTo>
                    <a:lnTo>
                      <a:pt x="197" y="0"/>
                    </a:lnTo>
                    <a:lnTo>
                      <a:pt x="19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Freeform 99"/>
              <p:cNvSpPr>
                <a:spLocks noEditPoints="1"/>
              </p:cNvSpPr>
              <p:nvPr/>
            </p:nvSpPr>
            <p:spPr bwMode="auto">
              <a:xfrm>
                <a:off x="3266" y="606"/>
                <a:ext cx="380" cy="520"/>
              </a:xfrm>
              <a:custGeom>
                <a:avLst/>
                <a:gdLst>
                  <a:gd name="T0" fmla="*/ 5 w 380"/>
                  <a:gd name="T1" fmla="*/ 209 h 520"/>
                  <a:gd name="T2" fmla="*/ 5 w 380"/>
                  <a:gd name="T3" fmla="*/ 209 h 520"/>
                  <a:gd name="T4" fmla="*/ 296 w 380"/>
                  <a:gd name="T5" fmla="*/ 520 h 520"/>
                  <a:gd name="T6" fmla="*/ 296 w 380"/>
                  <a:gd name="T7" fmla="*/ 520 h 520"/>
                  <a:gd name="T8" fmla="*/ 5 w 380"/>
                  <a:gd name="T9" fmla="*/ 209 h 520"/>
                  <a:gd name="T10" fmla="*/ 363 w 380"/>
                  <a:gd name="T11" fmla="*/ 133 h 520"/>
                  <a:gd name="T12" fmla="*/ 302 w 380"/>
                  <a:gd name="T13" fmla="*/ 519 h 520"/>
                  <a:gd name="T14" fmla="*/ 363 w 380"/>
                  <a:gd name="T15" fmla="*/ 133 h 520"/>
                  <a:gd name="T16" fmla="*/ 380 w 380"/>
                  <a:gd name="T17" fmla="*/ 3 h 520"/>
                  <a:gd name="T18" fmla="*/ 0 w 380"/>
                  <a:gd name="T19" fmla="*/ 198 h 520"/>
                  <a:gd name="T20" fmla="*/ 202 w 380"/>
                  <a:gd name="T21" fmla="*/ 414 h 520"/>
                  <a:gd name="T22" fmla="*/ 0 w 380"/>
                  <a:gd name="T23" fmla="*/ 198 h 520"/>
                  <a:gd name="T24" fmla="*/ 380 w 380"/>
                  <a:gd name="T25" fmla="*/ 3 h 520"/>
                  <a:gd name="T26" fmla="*/ 312 w 380"/>
                  <a:gd name="T27" fmla="*/ 437 h 520"/>
                  <a:gd name="T28" fmla="*/ 380 w 380"/>
                  <a:gd name="T29" fmla="*/ 3 h 520"/>
                  <a:gd name="T30" fmla="*/ 378 w 380"/>
                  <a:gd name="T31" fmla="*/ 0 h 520"/>
                  <a:gd name="T32" fmla="*/ 2 w 380"/>
                  <a:gd name="T33" fmla="*/ 193 h 520"/>
                  <a:gd name="T34" fmla="*/ 2 w 380"/>
                  <a:gd name="T35" fmla="*/ 193 h 520"/>
                  <a:gd name="T36" fmla="*/ 378 w 380"/>
                  <a:gd name="T37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0" h="520">
                    <a:moveTo>
                      <a:pt x="5" y="209"/>
                    </a:moveTo>
                    <a:lnTo>
                      <a:pt x="5" y="209"/>
                    </a:lnTo>
                    <a:lnTo>
                      <a:pt x="296" y="520"/>
                    </a:lnTo>
                    <a:lnTo>
                      <a:pt x="296" y="520"/>
                    </a:lnTo>
                    <a:lnTo>
                      <a:pt x="5" y="209"/>
                    </a:lnTo>
                    <a:close/>
                    <a:moveTo>
                      <a:pt x="363" y="133"/>
                    </a:moveTo>
                    <a:lnTo>
                      <a:pt x="302" y="519"/>
                    </a:lnTo>
                    <a:lnTo>
                      <a:pt x="363" y="133"/>
                    </a:lnTo>
                    <a:close/>
                    <a:moveTo>
                      <a:pt x="380" y="3"/>
                    </a:moveTo>
                    <a:lnTo>
                      <a:pt x="0" y="198"/>
                    </a:lnTo>
                    <a:lnTo>
                      <a:pt x="202" y="414"/>
                    </a:lnTo>
                    <a:lnTo>
                      <a:pt x="0" y="198"/>
                    </a:lnTo>
                    <a:lnTo>
                      <a:pt x="380" y="3"/>
                    </a:lnTo>
                    <a:lnTo>
                      <a:pt x="312" y="437"/>
                    </a:lnTo>
                    <a:lnTo>
                      <a:pt x="380" y="3"/>
                    </a:lnTo>
                    <a:close/>
                    <a:moveTo>
                      <a:pt x="378" y="0"/>
                    </a:moveTo>
                    <a:lnTo>
                      <a:pt x="2" y="193"/>
                    </a:lnTo>
                    <a:lnTo>
                      <a:pt x="2" y="193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Freeform 100"/>
              <p:cNvSpPr>
                <a:spLocks noEditPoints="1"/>
              </p:cNvSpPr>
              <p:nvPr/>
            </p:nvSpPr>
            <p:spPr bwMode="auto">
              <a:xfrm>
                <a:off x="3266" y="606"/>
                <a:ext cx="380" cy="520"/>
              </a:xfrm>
              <a:custGeom>
                <a:avLst/>
                <a:gdLst>
                  <a:gd name="T0" fmla="*/ 5 w 380"/>
                  <a:gd name="T1" fmla="*/ 209 h 520"/>
                  <a:gd name="T2" fmla="*/ 5 w 380"/>
                  <a:gd name="T3" fmla="*/ 209 h 520"/>
                  <a:gd name="T4" fmla="*/ 296 w 380"/>
                  <a:gd name="T5" fmla="*/ 520 h 520"/>
                  <a:gd name="T6" fmla="*/ 296 w 380"/>
                  <a:gd name="T7" fmla="*/ 520 h 520"/>
                  <a:gd name="T8" fmla="*/ 5 w 380"/>
                  <a:gd name="T9" fmla="*/ 209 h 520"/>
                  <a:gd name="T10" fmla="*/ 363 w 380"/>
                  <a:gd name="T11" fmla="*/ 133 h 520"/>
                  <a:gd name="T12" fmla="*/ 302 w 380"/>
                  <a:gd name="T13" fmla="*/ 519 h 520"/>
                  <a:gd name="T14" fmla="*/ 363 w 380"/>
                  <a:gd name="T15" fmla="*/ 133 h 520"/>
                  <a:gd name="T16" fmla="*/ 380 w 380"/>
                  <a:gd name="T17" fmla="*/ 3 h 520"/>
                  <a:gd name="T18" fmla="*/ 0 w 380"/>
                  <a:gd name="T19" fmla="*/ 198 h 520"/>
                  <a:gd name="T20" fmla="*/ 202 w 380"/>
                  <a:gd name="T21" fmla="*/ 414 h 520"/>
                  <a:gd name="T22" fmla="*/ 0 w 380"/>
                  <a:gd name="T23" fmla="*/ 198 h 520"/>
                  <a:gd name="T24" fmla="*/ 380 w 380"/>
                  <a:gd name="T25" fmla="*/ 3 h 520"/>
                  <a:gd name="T26" fmla="*/ 312 w 380"/>
                  <a:gd name="T27" fmla="*/ 437 h 520"/>
                  <a:gd name="T28" fmla="*/ 380 w 380"/>
                  <a:gd name="T29" fmla="*/ 3 h 520"/>
                  <a:gd name="T30" fmla="*/ 378 w 380"/>
                  <a:gd name="T31" fmla="*/ 0 h 520"/>
                  <a:gd name="T32" fmla="*/ 2 w 380"/>
                  <a:gd name="T33" fmla="*/ 193 h 520"/>
                  <a:gd name="T34" fmla="*/ 2 w 380"/>
                  <a:gd name="T35" fmla="*/ 193 h 520"/>
                  <a:gd name="T36" fmla="*/ 378 w 380"/>
                  <a:gd name="T37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0" h="520">
                    <a:moveTo>
                      <a:pt x="5" y="209"/>
                    </a:moveTo>
                    <a:lnTo>
                      <a:pt x="5" y="209"/>
                    </a:lnTo>
                    <a:lnTo>
                      <a:pt x="296" y="520"/>
                    </a:lnTo>
                    <a:lnTo>
                      <a:pt x="296" y="520"/>
                    </a:lnTo>
                    <a:lnTo>
                      <a:pt x="5" y="209"/>
                    </a:lnTo>
                    <a:moveTo>
                      <a:pt x="363" y="133"/>
                    </a:moveTo>
                    <a:lnTo>
                      <a:pt x="302" y="519"/>
                    </a:lnTo>
                    <a:lnTo>
                      <a:pt x="363" y="133"/>
                    </a:lnTo>
                    <a:moveTo>
                      <a:pt x="380" y="3"/>
                    </a:moveTo>
                    <a:lnTo>
                      <a:pt x="0" y="198"/>
                    </a:lnTo>
                    <a:lnTo>
                      <a:pt x="202" y="414"/>
                    </a:lnTo>
                    <a:lnTo>
                      <a:pt x="0" y="198"/>
                    </a:lnTo>
                    <a:lnTo>
                      <a:pt x="380" y="3"/>
                    </a:lnTo>
                    <a:lnTo>
                      <a:pt x="312" y="437"/>
                    </a:lnTo>
                    <a:lnTo>
                      <a:pt x="380" y="3"/>
                    </a:lnTo>
                    <a:moveTo>
                      <a:pt x="378" y="0"/>
                    </a:moveTo>
                    <a:lnTo>
                      <a:pt x="2" y="193"/>
                    </a:lnTo>
                    <a:lnTo>
                      <a:pt x="2" y="193"/>
                    </a:lnTo>
                    <a:lnTo>
                      <a:pt x="3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1" name="Freeform 101"/>
              <p:cNvSpPr>
                <a:spLocks noEditPoints="1"/>
              </p:cNvSpPr>
              <p:nvPr/>
            </p:nvSpPr>
            <p:spPr bwMode="auto">
              <a:xfrm>
                <a:off x="3565" y="1129"/>
                <a:ext cx="596" cy="537"/>
              </a:xfrm>
              <a:custGeom>
                <a:avLst/>
                <a:gdLst>
                  <a:gd name="T0" fmla="*/ 596 w 596"/>
                  <a:gd name="T1" fmla="*/ 189 h 537"/>
                  <a:gd name="T2" fmla="*/ 595 w 596"/>
                  <a:gd name="T3" fmla="*/ 191 h 537"/>
                  <a:gd name="T4" fmla="*/ 596 w 596"/>
                  <a:gd name="T5" fmla="*/ 190 h 537"/>
                  <a:gd name="T6" fmla="*/ 596 w 596"/>
                  <a:gd name="T7" fmla="*/ 189 h 537"/>
                  <a:gd name="T8" fmla="*/ 174 w 596"/>
                  <a:gd name="T9" fmla="*/ 52 h 537"/>
                  <a:gd name="T10" fmla="*/ 592 w 596"/>
                  <a:gd name="T11" fmla="*/ 188 h 537"/>
                  <a:gd name="T12" fmla="*/ 174 w 596"/>
                  <a:gd name="T13" fmla="*/ 52 h 537"/>
                  <a:gd name="T14" fmla="*/ 4 w 596"/>
                  <a:gd name="T15" fmla="*/ 1 h 537"/>
                  <a:gd name="T16" fmla="*/ 199 w 596"/>
                  <a:gd name="T17" fmla="*/ 537 h 537"/>
                  <a:gd name="T18" fmla="*/ 203 w 596"/>
                  <a:gd name="T19" fmla="*/ 537 h 537"/>
                  <a:gd name="T20" fmla="*/ 203 w 596"/>
                  <a:gd name="T21" fmla="*/ 537 h 537"/>
                  <a:gd name="T22" fmla="*/ 204 w 596"/>
                  <a:gd name="T23" fmla="*/ 536 h 537"/>
                  <a:gd name="T24" fmla="*/ 395 w 596"/>
                  <a:gd name="T25" fmla="*/ 367 h 537"/>
                  <a:gd name="T26" fmla="*/ 593 w 596"/>
                  <a:gd name="T27" fmla="*/ 192 h 537"/>
                  <a:gd name="T28" fmla="*/ 594 w 596"/>
                  <a:gd name="T29" fmla="*/ 192 h 537"/>
                  <a:gd name="T30" fmla="*/ 590 w 596"/>
                  <a:gd name="T31" fmla="*/ 191 h 537"/>
                  <a:gd name="T32" fmla="*/ 589 w 596"/>
                  <a:gd name="T33" fmla="*/ 192 h 537"/>
                  <a:gd name="T34" fmla="*/ 508 w 596"/>
                  <a:gd name="T35" fmla="*/ 264 h 537"/>
                  <a:gd name="T36" fmla="*/ 199 w 596"/>
                  <a:gd name="T37" fmla="*/ 536 h 537"/>
                  <a:gd name="T38" fmla="*/ 4 w 596"/>
                  <a:gd name="T39" fmla="*/ 1 h 537"/>
                  <a:gd name="T40" fmla="*/ 372 w 596"/>
                  <a:gd name="T41" fmla="*/ 120 h 537"/>
                  <a:gd name="T42" fmla="*/ 4 w 596"/>
                  <a:gd name="T43" fmla="*/ 1 h 537"/>
                  <a:gd name="T44" fmla="*/ 0 w 596"/>
                  <a:gd name="T45" fmla="*/ 0 h 537"/>
                  <a:gd name="T46" fmla="*/ 0 w 596"/>
                  <a:gd name="T47" fmla="*/ 0 h 537"/>
                  <a:gd name="T48" fmla="*/ 35 w 596"/>
                  <a:gd name="T49" fmla="*/ 95 h 537"/>
                  <a:gd name="T50" fmla="*/ 0 w 596"/>
                  <a:gd name="T51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6" h="537">
                    <a:moveTo>
                      <a:pt x="596" y="189"/>
                    </a:moveTo>
                    <a:lnTo>
                      <a:pt x="595" y="191"/>
                    </a:lnTo>
                    <a:lnTo>
                      <a:pt x="596" y="190"/>
                    </a:lnTo>
                    <a:lnTo>
                      <a:pt x="596" y="189"/>
                    </a:lnTo>
                    <a:close/>
                    <a:moveTo>
                      <a:pt x="174" y="52"/>
                    </a:moveTo>
                    <a:lnTo>
                      <a:pt x="592" y="188"/>
                    </a:lnTo>
                    <a:lnTo>
                      <a:pt x="174" y="52"/>
                    </a:lnTo>
                    <a:close/>
                    <a:moveTo>
                      <a:pt x="4" y="1"/>
                    </a:moveTo>
                    <a:lnTo>
                      <a:pt x="199" y="537"/>
                    </a:lnTo>
                    <a:lnTo>
                      <a:pt x="203" y="537"/>
                    </a:lnTo>
                    <a:lnTo>
                      <a:pt x="203" y="537"/>
                    </a:lnTo>
                    <a:lnTo>
                      <a:pt x="204" y="536"/>
                    </a:lnTo>
                    <a:lnTo>
                      <a:pt x="395" y="367"/>
                    </a:lnTo>
                    <a:lnTo>
                      <a:pt x="593" y="192"/>
                    </a:lnTo>
                    <a:lnTo>
                      <a:pt x="594" y="192"/>
                    </a:lnTo>
                    <a:lnTo>
                      <a:pt x="590" y="191"/>
                    </a:lnTo>
                    <a:lnTo>
                      <a:pt x="589" y="192"/>
                    </a:lnTo>
                    <a:lnTo>
                      <a:pt x="508" y="264"/>
                    </a:lnTo>
                    <a:lnTo>
                      <a:pt x="199" y="536"/>
                    </a:lnTo>
                    <a:lnTo>
                      <a:pt x="4" y="1"/>
                    </a:lnTo>
                    <a:lnTo>
                      <a:pt x="372" y="120"/>
                    </a:lnTo>
                    <a:lnTo>
                      <a:pt x="4" y="1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35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Freeform 102"/>
              <p:cNvSpPr>
                <a:spLocks noEditPoints="1"/>
              </p:cNvSpPr>
              <p:nvPr/>
            </p:nvSpPr>
            <p:spPr bwMode="auto">
              <a:xfrm>
                <a:off x="3565" y="1129"/>
                <a:ext cx="596" cy="537"/>
              </a:xfrm>
              <a:custGeom>
                <a:avLst/>
                <a:gdLst>
                  <a:gd name="T0" fmla="*/ 596 w 596"/>
                  <a:gd name="T1" fmla="*/ 189 h 537"/>
                  <a:gd name="T2" fmla="*/ 595 w 596"/>
                  <a:gd name="T3" fmla="*/ 191 h 537"/>
                  <a:gd name="T4" fmla="*/ 596 w 596"/>
                  <a:gd name="T5" fmla="*/ 190 h 537"/>
                  <a:gd name="T6" fmla="*/ 596 w 596"/>
                  <a:gd name="T7" fmla="*/ 189 h 537"/>
                  <a:gd name="T8" fmla="*/ 174 w 596"/>
                  <a:gd name="T9" fmla="*/ 52 h 537"/>
                  <a:gd name="T10" fmla="*/ 592 w 596"/>
                  <a:gd name="T11" fmla="*/ 188 h 537"/>
                  <a:gd name="T12" fmla="*/ 174 w 596"/>
                  <a:gd name="T13" fmla="*/ 52 h 537"/>
                  <a:gd name="T14" fmla="*/ 4 w 596"/>
                  <a:gd name="T15" fmla="*/ 1 h 537"/>
                  <a:gd name="T16" fmla="*/ 199 w 596"/>
                  <a:gd name="T17" fmla="*/ 537 h 537"/>
                  <a:gd name="T18" fmla="*/ 203 w 596"/>
                  <a:gd name="T19" fmla="*/ 537 h 537"/>
                  <a:gd name="T20" fmla="*/ 203 w 596"/>
                  <a:gd name="T21" fmla="*/ 537 h 537"/>
                  <a:gd name="T22" fmla="*/ 204 w 596"/>
                  <a:gd name="T23" fmla="*/ 536 h 537"/>
                  <a:gd name="T24" fmla="*/ 395 w 596"/>
                  <a:gd name="T25" fmla="*/ 367 h 537"/>
                  <a:gd name="T26" fmla="*/ 593 w 596"/>
                  <a:gd name="T27" fmla="*/ 192 h 537"/>
                  <a:gd name="T28" fmla="*/ 594 w 596"/>
                  <a:gd name="T29" fmla="*/ 192 h 537"/>
                  <a:gd name="T30" fmla="*/ 590 w 596"/>
                  <a:gd name="T31" fmla="*/ 191 h 537"/>
                  <a:gd name="T32" fmla="*/ 589 w 596"/>
                  <a:gd name="T33" fmla="*/ 192 h 537"/>
                  <a:gd name="T34" fmla="*/ 508 w 596"/>
                  <a:gd name="T35" fmla="*/ 264 h 537"/>
                  <a:gd name="T36" fmla="*/ 199 w 596"/>
                  <a:gd name="T37" fmla="*/ 536 h 537"/>
                  <a:gd name="T38" fmla="*/ 4 w 596"/>
                  <a:gd name="T39" fmla="*/ 1 h 537"/>
                  <a:gd name="T40" fmla="*/ 372 w 596"/>
                  <a:gd name="T41" fmla="*/ 120 h 537"/>
                  <a:gd name="T42" fmla="*/ 4 w 596"/>
                  <a:gd name="T43" fmla="*/ 1 h 537"/>
                  <a:gd name="T44" fmla="*/ 0 w 596"/>
                  <a:gd name="T45" fmla="*/ 0 h 537"/>
                  <a:gd name="T46" fmla="*/ 0 w 596"/>
                  <a:gd name="T47" fmla="*/ 0 h 537"/>
                  <a:gd name="T48" fmla="*/ 35 w 596"/>
                  <a:gd name="T49" fmla="*/ 95 h 537"/>
                  <a:gd name="T50" fmla="*/ 0 w 596"/>
                  <a:gd name="T51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6" h="537">
                    <a:moveTo>
                      <a:pt x="596" y="189"/>
                    </a:moveTo>
                    <a:lnTo>
                      <a:pt x="595" y="191"/>
                    </a:lnTo>
                    <a:lnTo>
                      <a:pt x="596" y="190"/>
                    </a:lnTo>
                    <a:lnTo>
                      <a:pt x="596" y="189"/>
                    </a:lnTo>
                    <a:moveTo>
                      <a:pt x="174" y="52"/>
                    </a:moveTo>
                    <a:lnTo>
                      <a:pt x="592" y="188"/>
                    </a:lnTo>
                    <a:lnTo>
                      <a:pt x="174" y="52"/>
                    </a:lnTo>
                    <a:moveTo>
                      <a:pt x="4" y="1"/>
                    </a:moveTo>
                    <a:lnTo>
                      <a:pt x="199" y="537"/>
                    </a:lnTo>
                    <a:lnTo>
                      <a:pt x="203" y="537"/>
                    </a:lnTo>
                    <a:lnTo>
                      <a:pt x="203" y="537"/>
                    </a:lnTo>
                    <a:lnTo>
                      <a:pt x="204" y="536"/>
                    </a:lnTo>
                    <a:lnTo>
                      <a:pt x="395" y="367"/>
                    </a:lnTo>
                    <a:lnTo>
                      <a:pt x="593" y="192"/>
                    </a:lnTo>
                    <a:lnTo>
                      <a:pt x="594" y="192"/>
                    </a:lnTo>
                    <a:lnTo>
                      <a:pt x="590" y="191"/>
                    </a:lnTo>
                    <a:lnTo>
                      <a:pt x="589" y="192"/>
                    </a:lnTo>
                    <a:lnTo>
                      <a:pt x="508" y="264"/>
                    </a:lnTo>
                    <a:lnTo>
                      <a:pt x="199" y="536"/>
                    </a:lnTo>
                    <a:lnTo>
                      <a:pt x="4" y="1"/>
                    </a:lnTo>
                    <a:lnTo>
                      <a:pt x="372" y="120"/>
                    </a:lnTo>
                    <a:lnTo>
                      <a:pt x="4" y="1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35" y="9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3" name="Freeform 103"/>
              <p:cNvSpPr>
                <a:spLocks noEditPoints="1"/>
              </p:cNvSpPr>
              <p:nvPr/>
            </p:nvSpPr>
            <p:spPr bwMode="auto">
              <a:xfrm>
                <a:off x="3255" y="792"/>
                <a:ext cx="310" cy="379"/>
              </a:xfrm>
              <a:custGeom>
                <a:avLst/>
                <a:gdLst>
                  <a:gd name="T0" fmla="*/ 262 w 310"/>
                  <a:gd name="T1" fmla="*/ 360 h 379"/>
                  <a:gd name="T2" fmla="*/ 223 w 310"/>
                  <a:gd name="T3" fmla="*/ 379 h 379"/>
                  <a:gd name="T4" fmla="*/ 223 w 310"/>
                  <a:gd name="T5" fmla="*/ 379 h 379"/>
                  <a:gd name="T6" fmla="*/ 262 w 310"/>
                  <a:gd name="T7" fmla="*/ 360 h 379"/>
                  <a:gd name="T8" fmla="*/ 307 w 310"/>
                  <a:gd name="T9" fmla="*/ 335 h 379"/>
                  <a:gd name="T10" fmla="*/ 246 w 310"/>
                  <a:gd name="T11" fmla="*/ 364 h 379"/>
                  <a:gd name="T12" fmla="*/ 307 w 310"/>
                  <a:gd name="T13" fmla="*/ 335 h 379"/>
                  <a:gd name="T14" fmla="*/ 307 w 310"/>
                  <a:gd name="T15" fmla="*/ 335 h 379"/>
                  <a:gd name="T16" fmla="*/ 8 w 310"/>
                  <a:gd name="T17" fmla="*/ 15 h 379"/>
                  <a:gd name="T18" fmla="*/ 8 w 310"/>
                  <a:gd name="T19" fmla="*/ 15 h 379"/>
                  <a:gd name="T20" fmla="*/ 217 w 310"/>
                  <a:gd name="T21" fmla="*/ 375 h 379"/>
                  <a:gd name="T22" fmla="*/ 217 w 310"/>
                  <a:gd name="T23" fmla="*/ 375 h 379"/>
                  <a:gd name="T24" fmla="*/ 8 w 310"/>
                  <a:gd name="T25" fmla="*/ 15 h 379"/>
                  <a:gd name="T26" fmla="*/ 11 w 310"/>
                  <a:gd name="T27" fmla="*/ 12 h 379"/>
                  <a:gd name="T28" fmla="*/ 10 w 310"/>
                  <a:gd name="T29" fmla="*/ 12 h 379"/>
                  <a:gd name="T30" fmla="*/ 221 w 310"/>
                  <a:gd name="T31" fmla="*/ 376 h 379"/>
                  <a:gd name="T32" fmla="*/ 221 w 310"/>
                  <a:gd name="T33" fmla="*/ 376 h 379"/>
                  <a:gd name="T34" fmla="*/ 221 w 310"/>
                  <a:gd name="T35" fmla="*/ 376 h 379"/>
                  <a:gd name="T36" fmla="*/ 219 w 310"/>
                  <a:gd name="T37" fmla="*/ 373 h 379"/>
                  <a:gd name="T38" fmla="*/ 16 w 310"/>
                  <a:gd name="T39" fmla="*/ 23 h 379"/>
                  <a:gd name="T40" fmla="*/ 16 w 310"/>
                  <a:gd name="T41" fmla="*/ 23 h 379"/>
                  <a:gd name="T42" fmla="*/ 307 w 310"/>
                  <a:gd name="T43" fmla="*/ 334 h 379"/>
                  <a:gd name="T44" fmla="*/ 310 w 310"/>
                  <a:gd name="T45" fmla="*/ 334 h 379"/>
                  <a:gd name="T46" fmla="*/ 310 w 310"/>
                  <a:gd name="T47" fmla="*/ 331 h 379"/>
                  <a:gd name="T48" fmla="*/ 213 w 310"/>
                  <a:gd name="T49" fmla="*/ 228 h 379"/>
                  <a:gd name="T50" fmla="*/ 11 w 310"/>
                  <a:gd name="T51" fmla="*/ 12 h 379"/>
                  <a:gd name="T52" fmla="*/ 0 w 310"/>
                  <a:gd name="T53" fmla="*/ 0 h 379"/>
                  <a:gd name="T54" fmla="*/ 5 w 310"/>
                  <a:gd name="T55" fmla="*/ 10 h 379"/>
                  <a:gd name="T56" fmla="*/ 7 w 310"/>
                  <a:gd name="T57" fmla="*/ 10 h 379"/>
                  <a:gd name="T58" fmla="*/ 8 w 310"/>
                  <a:gd name="T59" fmla="*/ 9 h 379"/>
                  <a:gd name="T60" fmla="*/ 0 w 310"/>
                  <a:gd name="T61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0" h="379">
                    <a:moveTo>
                      <a:pt x="262" y="360"/>
                    </a:moveTo>
                    <a:lnTo>
                      <a:pt x="223" y="379"/>
                    </a:lnTo>
                    <a:lnTo>
                      <a:pt x="223" y="379"/>
                    </a:lnTo>
                    <a:lnTo>
                      <a:pt x="262" y="360"/>
                    </a:lnTo>
                    <a:close/>
                    <a:moveTo>
                      <a:pt x="307" y="335"/>
                    </a:moveTo>
                    <a:lnTo>
                      <a:pt x="246" y="364"/>
                    </a:lnTo>
                    <a:lnTo>
                      <a:pt x="307" y="335"/>
                    </a:lnTo>
                    <a:lnTo>
                      <a:pt x="307" y="335"/>
                    </a:lnTo>
                    <a:close/>
                    <a:moveTo>
                      <a:pt x="8" y="15"/>
                    </a:moveTo>
                    <a:lnTo>
                      <a:pt x="8" y="15"/>
                    </a:lnTo>
                    <a:lnTo>
                      <a:pt x="217" y="375"/>
                    </a:lnTo>
                    <a:lnTo>
                      <a:pt x="217" y="375"/>
                    </a:lnTo>
                    <a:lnTo>
                      <a:pt x="8" y="15"/>
                    </a:lnTo>
                    <a:close/>
                    <a:moveTo>
                      <a:pt x="11" y="12"/>
                    </a:moveTo>
                    <a:lnTo>
                      <a:pt x="10" y="12"/>
                    </a:lnTo>
                    <a:lnTo>
                      <a:pt x="221" y="376"/>
                    </a:lnTo>
                    <a:lnTo>
                      <a:pt x="221" y="376"/>
                    </a:lnTo>
                    <a:lnTo>
                      <a:pt x="221" y="376"/>
                    </a:lnTo>
                    <a:lnTo>
                      <a:pt x="219" y="373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307" y="334"/>
                    </a:lnTo>
                    <a:lnTo>
                      <a:pt x="310" y="334"/>
                    </a:lnTo>
                    <a:lnTo>
                      <a:pt x="310" y="331"/>
                    </a:lnTo>
                    <a:lnTo>
                      <a:pt x="213" y="228"/>
                    </a:lnTo>
                    <a:lnTo>
                      <a:pt x="11" y="12"/>
                    </a:lnTo>
                    <a:close/>
                    <a:moveTo>
                      <a:pt x="0" y="0"/>
                    </a:moveTo>
                    <a:lnTo>
                      <a:pt x="5" y="10"/>
                    </a:lnTo>
                    <a:lnTo>
                      <a:pt x="7" y="10"/>
                    </a:lnTo>
                    <a:lnTo>
                      <a:pt x="8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Freeform 104"/>
              <p:cNvSpPr>
                <a:spLocks noEditPoints="1"/>
              </p:cNvSpPr>
              <p:nvPr/>
            </p:nvSpPr>
            <p:spPr bwMode="auto">
              <a:xfrm>
                <a:off x="3255" y="792"/>
                <a:ext cx="310" cy="379"/>
              </a:xfrm>
              <a:custGeom>
                <a:avLst/>
                <a:gdLst>
                  <a:gd name="T0" fmla="*/ 262 w 310"/>
                  <a:gd name="T1" fmla="*/ 360 h 379"/>
                  <a:gd name="T2" fmla="*/ 223 w 310"/>
                  <a:gd name="T3" fmla="*/ 379 h 379"/>
                  <a:gd name="T4" fmla="*/ 223 w 310"/>
                  <a:gd name="T5" fmla="*/ 379 h 379"/>
                  <a:gd name="T6" fmla="*/ 262 w 310"/>
                  <a:gd name="T7" fmla="*/ 360 h 379"/>
                  <a:gd name="T8" fmla="*/ 307 w 310"/>
                  <a:gd name="T9" fmla="*/ 335 h 379"/>
                  <a:gd name="T10" fmla="*/ 246 w 310"/>
                  <a:gd name="T11" fmla="*/ 364 h 379"/>
                  <a:gd name="T12" fmla="*/ 307 w 310"/>
                  <a:gd name="T13" fmla="*/ 335 h 379"/>
                  <a:gd name="T14" fmla="*/ 307 w 310"/>
                  <a:gd name="T15" fmla="*/ 335 h 379"/>
                  <a:gd name="T16" fmla="*/ 8 w 310"/>
                  <a:gd name="T17" fmla="*/ 15 h 379"/>
                  <a:gd name="T18" fmla="*/ 8 w 310"/>
                  <a:gd name="T19" fmla="*/ 15 h 379"/>
                  <a:gd name="T20" fmla="*/ 217 w 310"/>
                  <a:gd name="T21" fmla="*/ 375 h 379"/>
                  <a:gd name="T22" fmla="*/ 217 w 310"/>
                  <a:gd name="T23" fmla="*/ 375 h 379"/>
                  <a:gd name="T24" fmla="*/ 8 w 310"/>
                  <a:gd name="T25" fmla="*/ 15 h 379"/>
                  <a:gd name="T26" fmla="*/ 11 w 310"/>
                  <a:gd name="T27" fmla="*/ 12 h 379"/>
                  <a:gd name="T28" fmla="*/ 10 w 310"/>
                  <a:gd name="T29" fmla="*/ 12 h 379"/>
                  <a:gd name="T30" fmla="*/ 221 w 310"/>
                  <a:gd name="T31" fmla="*/ 376 h 379"/>
                  <a:gd name="T32" fmla="*/ 221 w 310"/>
                  <a:gd name="T33" fmla="*/ 376 h 379"/>
                  <a:gd name="T34" fmla="*/ 221 w 310"/>
                  <a:gd name="T35" fmla="*/ 376 h 379"/>
                  <a:gd name="T36" fmla="*/ 219 w 310"/>
                  <a:gd name="T37" fmla="*/ 373 h 379"/>
                  <a:gd name="T38" fmla="*/ 16 w 310"/>
                  <a:gd name="T39" fmla="*/ 23 h 379"/>
                  <a:gd name="T40" fmla="*/ 16 w 310"/>
                  <a:gd name="T41" fmla="*/ 23 h 379"/>
                  <a:gd name="T42" fmla="*/ 307 w 310"/>
                  <a:gd name="T43" fmla="*/ 334 h 379"/>
                  <a:gd name="T44" fmla="*/ 310 w 310"/>
                  <a:gd name="T45" fmla="*/ 334 h 379"/>
                  <a:gd name="T46" fmla="*/ 310 w 310"/>
                  <a:gd name="T47" fmla="*/ 331 h 379"/>
                  <a:gd name="T48" fmla="*/ 213 w 310"/>
                  <a:gd name="T49" fmla="*/ 228 h 379"/>
                  <a:gd name="T50" fmla="*/ 11 w 310"/>
                  <a:gd name="T51" fmla="*/ 12 h 379"/>
                  <a:gd name="T52" fmla="*/ 0 w 310"/>
                  <a:gd name="T53" fmla="*/ 0 h 379"/>
                  <a:gd name="T54" fmla="*/ 5 w 310"/>
                  <a:gd name="T55" fmla="*/ 10 h 379"/>
                  <a:gd name="T56" fmla="*/ 7 w 310"/>
                  <a:gd name="T57" fmla="*/ 10 h 379"/>
                  <a:gd name="T58" fmla="*/ 8 w 310"/>
                  <a:gd name="T59" fmla="*/ 9 h 379"/>
                  <a:gd name="T60" fmla="*/ 0 w 310"/>
                  <a:gd name="T61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0" h="379">
                    <a:moveTo>
                      <a:pt x="262" y="360"/>
                    </a:moveTo>
                    <a:lnTo>
                      <a:pt x="223" y="379"/>
                    </a:lnTo>
                    <a:lnTo>
                      <a:pt x="223" y="379"/>
                    </a:lnTo>
                    <a:lnTo>
                      <a:pt x="262" y="360"/>
                    </a:lnTo>
                    <a:moveTo>
                      <a:pt x="307" y="335"/>
                    </a:moveTo>
                    <a:lnTo>
                      <a:pt x="246" y="364"/>
                    </a:lnTo>
                    <a:lnTo>
                      <a:pt x="307" y="335"/>
                    </a:lnTo>
                    <a:lnTo>
                      <a:pt x="307" y="335"/>
                    </a:lnTo>
                    <a:moveTo>
                      <a:pt x="8" y="15"/>
                    </a:moveTo>
                    <a:lnTo>
                      <a:pt x="8" y="15"/>
                    </a:lnTo>
                    <a:lnTo>
                      <a:pt x="217" y="375"/>
                    </a:lnTo>
                    <a:lnTo>
                      <a:pt x="217" y="375"/>
                    </a:lnTo>
                    <a:lnTo>
                      <a:pt x="8" y="15"/>
                    </a:lnTo>
                    <a:moveTo>
                      <a:pt x="11" y="12"/>
                    </a:moveTo>
                    <a:lnTo>
                      <a:pt x="10" y="12"/>
                    </a:lnTo>
                    <a:lnTo>
                      <a:pt x="221" y="376"/>
                    </a:lnTo>
                    <a:lnTo>
                      <a:pt x="221" y="376"/>
                    </a:lnTo>
                    <a:lnTo>
                      <a:pt x="221" y="376"/>
                    </a:lnTo>
                    <a:lnTo>
                      <a:pt x="219" y="373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307" y="334"/>
                    </a:lnTo>
                    <a:lnTo>
                      <a:pt x="310" y="334"/>
                    </a:lnTo>
                    <a:lnTo>
                      <a:pt x="310" y="331"/>
                    </a:lnTo>
                    <a:lnTo>
                      <a:pt x="213" y="228"/>
                    </a:lnTo>
                    <a:lnTo>
                      <a:pt x="11" y="12"/>
                    </a:lnTo>
                    <a:moveTo>
                      <a:pt x="0" y="0"/>
                    </a:moveTo>
                    <a:lnTo>
                      <a:pt x="5" y="10"/>
                    </a:lnTo>
                    <a:lnTo>
                      <a:pt x="7" y="10"/>
                    </a:ln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5" name="Freeform 105"/>
              <p:cNvSpPr>
                <a:spLocks/>
              </p:cNvSpPr>
              <p:nvPr/>
            </p:nvSpPr>
            <p:spPr bwMode="auto">
              <a:xfrm>
                <a:off x="3475" y="1127"/>
                <a:ext cx="289" cy="539"/>
              </a:xfrm>
              <a:custGeom>
                <a:avLst/>
                <a:gdLst>
                  <a:gd name="T0" fmla="*/ 87 w 289"/>
                  <a:gd name="T1" fmla="*/ 0 h 539"/>
                  <a:gd name="T2" fmla="*/ 26 w 289"/>
                  <a:gd name="T3" fmla="*/ 29 h 539"/>
                  <a:gd name="T4" fmla="*/ 3 w 289"/>
                  <a:gd name="T5" fmla="*/ 40 h 539"/>
                  <a:gd name="T6" fmla="*/ 1 w 289"/>
                  <a:gd name="T7" fmla="*/ 41 h 539"/>
                  <a:gd name="T8" fmla="*/ 1 w 289"/>
                  <a:gd name="T9" fmla="*/ 41 h 539"/>
                  <a:gd name="T10" fmla="*/ 2 w 289"/>
                  <a:gd name="T11" fmla="*/ 42 h 539"/>
                  <a:gd name="T12" fmla="*/ 4 w 289"/>
                  <a:gd name="T13" fmla="*/ 43 h 539"/>
                  <a:gd name="T14" fmla="*/ 3 w 289"/>
                  <a:gd name="T15" fmla="*/ 44 h 539"/>
                  <a:gd name="T16" fmla="*/ 3 w 289"/>
                  <a:gd name="T17" fmla="*/ 44 h 539"/>
                  <a:gd name="T18" fmla="*/ 42 w 289"/>
                  <a:gd name="T19" fmla="*/ 25 h 539"/>
                  <a:gd name="T20" fmla="*/ 90 w 289"/>
                  <a:gd name="T21" fmla="*/ 2 h 539"/>
                  <a:gd name="T22" fmla="*/ 125 w 289"/>
                  <a:gd name="T23" fmla="*/ 97 h 539"/>
                  <a:gd name="T24" fmla="*/ 280 w 289"/>
                  <a:gd name="T25" fmla="*/ 524 h 539"/>
                  <a:gd name="T26" fmla="*/ 195 w 289"/>
                  <a:gd name="T27" fmla="*/ 377 h 539"/>
                  <a:gd name="T28" fmla="*/ 4 w 289"/>
                  <a:gd name="T29" fmla="*/ 46 h 539"/>
                  <a:gd name="T30" fmla="*/ 1 w 289"/>
                  <a:gd name="T31" fmla="*/ 45 h 539"/>
                  <a:gd name="T32" fmla="*/ 0 w 289"/>
                  <a:gd name="T33" fmla="*/ 46 h 539"/>
                  <a:gd name="T34" fmla="*/ 2 w 289"/>
                  <a:gd name="T35" fmla="*/ 48 h 539"/>
                  <a:gd name="T36" fmla="*/ 286 w 289"/>
                  <a:gd name="T37" fmla="*/ 539 h 539"/>
                  <a:gd name="T38" fmla="*/ 287 w 289"/>
                  <a:gd name="T39" fmla="*/ 539 h 539"/>
                  <a:gd name="T40" fmla="*/ 287 w 289"/>
                  <a:gd name="T41" fmla="*/ 539 h 539"/>
                  <a:gd name="T42" fmla="*/ 288 w 289"/>
                  <a:gd name="T43" fmla="*/ 539 h 539"/>
                  <a:gd name="T44" fmla="*/ 289 w 289"/>
                  <a:gd name="T45" fmla="*/ 539 h 539"/>
                  <a:gd name="T46" fmla="*/ 94 w 289"/>
                  <a:gd name="T47" fmla="*/ 3 h 539"/>
                  <a:gd name="T48" fmla="*/ 91 w 289"/>
                  <a:gd name="T49" fmla="*/ 1 h 539"/>
                  <a:gd name="T50" fmla="*/ 89 w 289"/>
                  <a:gd name="T51" fmla="*/ 2 h 539"/>
                  <a:gd name="T52" fmla="*/ 89 w 289"/>
                  <a:gd name="T53" fmla="*/ 1 h 539"/>
                  <a:gd name="T54" fmla="*/ 87 w 289"/>
                  <a:gd name="T55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9" h="539">
                    <a:moveTo>
                      <a:pt x="87" y="0"/>
                    </a:moveTo>
                    <a:lnTo>
                      <a:pt x="26" y="29"/>
                    </a:lnTo>
                    <a:lnTo>
                      <a:pt x="3" y="40"/>
                    </a:lnTo>
                    <a:lnTo>
                      <a:pt x="1" y="41"/>
                    </a:lnTo>
                    <a:lnTo>
                      <a:pt x="1" y="41"/>
                    </a:lnTo>
                    <a:lnTo>
                      <a:pt x="2" y="42"/>
                    </a:lnTo>
                    <a:lnTo>
                      <a:pt x="4" y="43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42" y="25"/>
                    </a:lnTo>
                    <a:lnTo>
                      <a:pt x="90" y="2"/>
                    </a:lnTo>
                    <a:lnTo>
                      <a:pt x="125" y="97"/>
                    </a:lnTo>
                    <a:lnTo>
                      <a:pt x="280" y="524"/>
                    </a:lnTo>
                    <a:lnTo>
                      <a:pt x="195" y="377"/>
                    </a:lnTo>
                    <a:lnTo>
                      <a:pt x="4" y="46"/>
                    </a:lnTo>
                    <a:lnTo>
                      <a:pt x="1" y="45"/>
                    </a:lnTo>
                    <a:lnTo>
                      <a:pt x="0" y="46"/>
                    </a:lnTo>
                    <a:lnTo>
                      <a:pt x="2" y="48"/>
                    </a:lnTo>
                    <a:lnTo>
                      <a:pt x="286" y="539"/>
                    </a:lnTo>
                    <a:lnTo>
                      <a:pt x="287" y="539"/>
                    </a:lnTo>
                    <a:lnTo>
                      <a:pt x="287" y="539"/>
                    </a:lnTo>
                    <a:lnTo>
                      <a:pt x="288" y="539"/>
                    </a:lnTo>
                    <a:lnTo>
                      <a:pt x="289" y="539"/>
                    </a:lnTo>
                    <a:lnTo>
                      <a:pt x="94" y="3"/>
                    </a:lnTo>
                    <a:lnTo>
                      <a:pt x="91" y="1"/>
                    </a:lnTo>
                    <a:lnTo>
                      <a:pt x="89" y="2"/>
                    </a:lnTo>
                    <a:lnTo>
                      <a:pt x="89" y="1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Freeform 106"/>
              <p:cNvSpPr>
                <a:spLocks/>
              </p:cNvSpPr>
              <p:nvPr/>
            </p:nvSpPr>
            <p:spPr bwMode="auto">
              <a:xfrm>
                <a:off x="3475" y="1127"/>
                <a:ext cx="289" cy="539"/>
              </a:xfrm>
              <a:custGeom>
                <a:avLst/>
                <a:gdLst>
                  <a:gd name="T0" fmla="*/ 87 w 289"/>
                  <a:gd name="T1" fmla="*/ 0 h 539"/>
                  <a:gd name="T2" fmla="*/ 26 w 289"/>
                  <a:gd name="T3" fmla="*/ 29 h 539"/>
                  <a:gd name="T4" fmla="*/ 3 w 289"/>
                  <a:gd name="T5" fmla="*/ 40 h 539"/>
                  <a:gd name="T6" fmla="*/ 1 w 289"/>
                  <a:gd name="T7" fmla="*/ 41 h 539"/>
                  <a:gd name="T8" fmla="*/ 1 w 289"/>
                  <a:gd name="T9" fmla="*/ 41 h 539"/>
                  <a:gd name="T10" fmla="*/ 2 w 289"/>
                  <a:gd name="T11" fmla="*/ 42 h 539"/>
                  <a:gd name="T12" fmla="*/ 4 w 289"/>
                  <a:gd name="T13" fmla="*/ 43 h 539"/>
                  <a:gd name="T14" fmla="*/ 3 w 289"/>
                  <a:gd name="T15" fmla="*/ 44 h 539"/>
                  <a:gd name="T16" fmla="*/ 3 w 289"/>
                  <a:gd name="T17" fmla="*/ 44 h 539"/>
                  <a:gd name="T18" fmla="*/ 42 w 289"/>
                  <a:gd name="T19" fmla="*/ 25 h 539"/>
                  <a:gd name="T20" fmla="*/ 90 w 289"/>
                  <a:gd name="T21" fmla="*/ 2 h 539"/>
                  <a:gd name="T22" fmla="*/ 125 w 289"/>
                  <a:gd name="T23" fmla="*/ 97 h 539"/>
                  <a:gd name="T24" fmla="*/ 280 w 289"/>
                  <a:gd name="T25" fmla="*/ 524 h 539"/>
                  <a:gd name="T26" fmla="*/ 195 w 289"/>
                  <a:gd name="T27" fmla="*/ 377 h 539"/>
                  <a:gd name="T28" fmla="*/ 4 w 289"/>
                  <a:gd name="T29" fmla="*/ 46 h 539"/>
                  <a:gd name="T30" fmla="*/ 1 w 289"/>
                  <a:gd name="T31" fmla="*/ 45 h 539"/>
                  <a:gd name="T32" fmla="*/ 0 w 289"/>
                  <a:gd name="T33" fmla="*/ 46 h 539"/>
                  <a:gd name="T34" fmla="*/ 2 w 289"/>
                  <a:gd name="T35" fmla="*/ 48 h 539"/>
                  <a:gd name="T36" fmla="*/ 286 w 289"/>
                  <a:gd name="T37" fmla="*/ 539 h 539"/>
                  <a:gd name="T38" fmla="*/ 287 w 289"/>
                  <a:gd name="T39" fmla="*/ 539 h 539"/>
                  <a:gd name="T40" fmla="*/ 287 w 289"/>
                  <a:gd name="T41" fmla="*/ 539 h 539"/>
                  <a:gd name="T42" fmla="*/ 288 w 289"/>
                  <a:gd name="T43" fmla="*/ 539 h 539"/>
                  <a:gd name="T44" fmla="*/ 289 w 289"/>
                  <a:gd name="T45" fmla="*/ 539 h 539"/>
                  <a:gd name="T46" fmla="*/ 94 w 289"/>
                  <a:gd name="T47" fmla="*/ 3 h 539"/>
                  <a:gd name="T48" fmla="*/ 91 w 289"/>
                  <a:gd name="T49" fmla="*/ 1 h 539"/>
                  <a:gd name="T50" fmla="*/ 89 w 289"/>
                  <a:gd name="T51" fmla="*/ 2 h 539"/>
                  <a:gd name="T52" fmla="*/ 89 w 289"/>
                  <a:gd name="T53" fmla="*/ 1 h 539"/>
                  <a:gd name="T54" fmla="*/ 87 w 289"/>
                  <a:gd name="T55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9" h="539">
                    <a:moveTo>
                      <a:pt x="87" y="0"/>
                    </a:moveTo>
                    <a:lnTo>
                      <a:pt x="26" y="29"/>
                    </a:lnTo>
                    <a:lnTo>
                      <a:pt x="3" y="40"/>
                    </a:lnTo>
                    <a:lnTo>
                      <a:pt x="1" y="41"/>
                    </a:lnTo>
                    <a:lnTo>
                      <a:pt x="1" y="41"/>
                    </a:lnTo>
                    <a:lnTo>
                      <a:pt x="2" y="42"/>
                    </a:lnTo>
                    <a:lnTo>
                      <a:pt x="4" y="43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42" y="25"/>
                    </a:lnTo>
                    <a:lnTo>
                      <a:pt x="90" y="2"/>
                    </a:lnTo>
                    <a:lnTo>
                      <a:pt x="125" y="97"/>
                    </a:lnTo>
                    <a:lnTo>
                      <a:pt x="280" y="524"/>
                    </a:lnTo>
                    <a:lnTo>
                      <a:pt x="195" y="377"/>
                    </a:lnTo>
                    <a:lnTo>
                      <a:pt x="4" y="46"/>
                    </a:lnTo>
                    <a:lnTo>
                      <a:pt x="1" y="45"/>
                    </a:lnTo>
                    <a:lnTo>
                      <a:pt x="0" y="46"/>
                    </a:lnTo>
                    <a:lnTo>
                      <a:pt x="2" y="48"/>
                    </a:lnTo>
                    <a:lnTo>
                      <a:pt x="286" y="539"/>
                    </a:lnTo>
                    <a:lnTo>
                      <a:pt x="287" y="539"/>
                    </a:lnTo>
                    <a:lnTo>
                      <a:pt x="287" y="539"/>
                    </a:lnTo>
                    <a:lnTo>
                      <a:pt x="288" y="539"/>
                    </a:lnTo>
                    <a:lnTo>
                      <a:pt x="289" y="539"/>
                    </a:lnTo>
                    <a:lnTo>
                      <a:pt x="94" y="3"/>
                    </a:lnTo>
                    <a:lnTo>
                      <a:pt x="91" y="1"/>
                    </a:lnTo>
                    <a:lnTo>
                      <a:pt x="89" y="2"/>
                    </a:lnTo>
                    <a:lnTo>
                      <a:pt x="89" y="1"/>
                    </a:lnTo>
                    <a:lnTo>
                      <a:pt x="8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7" name="Freeform 107"/>
              <p:cNvSpPr>
                <a:spLocks noEditPoints="1"/>
              </p:cNvSpPr>
              <p:nvPr/>
            </p:nvSpPr>
            <p:spPr bwMode="auto">
              <a:xfrm>
                <a:off x="3564" y="606"/>
                <a:ext cx="645" cy="523"/>
              </a:xfrm>
              <a:custGeom>
                <a:avLst/>
                <a:gdLst>
                  <a:gd name="T0" fmla="*/ 0 w 645"/>
                  <a:gd name="T1" fmla="*/ 522 h 523"/>
                  <a:gd name="T2" fmla="*/ 0 w 645"/>
                  <a:gd name="T3" fmla="*/ 523 h 523"/>
                  <a:gd name="T4" fmla="*/ 2 w 645"/>
                  <a:gd name="T5" fmla="*/ 522 h 523"/>
                  <a:gd name="T6" fmla="*/ 0 w 645"/>
                  <a:gd name="T7" fmla="*/ 522 h 523"/>
                  <a:gd name="T8" fmla="*/ 640 w 645"/>
                  <a:gd name="T9" fmla="*/ 464 h 523"/>
                  <a:gd name="T10" fmla="*/ 26 w 645"/>
                  <a:gd name="T11" fmla="*/ 521 h 523"/>
                  <a:gd name="T12" fmla="*/ 640 w 645"/>
                  <a:gd name="T13" fmla="*/ 464 h 523"/>
                  <a:gd name="T14" fmla="*/ 640 w 645"/>
                  <a:gd name="T15" fmla="*/ 464 h 523"/>
                  <a:gd name="T16" fmla="*/ 643 w 645"/>
                  <a:gd name="T17" fmla="*/ 462 h 523"/>
                  <a:gd name="T18" fmla="*/ 643 w 645"/>
                  <a:gd name="T19" fmla="*/ 464 h 523"/>
                  <a:gd name="T20" fmla="*/ 645 w 645"/>
                  <a:gd name="T21" fmla="*/ 464 h 523"/>
                  <a:gd name="T22" fmla="*/ 644 w 645"/>
                  <a:gd name="T23" fmla="*/ 462 h 523"/>
                  <a:gd name="T24" fmla="*/ 643 w 645"/>
                  <a:gd name="T25" fmla="*/ 462 h 523"/>
                  <a:gd name="T26" fmla="*/ 65 w 645"/>
                  <a:gd name="T27" fmla="*/ 133 h 523"/>
                  <a:gd name="T28" fmla="*/ 86 w 645"/>
                  <a:gd name="T29" fmla="*/ 3 h 523"/>
                  <a:gd name="T30" fmla="*/ 637 w 645"/>
                  <a:gd name="T31" fmla="*/ 461 h 523"/>
                  <a:gd name="T32" fmla="*/ 4 w 645"/>
                  <a:gd name="T33" fmla="*/ 519 h 523"/>
                  <a:gd name="T34" fmla="*/ 65 w 645"/>
                  <a:gd name="T35" fmla="*/ 133 h 523"/>
                  <a:gd name="T36" fmla="*/ 88 w 645"/>
                  <a:gd name="T37" fmla="*/ 0 h 523"/>
                  <a:gd name="T38" fmla="*/ 87 w 645"/>
                  <a:gd name="T39" fmla="*/ 1 h 523"/>
                  <a:gd name="T40" fmla="*/ 88 w 645"/>
                  <a:gd name="T41" fmla="*/ 3 h 523"/>
                  <a:gd name="T42" fmla="*/ 86 w 645"/>
                  <a:gd name="T43" fmla="*/ 2 h 523"/>
                  <a:gd name="T44" fmla="*/ 86 w 645"/>
                  <a:gd name="T45" fmla="*/ 4 h 523"/>
                  <a:gd name="T46" fmla="*/ 84 w 645"/>
                  <a:gd name="T47" fmla="*/ 2 h 523"/>
                  <a:gd name="T48" fmla="*/ 82 w 645"/>
                  <a:gd name="T49" fmla="*/ 3 h 523"/>
                  <a:gd name="T50" fmla="*/ 14 w 645"/>
                  <a:gd name="T51" fmla="*/ 437 h 523"/>
                  <a:gd name="T52" fmla="*/ 1 w 645"/>
                  <a:gd name="T53" fmla="*/ 517 h 523"/>
                  <a:gd name="T54" fmla="*/ 1 w 645"/>
                  <a:gd name="T55" fmla="*/ 520 h 523"/>
                  <a:gd name="T56" fmla="*/ 641 w 645"/>
                  <a:gd name="T57" fmla="*/ 460 h 523"/>
                  <a:gd name="T58" fmla="*/ 642 w 645"/>
                  <a:gd name="T59" fmla="*/ 460 h 523"/>
                  <a:gd name="T60" fmla="*/ 88 w 645"/>
                  <a:gd name="T61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5" h="523">
                    <a:moveTo>
                      <a:pt x="0" y="522"/>
                    </a:moveTo>
                    <a:lnTo>
                      <a:pt x="0" y="523"/>
                    </a:lnTo>
                    <a:lnTo>
                      <a:pt x="2" y="522"/>
                    </a:lnTo>
                    <a:lnTo>
                      <a:pt x="0" y="522"/>
                    </a:lnTo>
                    <a:close/>
                    <a:moveTo>
                      <a:pt x="640" y="464"/>
                    </a:moveTo>
                    <a:lnTo>
                      <a:pt x="26" y="521"/>
                    </a:lnTo>
                    <a:lnTo>
                      <a:pt x="640" y="464"/>
                    </a:lnTo>
                    <a:lnTo>
                      <a:pt x="640" y="464"/>
                    </a:lnTo>
                    <a:close/>
                    <a:moveTo>
                      <a:pt x="643" y="462"/>
                    </a:moveTo>
                    <a:lnTo>
                      <a:pt x="643" y="464"/>
                    </a:lnTo>
                    <a:lnTo>
                      <a:pt x="645" y="464"/>
                    </a:lnTo>
                    <a:lnTo>
                      <a:pt x="644" y="462"/>
                    </a:lnTo>
                    <a:lnTo>
                      <a:pt x="643" y="462"/>
                    </a:lnTo>
                    <a:close/>
                    <a:moveTo>
                      <a:pt x="65" y="133"/>
                    </a:moveTo>
                    <a:lnTo>
                      <a:pt x="86" y="3"/>
                    </a:lnTo>
                    <a:lnTo>
                      <a:pt x="637" y="461"/>
                    </a:lnTo>
                    <a:lnTo>
                      <a:pt x="4" y="519"/>
                    </a:lnTo>
                    <a:lnTo>
                      <a:pt x="65" y="133"/>
                    </a:lnTo>
                    <a:close/>
                    <a:moveTo>
                      <a:pt x="88" y="0"/>
                    </a:moveTo>
                    <a:lnTo>
                      <a:pt x="87" y="1"/>
                    </a:lnTo>
                    <a:lnTo>
                      <a:pt x="88" y="3"/>
                    </a:lnTo>
                    <a:lnTo>
                      <a:pt x="86" y="2"/>
                    </a:lnTo>
                    <a:lnTo>
                      <a:pt x="86" y="4"/>
                    </a:lnTo>
                    <a:lnTo>
                      <a:pt x="84" y="2"/>
                    </a:lnTo>
                    <a:lnTo>
                      <a:pt x="82" y="3"/>
                    </a:lnTo>
                    <a:lnTo>
                      <a:pt x="14" y="437"/>
                    </a:lnTo>
                    <a:lnTo>
                      <a:pt x="1" y="517"/>
                    </a:lnTo>
                    <a:lnTo>
                      <a:pt x="1" y="520"/>
                    </a:lnTo>
                    <a:lnTo>
                      <a:pt x="641" y="460"/>
                    </a:lnTo>
                    <a:lnTo>
                      <a:pt x="642" y="46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Freeform 108"/>
              <p:cNvSpPr>
                <a:spLocks noEditPoints="1"/>
              </p:cNvSpPr>
              <p:nvPr/>
            </p:nvSpPr>
            <p:spPr bwMode="auto">
              <a:xfrm>
                <a:off x="3564" y="606"/>
                <a:ext cx="645" cy="523"/>
              </a:xfrm>
              <a:custGeom>
                <a:avLst/>
                <a:gdLst>
                  <a:gd name="T0" fmla="*/ 0 w 645"/>
                  <a:gd name="T1" fmla="*/ 522 h 523"/>
                  <a:gd name="T2" fmla="*/ 0 w 645"/>
                  <a:gd name="T3" fmla="*/ 523 h 523"/>
                  <a:gd name="T4" fmla="*/ 2 w 645"/>
                  <a:gd name="T5" fmla="*/ 522 h 523"/>
                  <a:gd name="T6" fmla="*/ 0 w 645"/>
                  <a:gd name="T7" fmla="*/ 522 h 523"/>
                  <a:gd name="T8" fmla="*/ 640 w 645"/>
                  <a:gd name="T9" fmla="*/ 464 h 523"/>
                  <a:gd name="T10" fmla="*/ 26 w 645"/>
                  <a:gd name="T11" fmla="*/ 521 h 523"/>
                  <a:gd name="T12" fmla="*/ 640 w 645"/>
                  <a:gd name="T13" fmla="*/ 464 h 523"/>
                  <a:gd name="T14" fmla="*/ 640 w 645"/>
                  <a:gd name="T15" fmla="*/ 464 h 523"/>
                  <a:gd name="T16" fmla="*/ 643 w 645"/>
                  <a:gd name="T17" fmla="*/ 462 h 523"/>
                  <a:gd name="T18" fmla="*/ 643 w 645"/>
                  <a:gd name="T19" fmla="*/ 464 h 523"/>
                  <a:gd name="T20" fmla="*/ 645 w 645"/>
                  <a:gd name="T21" fmla="*/ 464 h 523"/>
                  <a:gd name="T22" fmla="*/ 644 w 645"/>
                  <a:gd name="T23" fmla="*/ 462 h 523"/>
                  <a:gd name="T24" fmla="*/ 643 w 645"/>
                  <a:gd name="T25" fmla="*/ 462 h 523"/>
                  <a:gd name="T26" fmla="*/ 65 w 645"/>
                  <a:gd name="T27" fmla="*/ 133 h 523"/>
                  <a:gd name="T28" fmla="*/ 86 w 645"/>
                  <a:gd name="T29" fmla="*/ 3 h 523"/>
                  <a:gd name="T30" fmla="*/ 637 w 645"/>
                  <a:gd name="T31" fmla="*/ 461 h 523"/>
                  <a:gd name="T32" fmla="*/ 4 w 645"/>
                  <a:gd name="T33" fmla="*/ 519 h 523"/>
                  <a:gd name="T34" fmla="*/ 65 w 645"/>
                  <a:gd name="T35" fmla="*/ 133 h 523"/>
                  <a:gd name="T36" fmla="*/ 88 w 645"/>
                  <a:gd name="T37" fmla="*/ 0 h 523"/>
                  <a:gd name="T38" fmla="*/ 87 w 645"/>
                  <a:gd name="T39" fmla="*/ 1 h 523"/>
                  <a:gd name="T40" fmla="*/ 88 w 645"/>
                  <a:gd name="T41" fmla="*/ 3 h 523"/>
                  <a:gd name="T42" fmla="*/ 86 w 645"/>
                  <a:gd name="T43" fmla="*/ 2 h 523"/>
                  <a:gd name="T44" fmla="*/ 86 w 645"/>
                  <a:gd name="T45" fmla="*/ 4 h 523"/>
                  <a:gd name="T46" fmla="*/ 84 w 645"/>
                  <a:gd name="T47" fmla="*/ 2 h 523"/>
                  <a:gd name="T48" fmla="*/ 82 w 645"/>
                  <a:gd name="T49" fmla="*/ 3 h 523"/>
                  <a:gd name="T50" fmla="*/ 14 w 645"/>
                  <a:gd name="T51" fmla="*/ 437 h 523"/>
                  <a:gd name="T52" fmla="*/ 1 w 645"/>
                  <a:gd name="T53" fmla="*/ 517 h 523"/>
                  <a:gd name="T54" fmla="*/ 1 w 645"/>
                  <a:gd name="T55" fmla="*/ 520 h 523"/>
                  <a:gd name="T56" fmla="*/ 641 w 645"/>
                  <a:gd name="T57" fmla="*/ 460 h 523"/>
                  <a:gd name="T58" fmla="*/ 642 w 645"/>
                  <a:gd name="T59" fmla="*/ 460 h 523"/>
                  <a:gd name="T60" fmla="*/ 88 w 645"/>
                  <a:gd name="T61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5" h="523">
                    <a:moveTo>
                      <a:pt x="0" y="522"/>
                    </a:moveTo>
                    <a:lnTo>
                      <a:pt x="0" y="523"/>
                    </a:lnTo>
                    <a:lnTo>
                      <a:pt x="2" y="522"/>
                    </a:lnTo>
                    <a:lnTo>
                      <a:pt x="0" y="522"/>
                    </a:lnTo>
                    <a:moveTo>
                      <a:pt x="640" y="464"/>
                    </a:moveTo>
                    <a:lnTo>
                      <a:pt x="26" y="521"/>
                    </a:lnTo>
                    <a:lnTo>
                      <a:pt x="640" y="464"/>
                    </a:lnTo>
                    <a:lnTo>
                      <a:pt x="640" y="464"/>
                    </a:lnTo>
                    <a:moveTo>
                      <a:pt x="643" y="462"/>
                    </a:moveTo>
                    <a:lnTo>
                      <a:pt x="643" y="464"/>
                    </a:lnTo>
                    <a:lnTo>
                      <a:pt x="645" y="464"/>
                    </a:lnTo>
                    <a:lnTo>
                      <a:pt x="644" y="462"/>
                    </a:lnTo>
                    <a:lnTo>
                      <a:pt x="643" y="462"/>
                    </a:lnTo>
                    <a:moveTo>
                      <a:pt x="65" y="133"/>
                    </a:moveTo>
                    <a:lnTo>
                      <a:pt x="86" y="3"/>
                    </a:lnTo>
                    <a:lnTo>
                      <a:pt x="637" y="461"/>
                    </a:lnTo>
                    <a:lnTo>
                      <a:pt x="4" y="519"/>
                    </a:lnTo>
                    <a:lnTo>
                      <a:pt x="65" y="133"/>
                    </a:lnTo>
                    <a:moveTo>
                      <a:pt x="88" y="0"/>
                    </a:moveTo>
                    <a:lnTo>
                      <a:pt x="87" y="1"/>
                    </a:lnTo>
                    <a:lnTo>
                      <a:pt x="88" y="3"/>
                    </a:lnTo>
                    <a:lnTo>
                      <a:pt x="86" y="2"/>
                    </a:lnTo>
                    <a:lnTo>
                      <a:pt x="86" y="4"/>
                    </a:lnTo>
                    <a:lnTo>
                      <a:pt x="84" y="2"/>
                    </a:lnTo>
                    <a:lnTo>
                      <a:pt x="82" y="3"/>
                    </a:lnTo>
                    <a:lnTo>
                      <a:pt x="14" y="437"/>
                    </a:lnTo>
                    <a:lnTo>
                      <a:pt x="1" y="517"/>
                    </a:lnTo>
                    <a:lnTo>
                      <a:pt x="1" y="520"/>
                    </a:lnTo>
                    <a:lnTo>
                      <a:pt x="641" y="460"/>
                    </a:lnTo>
                    <a:lnTo>
                      <a:pt x="642" y="460"/>
                    </a:lnTo>
                    <a:lnTo>
                      <a:pt x="8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" name="Freeform 109"/>
              <p:cNvSpPr>
                <a:spLocks noEditPoints="1"/>
              </p:cNvSpPr>
              <p:nvPr/>
            </p:nvSpPr>
            <p:spPr bwMode="auto">
              <a:xfrm>
                <a:off x="3558" y="1066"/>
                <a:ext cx="649" cy="255"/>
              </a:xfrm>
              <a:custGeom>
                <a:avLst/>
                <a:gdLst>
                  <a:gd name="T0" fmla="*/ 32 w 649"/>
                  <a:gd name="T1" fmla="*/ 61 h 255"/>
                  <a:gd name="T2" fmla="*/ 646 w 649"/>
                  <a:gd name="T3" fmla="*/ 4 h 255"/>
                  <a:gd name="T4" fmla="*/ 646 w 649"/>
                  <a:gd name="T5" fmla="*/ 4 h 255"/>
                  <a:gd name="T6" fmla="*/ 599 w 649"/>
                  <a:gd name="T7" fmla="*/ 251 h 255"/>
                  <a:gd name="T8" fmla="*/ 181 w 649"/>
                  <a:gd name="T9" fmla="*/ 115 h 255"/>
                  <a:gd name="T10" fmla="*/ 16 w 649"/>
                  <a:gd name="T11" fmla="*/ 62 h 255"/>
                  <a:gd name="T12" fmla="*/ 32 w 649"/>
                  <a:gd name="T13" fmla="*/ 61 h 255"/>
                  <a:gd name="T14" fmla="*/ 647 w 649"/>
                  <a:gd name="T15" fmla="*/ 2 h 255"/>
                  <a:gd name="T16" fmla="*/ 646 w 649"/>
                  <a:gd name="T17" fmla="*/ 2 h 255"/>
                  <a:gd name="T18" fmla="*/ 647 w 649"/>
                  <a:gd name="T19" fmla="*/ 2 h 255"/>
                  <a:gd name="T20" fmla="*/ 649 w 649"/>
                  <a:gd name="T21" fmla="*/ 0 h 255"/>
                  <a:gd name="T22" fmla="*/ 648 w 649"/>
                  <a:gd name="T23" fmla="*/ 0 h 255"/>
                  <a:gd name="T24" fmla="*/ 647 w 649"/>
                  <a:gd name="T25" fmla="*/ 0 h 255"/>
                  <a:gd name="T26" fmla="*/ 7 w 649"/>
                  <a:gd name="T27" fmla="*/ 60 h 255"/>
                  <a:gd name="T28" fmla="*/ 4 w 649"/>
                  <a:gd name="T29" fmla="*/ 60 h 255"/>
                  <a:gd name="T30" fmla="*/ 4 w 649"/>
                  <a:gd name="T31" fmla="*/ 60 h 255"/>
                  <a:gd name="T32" fmla="*/ 0 w 649"/>
                  <a:gd name="T33" fmla="*/ 60 h 255"/>
                  <a:gd name="T34" fmla="*/ 4 w 649"/>
                  <a:gd name="T35" fmla="*/ 61 h 255"/>
                  <a:gd name="T36" fmla="*/ 4 w 649"/>
                  <a:gd name="T37" fmla="*/ 61 h 255"/>
                  <a:gd name="T38" fmla="*/ 6 w 649"/>
                  <a:gd name="T39" fmla="*/ 62 h 255"/>
                  <a:gd name="T40" fmla="*/ 8 w 649"/>
                  <a:gd name="T41" fmla="*/ 62 h 255"/>
                  <a:gd name="T42" fmla="*/ 11 w 649"/>
                  <a:gd name="T43" fmla="*/ 64 h 255"/>
                  <a:gd name="T44" fmla="*/ 379 w 649"/>
                  <a:gd name="T45" fmla="*/ 183 h 255"/>
                  <a:gd name="T46" fmla="*/ 596 w 649"/>
                  <a:gd name="T47" fmla="*/ 254 h 255"/>
                  <a:gd name="T48" fmla="*/ 597 w 649"/>
                  <a:gd name="T49" fmla="*/ 254 h 255"/>
                  <a:gd name="T50" fmla="*/ 601 w 649"/>
                  <a:gd name="T51" fmla="*/ 255 h 255"/>
                  <a:gd name="T52" fmla="*/ 602 w 649"/>
                  <a:gd name="T53" fmla="*/ 255 h 255"/>
                  <a:gd name="T54" fmla="*/ 602 w 649"/>
                  <a:gd name="T55" fmla="*/ 255 h 255"/>
                  <a:gd name="T56" fmla="*/ 602 w 649"/>
                  <a:gd name="T57" fmla="*/ 254 h 255"/>
                  <a:gd name="T58" fmla="*/ 603 w 649"/>
                  <a:gd name="T59" fmla="*/ 252 h 255"/>
                  <a:gd name="T60" fmla="*/ 603 w 649"/>
                  <a:gd name="T61" fmla="*/ 251 h 255"/>
                  <a:gd name="T62" fmla="*/ 622 w 649"/>
                  <a:gd name="T63" fmla="*/ 149 h 255"/>
                  <a:gd name="T64" fmla="*/ 648 w 649"/>
                  <a:gd name="T65" fmla="*/ 6 h 255"/>
                  <a:gd name="T66" fmla="*/ 648 w 649"/>
                  <a:gd name="T67" fmla="*/ 6 h 255"/>
                  <a:gd name="T68" fmla="*/ 649 w 649"/>
                  <a:gd name="T69" fmla="*/ 4 h 255"/>
                  <a:gd name="T70" fmla="*/ 649 w 649"/>
                  <a:gd name="T71" fmla="*/ 4 h 255"/>
                  <a:gd name="T72" fmla="*/ 649 w 649"/>
                  <a:gd name="T73" fmla="*/ 2 h 255"/>
                  <a:gd name="T74" fmla="*/ 649 w 649"/>
                  <a:gd name="T7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49" h="255">
                    <a:moveTo>
                      <a:pt x="32" y="61"/>
                    </a:moveTo>
                    <a:lnTo>
                      <a:pt x="646" y="4"/>
                    </a:lnTo>
                    <a:lnTo>
                      <a:pt x="646" y="4"/>
                    </a:lnTo>
                    <a:lnTo>
                      <a:pt x="599" y="251"/>
                    </a:lnTo>
                    <a:lnTo>
                      <a:pt x="181" y="115"/>
                    </a:lnTo>
                    <a:lnTo>
                      <a:pt x="16" y="62"/>
                    </a:lnTo>
                    <a:lnTo>
                      <a:pt x="32" y="61"/>
                    </a:lnTo>
                    <a:close/>
                    <a:moveTo>
                      <a:pt x="647" y="2"/>
                    </a:moveTo>
                    <a:lnTo>
                      <a:pt x="646" y="2"/>
                    </a:lnTo>
                    <a:lnTo>
                      <a:pt x="647" y="2"/>
                    </a:lnTo>
                    <a:close/>
                    <a:moveTo>
                      <a:pt x="649" y="0"/>
                    </a:moveTo>
                    <a:lnTo>
                      <a:pt x="648" y="0"/>
                    </a:lnTo>
                    <a:lnTo>
                      <a:pt x="647" y="0"/>
                    </a:lnTo>
                    <a:lnTo>
                      <a:pt x="7" y="60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0" y="60"/>
                    </a:lnTo>
                    <a:lnTo>
                      <a:pt x="4" y="61"/>
                    </a:lnTo>
                    <a:lnTo>
                      <a:pt x="4" y="61"/>
                    </a:lnTo>
                    <a:lnTo>
                      <a:pt x="6" y="62"/>
                    </a:lnTo>
                    <a:lnTo>
                      <a:pt x="8" y="62"/>
                    </a:lnTo>
                    <a:lnTo>
                      <a:pt x="11" y="64"/>
                    </a:lnTo>
                    <a:lnTo>
                      <a:pt x="379" y="183"/>
                    </a:lnTo>
                    <a:lnTo>
                      <a:pt x="596" y="254"/>
                    </a:lnTo>
                    <a:lnTo>
                      <a:pt x="597" y="254"/>
                    </a:lnTo>
                    <a:lnTo>
                      <a:pt x="601" y="255"/>
                    </a:lnTo>
                    <a:lnTo>
                      <a:pt x="602" y="255"/>
                    </a:lnTo>
                    <a:lnTo>
                      <a:pt x="602" y="255"/>
                    </a:lnTo>
                    <a:lnTo>
                      <a:pt x="602" y="254"/>
                    </a:lnTo>
                    <a:lnTo>
                      <a:pt x="603" y="252"/>
                    </a:lnTo>
                    <a:lnTo>
                      <a:pt x="603" y="251"/>
                    </a:lnTo>
                    <a:lnTo>
                      <a:pt x="622" y="149"/>
                    </a:lnTo>
                    <a:lnTo>
                      <a:pt x="648" y="6"/>
                    </a:lnTo>
                    <a:lnTo>
                      <a:pt x="648" y="6"/>
                    </a:lnTo>
                    <a:lnTo>
                      <a:pt x="649" y="4"/>
                    </a:lnTo>
                    <a:lnTo>
                      <a:pt x="649" y="4"/>
                    </a:lnTo>
                    <a:lnTo>
                      <a:pt x="649" y="2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Freeform 110"/>
              <p:cNvSpPr>
                <a:spLocks noEditPoints="1"/>
              </p:cNvSpPr>
              <p:nvPr/>
            </p:nvSpPr>
            <p:spPr bwMode="auto">
              <a:xfrm>
                <a:off x="3558" y="1066"/>
                <a:ext cx="649" cy="255"/>
              </a:xfrm>
              <a:custGeom>
                <a:avLst/>
                <a:gdLst>
                  <a:gd name="T0" fmla="*/ 32 w 649"/>
                  <a:gd name="T1" fmla="*/ 61 h 255"/>
                  <a:gd name="T2" fmla="*/ 646 w 649"/>
                  <a:gd name="T3" fmla="*/ 4 h 255"/>
                  <a:gd name="T4" fmla="*/ 646 w 649"/>
                  <a:gd name="T5" fmla="*/ 4 h 255"/>
                  <a:gd name="T6" fmla="*/ 599 w 649"/>
                  <a:gd name="T7" fmla="*/ 251 h 255"/>
                  <a:gd name="T8" fmla="*/ 181 w 649"/>
                  <a:gd name="T9" fmla="*/ 115 h 255"/>
                  <a:gd name="T10" fmla="*/ 16 w 649"/>
                  <a:gd name="T11" fmla="*/ 62 h 255"/>
                  <a:gd name="T12" fmla="*/ 32 w 649"/>
                  <a:gd name="T13" fmla="*/ 61 h 255"/>
                  <a:gd name="T14" fmla="*/ 647 w 649"/>
                  <a:gd name="T15" fmla="*/ 2 h 255"/>
                  <a:gd name="T16" fmla="*/ 646 w 649"/>
                  <a:gd name="T17" fmla="*/ 2 h 255"/>
                  <a:gd name="T18" fmla="*/ 647 w 649"/>
                  <a:gd name="T19" fmla="*/ 2 h 255"/>
                  <a:gd name="T20" fmla="*/ 649 w 649"/>
                  <a:gd name="T21" fmla="*/ 0 h 255"/>
                  <a:gd name="T22" fmla="*/ 648 w 649"/>
                  <a:gd name="T23" fmla="*/ 0 h 255"/>
                  <a:gd name="T24" fmla="*/ 647 w 649"/>
                  <a:gd name="T25" fmla="*/ 0 h 255"/>
                  <a:gd name="T26" fmla="*/ 7 w 649"/>
                  <a:gd name="T27" fmla="*/ 60 h 255"/>
                  <a:gd name="T28" fmla="*/ 4 w 649"/>
                  <a:gd name="T29" fmla="*/ 60 h 255"/>
                  <a:gd name="T30" fmla="*/ 4 w 649"/>
                  <a:gd name="T31" fmla="*/ 60 h 255"/>
                  <a:gd name="T32" fmla="*/ 0 w 649"/>
                  <a:gd name="T33" fmla="*/ 60 h 255"/>
                  <a:gd name="T34" fmla="*/ 4 w 649"/>
                  <a:gd name="T35" fmla="*/ 61 h 255"/>
                  <a:gd name="T36" fmla="*/ 4 w 649"/>
                  <a:gd name="T37" fmla="*/ 61 h 255"/>
                  <a:gd name="T38" fmla="*/ 6 w 649"/>
                  <a:gd name="T39" fmla="*/ 62 h 255"/>
                  <a:gd name="T40" fmla="*/ 8 w 649"/>
                  <a:gd name="T41" fmla="*/ 62 h 255"/>
                  <a:gd name="T42" fmla="*/ 11 w 649"/>
                  <a:gd name="T43" fmla="*/ 64 h 255"/>
                  <a:gd name="T44" fmla="*/ 379 w 649"/>
                  <a:gd name="T45" fmla="*/ 183 h 255"/>
                  <a:gd name="T46" fmla="*/ 596 w 649"/>
                  <a:gd name="T47" fmla="*/ 254 h 255"/>
                  <a:gd name="T48" fmla="*/ 597 w 649"/>
                  <a:gd name="T49" fmla="*/ 254 h 255"/>
                  <a:gd name="T50" fmla="*/ 601 w 649"/>
                  <a:gd name="T51" fmla="*/ 255 h 255"/>
                  <a:gd name="T52" fmla="*/ 602 w 649"/>
                  <a:gd name="T53" fmla="*/ 255 h 255"/>
                  <a:gd name="T54" fmla="*/ 602 w 649"/>
                  <a:gd name="T55" fmla="*/ 255 h 255"/>
                  <a:gd name="T56" fmla="*/ 602 w 649"/>
                  <a:gd name="T57" fmla="*/ 254 h 255"/>
                  <a:gd name="T58" fmla="*/ 603 w 649"/>
                  <a:gd name="T59" fmla="*/ 252 h 255"/>
                  <a:gd name="T60" fmla="*/ 603 w 649"/>
                  <a:gd name="T61" fmla="*/ 251 h 255"/>
                  <a:gd name="T62" fmla="*/ 622 w 649"/>
                  <a:gd name="T63" fmla="*/ 149 h 255"/>
                  <a:gd name="T64" fmla="*/ 648 w 649"/>
                  <a:gd name="T65" fmla="*/ 6 h 255"/>
                  <a:gd name="T66" fmla="*/ 648 w 649"/>
                  <a:gd name="T67" fmla="*/ 6 h 255"/>
                  <a:gd name="T68" fmla="*/ 649 w 649"/>
                  <a:gd name="T69" fmla="*/ 4 h 255"/>
                  <a:gd name="T70" fmla="*/ 649 w 649"/>
                  <a:gd name="T71" fmla="*/ 4 h 255"/>
                  <a:gd name="T72" fmla="*/ 649 w 649"/>
                  <a:gd name="T73" fmla="*/ 2 h 255"/>
                  <a:gd name="T74" fmla="*/ 649 w 649"/>
                  <a:gd name="T7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49" h="255">
                    <a:moveTo>
                      <a:pt x="32" y="61"/>
                    </a:moveTo>
                    <a:lnTo>
                      <a:pt x="646" y="4"/>
                    </a:lnTo>
                    <a:lnTo>
                      <a:pt x="646" y="4"/>
                    </a:lnTo>
                    <a:lnTo>
                      <a:pt x="599" y="251"/>
                    </a:lnTo>
                    <a:lnTo>
                      <a:pt x="181" y="115"/>
                    </a:lnTo>
                    <a:lnTo>
                      <a:pt x="16" y="62"/>
                    </a:lnTo>
                    <a:lnTo>
                      <a:pt x="32" y="61"/>
                    </a:lnTo>
                    <a:moveTo>
                      <a:pt x="647" y="2"/>
                    </a:moveTo>
                    <a:lnTo>
                      <a:pt x="646" y="2"/>
                    </a:lnTo>
                    <a:lnTo>
                      <a:pt x="647" y="2"/>
                    </a:lnTo>
                    <a:moveTo>
                      <a:pt x="649" y="0"/>
                    </a:moveTo>
                    <a:lnTo>
                      <a:pt x="648" y="0"/>
                    </a:lnTo>
                    <a:lnTo>
                      <a:pt x="647" y="0"/>
                    </a:lnTo>
                    <a:lnTo>
                      <a:pt x="7" y="60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0" y="60"/>
                    </a:lnTo>
                    <a:lnTo>
                      <a:pt x="4" y="61"/>
                    </a:lnTo>
                    <a:lnTo>
                      <a:pt x="4" y="61"/>
                    </a:lnTo>
                    <a:lnTo>
                      <a:pt x="6" y="62"/>
                    </a:lnTo>
                    <a:lnTo>
                      <a:pt x="8" y="62"/>
                    </a:lnTo>
                    <a:lnTo>
                      <a:pt x="11" y="64"/>
                    </a:lnTo>
                    <a:lnTo>
                      <a:pt x="379" y="183"/>
                    </a:lnTo>
                    <a:lnTo>
                      <a:pt x="596" y="254"/>
                    </a:lnTo>
                    <a:lnTo>
                      <a:pt x="597" y="254"/>
                    </a:lnTo>
                    <a:lnTo>
                      <a:pt x="601" y="255"/>
                    </a:lnTo>
                    <a:lnTo>
                      <a:pt x="602" y="255"/>
                    </a:lnTo>
                    <a:lnTo>
                      <a:pt x="602" y="255"/>
                    </a:lnTo>
                    <a:lnTo>
                      <a:pt x="602" y="254"/>
                    </a:lnTo>
                    <a:lnTo>
                      <a:pt x="603" y="252"/>
                    </a:lnTo>
                    <a:lnTo>
                      <a:pt x="603" y="251"/>
                    </a:lnTo>
                    <a:lnTo>
                      <a:pt x="622" y="149"/>
                    </a:lnTo>
                    <a:lnTo>
                      <a:pt x="648" y="6"/>
                    </a:lnTo>
                    <a:lnTo>
                      <a:pt x="648" y="6"/>
                    </a:lnTo>
                    <a:lnTo>
                      <a:pt x="649" y="4"/>
                    </a:lnTo>
                    <a:lnTo>
                      <a:pt x="649" y="4"/>
                    </a:lnTo>
                    <a:lnTo>
                      <a:pt x="649" y="2"/>
                    </a:lnTo>
                    <a:lnTo>
                      <a:pt x="6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" name="Freeform 111"/>
              <p:cNvSpPr>
                <a:spLocks noEditPoints="1"/>
              </p:cNvSpPr>
              <p:nvPr/>
            </p:nvSpPr>
            <p:spPr bwMode="auto">
              <a:xfrm>
                <a:off x="3903" y="4240"/>
                <a:ext cx="792" cy="499"/>
              </a:xfrm>
              <a:custGeom>
                <a:avLst/>
                <a:gdLst>
                  <a:gd name="T0" fmla="*/ 38 w 792"/>
                  <a:gd name="T1" fmla="*/ 498 h 499"/>
                  <a:gd name="T2" fmla="*/ 38 w 792"/>
                  <a:gd name="T3" fmla="*/ 499 h 499"/>
                  <a:gd name="T4" fmla="*/ 39 w 792"/>
                  <a:gd name="T5" fmla="*/ 498 h 499"/>
                  <a:gd name="T6" fmla="*/ 38 w 792"/>
                  <a:gd name="T7" fmla="*/ 498 h 499"/>
                  <a:gd name="T8" fmla="*/ 38 w 792"/>
                  <a:gd name="T9" fmla="*/ 498 h 499"/>
                  <a:gd name="T10" fmla="*/ 780 w 792"/>
                  <a:gd name="T11" fmla="*/ 3 h 499"/>
                  <a:gd name="T12" fmla="*/ 779 w 792"/>
                  <a:gd name="T13" fmla="*/ 4 h 499"/>
                  <a:gd name="T14" fmla="*/ 779 w 792"/>
                  <a:gd name="T15" fmla="*/ 4 h 499"/>
                  <a:gd name="T16" fmla="*/ 7 w 792"/>
                  <a:gd name="T17" fmla="*/ 239 h 499"/>
                  <a:gd name="T18" fmla="*/ 3 w 792"/>
                  <a:gd name="T19" fmla="*/ 241 h 499"/>
                  <a:gd name="T20" fmla="*/ 3 w 792"/>
                  <a:gd name="T21" fmla="*/ 241 h 499"/>
                  <a:gd name="T22" fmla="*/ 1 w 792"/>
                  <a:gd name="T23" fmla="*/ 242 h 499"/>
                  <a:gd name="T24" fmla="*/ 2 w 792"/>
                  <a:gd name="T25" fmla="*/ 242 h 499"/>
                  <a:gd name="T26" fmla="*/ 2 w 792"/>
                  <a:gd name="T27" fmla="*/ 243 h 499"/>
                  <a:gd name="T28" fmla="*/ 0 w 792"/>
                  <a:gd name="T29" fmla="*/ 243 h 499"/>
                  <a:gd name="T30" fmla="*/ 2 w 792"/>
                  <a:gd name="T31" fmla="*/ 243 h 499"/>
                  <a:gd name="T32" fmla="*/ 2 w 792"/>
                  <a:gd name="T33" fmla="*/ 242 h 499"/>
                  <a:gd name="T34" fmla="*/ 3 w 792"/>
                  <a:gd name="T35" fmla="*/ 242 h 499"/>
                  <a:gd name="T36" fmla="*/ 19 w 792"/>
                  <a:gd name="T37" fmla="*/ 350 h 499"/>
                  <a:gd name="T38" fmla="*/ 3 w 792"/>
                  <a:gd name="T39" fmla="*/ 245 h 499"/>
                  <a:gd name="T40" fmla="*/ 3 w 792"/>
                  <a:gd name="T41" fmla="*/ 244 h 499"/>
                  <a:gd name="T42" fmla="*/ 3 w 792"/>
                  <a:gd name="T43" fmla="*/ 244 h 499"/>
                  <a:gd name="T44" fmla="*/ 771 w 792"/>
                  <a:gd name="T45" fmla="*/ 9 h 499"/>
                  <a:gd name="T46" fmla="*/ 41 w 792"/>
                  <a:gd name="T47" fmla="*/ 494 h 499"/>
                  <a:gd name="T48" fmla="*/ 41 w 792"/>
                  <a:gd name="T49" fmla="*/ 496 h 499"/>
                  <a:gd name="T50" fmla="*/ 42 w 792"/>
                  <a:gd name="T51" fmla="*/ 497 h 499"/>
                  <a:gd name="T52" fmla="*/ 780 w 792"/>
                  <a:gd name="T53" fmla="*/ 7 h 499"/>
                  <a:gd name="T54" fmla="*/ 780 w 792"/>
                  <a:gd name="T55" fmla="*/ 6 h 499"/>
                  <a:gd name="T56" fmla="*/ 780 w 792"/>
                  <a:gd name="T57" fmla="*/ 6 h 499"/>
                  <a:gd name="T58" fmla="*/ 780 w 792"/>
                  <a:gd name="T59" fmla="*/ 4 h 499"/>
                  <a:gd name="T60" fmla="*/ 780 w 792"/>
                  <a:gd name="T61" fmla="*/ 3 h 499"/>
                  <a:gd name="T62" fmla="*/ 792 w 792"/>
                  <a:gd name="T63" fmla="*/ 0 h 499"/>
                  <a:gd name="T64" fmla="*/ 783 w 792"/>
                  <a:gd name="T65" fmla="*/ 2 h 499"/>
                  <a:gd name="T66" fmla="*/ 783 w 792"/>
                  <a:gd name="T67" fmla="*/ 2 h 499"/>
                  <a:gd name="T68" fmla="*/ 790 w 792"/>
                  <a:gd name="T69" fmla="*/ 0 h 499"/>
                  <a:gd name="T70" fmla="*/ 792 w 792"/>
                  <a:gd name="T71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2" h="499">
                    <a:moveTo>
                      <a:pt x="38" y="498"/>
                    </a:moveTo>
                    <a:lnTo>
                      <a:pt x="38" y="499"/>
                    </a:lnTo>
                    <a:lnTo>
                      <a:pt x="39" y="498"/>
                    </a:lnTo>
                    <a:lnTo>
                      <a:pt x="38" y="498"/>
                    </a:lnTo>
                    <a:lnTo>
                      <a:pt x="38" y="498"/>
                    </a:lnTo>
                    <a:close/>
                    <a:moveTo>
                      <a:pt x="780" y="3"/>
                    </a:moveTo>
                    <a:lnTo>
                      <a:pt x="779" y="4"/>
                    </a:lnTo>
                    <a:lnTo>
                      <a:pt x="779" y="4"/>
                    </a:lnTo>
                    <a:lnTo>
                      <a:pt x="7" y="239"/>
                    </a:lnTo>
                    <a:lnTo>
                      <a:pt x="3" y="241"/>
                    </a:lnTo>
                    <a:lnTo>
                      <a:pt x="3" y="241"/>
                    </a:lnTo>
                    <a:lnTo>
                      <a:pt x="1" y="242"/>
                    </a:lnTo>
                    <a:lnTo>
                      <a:pt x="2" y="242"/>
                    </a:lnTo>
                    <a:lnTo>
                      <a:pt x="2" y="243"/>
                    </a:lnTo>
                    <a:lnTo>
                      <a:pt x="0" y="243"/>
                    </a:lnTo>
                    <a:lnTo>
                      <a:pt x="2" y="243"/>
                    </a:lnTo>
                    <a:lnTo>
                      <a:pt x="2" y="242"/>
                    </a:lnTo>
                    <a:lnTo>
                      <a:pt x="3" y="242"/>
                    </a:lnTo>
                    <a:lnTo>
                      <a:pt x="19" y="350"/>
                    </a:lnTo>
                    <a:lnTo>
                      <a:pt x="3" y="245"/>
                    </a:lnTo>
                    <a:lnTo>
                      <a:pt x="3" y="244"/>
                    </a:lnTo>
                    <a:lnTo>
                      <a:pt x="3" y="244"/>
                    </a:lnTo>
                    <a:lnTo>
                      <a:pt x="771" y="9"/>
                    </a:lnTo>
                    <a:lnTo>
                      <a:pt x="41" y="494"/>
                    </a:lnTo>
                    <a:lnTo>
                      <a:pt x="41" y="496"/>
                    </a:lnTo>
                    <a:lnTo>
                      <a:pt x="42" y="497"/>
                    </a:lnTo>
                    <a:lnTo>
                      <a:pt x="780" y="7"/>
                    </a:lnTo>
                    <a:lnTo>
                      <a:pt x="780" y="6"/>
                    </a:lnTo>
                    <a:lnTo>
                      <a:pt x="780" y="6"/>
                    </a:lnTo>
                    <a:lnTo>
                      <a:pt x="780" y="4"/>
                    </a:lnTo>
                    <a:lnTo>
                      <a:pt x="780" y="3"/>
                    </a:lnTo>
                    <a:close/>
                    <a:moveTo>
                      <a:pt x="792" y="0"/>
                    </a:moveTo>
                    <a:lnTo>
                      <a:pt x="783" y="2"/>
                    </a:lnTo>
                    <a:lnTo>
                      <a:pt x="783" y="2"/>
                    </a:lnTo>
                    <a:lnTo>
                      <a:pt x="790" y="0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Freeform 112"/>
              <p:cNvSpPr>
                <a:spLocks noEditPoints="1"/>
              </p:cNvSpPr>
              <p:nvPr/>
            </p:nvSpPr>
            <p:spPr bwMode="auto">
              <a:xfrm>
                <a:off x="3903" y="4240"/>
                <a:ext cx="792" cy="499"/>
              </a:xfrm>
              <a:custGeom>
                <a:avLst/>
                <a:gdLst>
                  <a:gd name="T0" fmla="*/ 38 w 792"/>
                  <a:gd name="T1" fmla="*/ 498 h 499"/>
                  <a:gd name="T2" fmla="*/ 38 w 792"/>
                  <a:gd name="T3" fmla="*/ 499 h 499"/>
                  <a:gd name="T4" fmla="*/ 39 w 792"/>
                  <a:gd name="T5" fmla="*/ 498 h 499"/>
                  <a:gd name="T6" fmla="*/ 38 w 792"/>
                  <a:gd name="T7" fmla="*/ 498 h 499"/>
                  <a:gd name="T8" fmla="*/ 38 w 792"/>
                  <a:gd name="T9" fmla="*/ 498 h 499"/>
                  <a:gd name="T10" fmla="*/ 780 w 792"/>
                  <a:gd name="T11" fmla="*/ 3 h 499"/>
                  <a:gd name="T12" fmla="*/ 779 w 792"/>
                  <a:gd name="T13" fmla="*/ 4 h 499"/>
                  <a:gd name="T14" fmla="*/ 779 w 792"/>
                  <a:gd name="T15" fmla="*/ 4 h 499"/>
                  <a:gd name="T16" fmla="*/ 7 w 792"/>
                  <a:gd name="T17" fmla="*/ 239 h 499"/>
                  <a:gd name="T18" fmla="*/ 3 w 792"/>
                  <a:gd name="T19" fmla="*/ 241 h 499"/>
                  <a:gd name="T20" fmla="*/ 3 w 792"/>
                  <a:gd name="T21" fmla="*/ 241 h 499"/>
                  <a:gd name="T22" fmla="*/ 1 w 792"/>
                  <a:gd name="T23" fmla="*/ 242 h 499"/>
                  <a:gd name="T24" fmla="*/ 2 w 792"/>
                  <a:gd name="T25" fmla="*/ 242 h 499"/>
                  <a:gd name="T26" fmla="*/ 2 w 792"/>
                  <a:gd name="T27" fmla="*/ 243 h 499"/>
                  <a:gd name="T28" fmla="*/ 0 w 792"/>
                  <a:gd name="T29" fmla="*/ 243 h 499"/>
                  <a:gd name="T30" fmla="*/ 2 w 792"/>
                  <a:gd name="T31" fmla="*/ 243 h 499"/>
                  <a:gd name="T32" fmla="*/ 2 w 792"/>
                  <a:gd name="T33" fmla="*/ 242 h 499"/>
                  <a:gd name="T34" fmla="*/ 3 w 792"/>
                  <a:gd name="T35" fmla="*/ 242 h 499"/>
                  <a:gd name="T36" fmla="*/ 19 w 792"/>
                  <a:gd name="T37" fmla="*/ 350 h 499"/>
                  <a:gd name="T38" fmla="*/ 3 w 792"/>
                  <a:gd name="T39" fmla="*/ 245 h 499"/>
                  <a:gd name="T40" fmla="*/ 3 w 792"/>
                  <a:gd name="T41" fmla="*/ 244 h 499"/>
                  <a:gd name="T42" fmla="*/ 3 w 792"/>
                  <a:gd name="T43" fmla="*/ 244 h 499"/>
                  <a:gd name="T44" fmla="*/ 771 w 792"/>
                  <a:gd name="T45" fmla="*/ 9 h 499"/>
                  <a:gd name="T46" fmla="*/ 41 w 792"/>
                  <a:gd name="T47" fmla="*/ 494 h 499"/>
                  <a:gd name="T48" fmla="*/ 41 w 792"/>
                  <a:gd name="T49" fmla="*/ 496 h 499"/>
                  <a:gd name="T50" fmla="*/ 42 w 792"/>
                  <a:gd name="T51" fmla="*/ 497 h 499"/>
                  <a:gd name="T52" fmla="*/ 780 w 792"/>
                  <a:gd name="T53" fmla="*/ 7 h 499"/>
                  <a:gd name="T54" fmla="*/ 780 w 792"/>
                  <a:gd name="T55" fmla="*/ 6 h 499"/>
                  <a:gd name="T56" fmla="*/ 780 w 792"/>
                  <a:gd name="T57" fmla="*/ 6 h 499"/>
                  <a:gd name="T58" fmla="*/ 780 w 792"/>
                  <a:gd name="T59" fmla="*/ 4 h 499"/>
                  <a:gd name="T60" fmla="*/ 780 w 792"/>
                  <a:gd name="T61" fmla="*/ 3 h 499"/>
                  <a:gd name="T62" fmla="*/ 792 w 792"/>
                  <a:gd name="T63" fmla="*/ 0 h 499"/>
                  <a:gd name="T64" fmla="*/ 783 w 792"/>
                  <a:gd name="T65" fmla="*/ 2 h 499"/>
                  <a:gd name="T66" fmla="*/ 783 w 792"/>
                  <a:gd name="T67" fmla="*/ 2 h 499"/>
                  <a:gd name="T68" fmla="*/ 790 w 792"/>
                  <a:gd name="T69" fmla="*/ 0 h 499"/>
                  <a:gd name="T70" fmla="*/ 792 w 792"/>
                  <a:gd name="T71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2" h="499">
                    <a:moveTo>
                      <a:pt x="38" y="498"/>
                    </a:moveTo>
                    <a:lnTo>
                      <a:pt x="38" y="499"/>
                    </a:lnTo>
                    <a:lnTo>
                      <a:pt x="39" y="498"/>
                    </a:lnTo>
                    <a:lnTo>
                      <a:pt x="38" y="498"/>
                    </a:lnTo>
                    <a:lnTo>
                      <a:pt x="38" y="498"/>
                    </a:lnTo>
                    <a:moveTo>
                      <a:pt x="780" y="3"/>
                    </a:moveTo>
                    <a:lnTo>
                      <a:pt x="779" y="4"/>
                    </a:lnTo>
                    <a:lnTo>
                      <a:pt x="779" y="4"/>
                    </a:lnTo>
                    <a:lnTo>
                      <a:pt x="7" y="239"/>
                    </a:lnTo>
                    <a:lnTo>
                      <a:pt x="3" y="241"/>
                    </a:lnTo>
                    <a:lnTo>
                      <a:pt x="3" y="241"/>
                    </a:lnTo>
                    <a:lnTo>
                      <a:pt x="1" y="242"/>
                    </a:lnTo>
                    <a:lnTo>
                      <a:pt x="2" y="242"/>
                    </a:lnTo>
                    <a:lnTo>
                      <a:pt x="2" y="243"/>
                    </a:lnTo>
                    <a:lnTo>
                      <a:pt x="0" y="243"/>
                    </a:lnTo>
                    <a:lnTo>
                      <a:pt x="2" y="243"/>
                    </a:lnTo>
                    <a:lnTo>
                      <a:pt x="2" y="242"/>
                    </a:lnTo>
                    <a:lnTo>
                      <a:pt x="3" y="242"/>
                    </a:lnTo>
                    <a:lnTo>
                      <a:pt x="19" y="350"/>
                    </a:lnTo>
                    <a:lnTo>
                      <a:pt x="3" y="245"/>
                    </a:lnTo>
                    <a:lnTo>
                      <a:pt x="3" y="244"/>
                    </a:lnTo>
                    <a:lnTo>
                      <a:pt x="3" y="244"/>
                    </a:lnTo>
                    <a:lnTo>
                      <a:pt x="771" y="9"/>
                    </a:lnTo>
                    <a:lnTo>
                      <a:pt x="41" y="494"/>
                    </a:lnTo>
                    <a:lnTo>
                      <a:pt x="41" y="496"/>
                    </a:lnTo>
                    <a:lnTo>
                      <a:pt x="42" y="497"/>
                    </a:lnTo>
                    <a:lnTo>
                      <a:pt x="780" y="7"/>
                    </a:lnTo>
                    <a:lnTo>
                      <a:pt x="780" y="6"/>
                    </a:lnTo>
                    <a:lnTo>
                      <a:pt x="780" y="6"/>
                    </a:lnTo>
                    <a:lnTo>
                      <a:pt x="780" y="4"/>
                    </a:lnTo>
                    <a:lnTo>
                      <a:pt x="780" y="3"/>
                    </a:lnTo>
                    <a:moveTo>
                      <a:pt x="792" y="0"/>
                    </a:moveTo>
                    <a:lnTo>
                      <a:pt x="783" y="2"/>
                    </a:lnTo>
                    <a:lnTo>
                      <a:pt x="783" y="2"/>
                    </a:lnTo>
                    <a:lnTo>
                      <a:pt x="790" y="0"/>
                    </a:lnTo>
                    <a:lnTo>
                      <a:pt x="79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Freeform 113"/>
              <p:cNvSpPr>
                <a:spLocks noEditPoints="1"/>
              </p:cNvSpPr>
              <p:nvPr/>
            </p:nvSpPr>
            <p:spPr bwMode="auto">
              <a:xfrm>
                <a:off x="3534" y="4466"/>
                <a:ext cx="411" cy="274"/>
              </a:xfrm>
              <a:custGeom>
                <a:avLst/>
                <a:gdLst>
                  <a:gd name="T0" fmla="*/ 407 w 411"/>
                  <a:gd name="T1" fmla="*/ 272 h 274"/>
                  <a:gd name="T2" fmla="*/ 408 w 411"/>
                  <a:gd name="T3" fmla="*/ 272 h 274"/>
                  <a:gd name="T4" fmla="*/ 411 w 411"/>
                  <a:gd name="T5" fmla="*/ 274 h 274"/>
                  <a:gd name="T6" fmla="*/ 411 w 411"/>
                  <a:gd name="T7" fmla="*/ 273 h 274"/>
                  <a:gd name="T8" fmla="*/ 407 w 411"/>
                  <a:gd name="T9" fmla="*/ 272 h 274"/>
                  <a:gd name="T10" fmla="*/ 0 w 411"/>
                  <a:gd name="T11" fmla="*/ 0 h 274"/>
                  <a:gd name="T12" fmla="*/ 0 w 411"/>
                  <a:gd name="T13" fmla="*/ 1 h 274"/>
                  <a:gd name="T14" fmla="*/ 113 w 411"/>
                  <a:gd name="T15" fmla="*/ 75 h 274"/>
                  <a:gd name="T16" fmla="*/ 4 w 411"/>
                  <a:gd name="T17" fmla="*/ 3 h 274"/>
                  <a:gd name="T18" fmla="*/ 367 w 411"/>
                  <a:gd name="T19" fmla="*/ 19 h 274"/>
                  <a:gd name="T20" fmla="*/ 368 w 411"/>
                  <a:gd name="T21" fmla="*/ 19 h 274"/>
                  <a:gd name="T22" fmla="*/ 369 w 411"/>
                  <a:gd name="T23" fmla="*/ 19 h 274"/>
                  <a:gd name="T24" fmla="*/ 369 w 411"/>
                  <a:gd name="T25" fmla="*/ 21 h 274"/>
                  <a:gd name="T26" fmla="*/ 407 w 411"/>
                  <a:gd name="T27" fmla="*/ 268 h 274"/>
                  <a:gd name="T28" fmla="*/ 409 w 411"/>
                  <a:gd name="T29" fmla="*/ 269 h 274"/>
                  <a:gd name="T30" fmla="*/ 410 w 411"/>
                  <a:gd name="T31" fmla="*/ 270 h 274"/>
                  <a:gd name="T32" fmla="*/ 410 w 411"/>
                  <a:gd name="T33" fmla="*/ 268 h 274"/>
                  <a:gd name="T34" fmla="*/ 388 w 411"/>
                  <a:gd name="T35" fmla="*/ 124 h 274"/>
                  <a:gd name="T36" fmla="*/ 372 w 411"/>
                  <a:gd name="T37" fmla="*/ 16 h 274"/>
                  <a:gd name="T38" fmla="*/ 371 w 411"/>
                  <a:gd name="T39" fmla="*/ 16 h 274"/>
                  <a:gd name="T40" fmla="*/ 371 w 411"/>
                  <a:gd name="T41" fmla="*/ 17 h 274"/>
                  <a:gd name="T42" fmla="*/ 369 w 411"/>
                  <a:gd name="T43" fmla="*/ 17 h 274"/>
                  <a:gd name="T44" fmla="*/ 369 w 411"/>
                  <a:gd name="T45" fmla="*/ 17 h 274"/>
                  <a:gd name="T46" fmla="*/ 369 w 411"/>
                  <a:gd name="T47" fmla="*/ 17 h 274"/>
                  <a:gd name="T48" fmla="*/ 371 w 411"/>
                  <a:gd name="T49" fmla="*/ 17 h 274"/>
                  <a:gd name="T50" fmla="*/ 371 w 411"/>
                  <a:gd name="T51" fmla="*/ 16 h 274"/>
                  <a:gd name="T52" fmla="*/ 370 w 411"/>
                  <a:gd name="T53" fmla="*/ 16 h 274"/>
                  <a:gd name="T54" fmla="*/ 0 w 411"/>
                  <a:gd name="T5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11" h="274">
                    <a:moveTo>
                      <a:pt x="407" y="272"/>
                    </a:moveTo>
                    <a:lnTo>
                      <a:pt x="408" y="272"/>
                    </a:lnTo>
                    <a:lnTo>
                      <a:pt x="411" y="274"/>
                    </a:lnTo>
                    <a:lnTo>
                      <a:pt x="411" y="273"/>
                    </a:lnTo>
                    <a:lnTo>
                      <a:pt x="407" y="272"/>
                    </a:lnTo>
                    <a:close/>
                    <a:moveTo>
                      <a:pt x="0" y="0"/>
                    </a:moveTo>
                    <a:lnTo>
                      <a:pt x="0" y="1"/>
                    </a:lnTo>
                    <a:lnTo>
                      <a:pt x="113" y="75"/>
                    </a:lnTo>
                    <a:lnTo>
                      <a:pt x="4" y="3"/>
                    </a:lnTo>
                    <a:lnTo>
                      <a:pt x="367" y="19"/>
                    </a:lnTo>
                    <a:lnTo>
                      <a:pt x="368" y="19"/>
                    </a:lnTo>
                    <a:lnTo>
                      <a:pt x="369" y="19"/>
                    </a:lnTo>
                    <a:lnTo>
                      <a:pt x="369" y="21"/>
                    </a:lnTo>
                    <a:lnTo>
                      <a:pt x="407" y="268"/>
                    </a:lnTo>
                    <a:lnTo>
                      <a:pt x="409" y="269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388" y="124"/>
                    </a:lnTo>
                    <a:lnTo>
                      <a:pt x="372" y="16"/>
                    </a:lnTo>
                    <a:lnTo>
                      <a:pt x="371" y="16"/>
                    </a:lnTo>
                    <a:lnTo>
                      <a:pt x="371" y="17"/>
                    </a:lnTo>
                    <a:lnTo>
                      <a:pt x="369" y="17"/>
                    </a:lnTo>
                    <a:lnTo>
                      <a:pt x="369" y="17"/>
                    </a:lnTo>
                    <a:lnTo>
                      <a:pt x="369" y="17"/>
                    </a:lnTo>
                    <a:lnTo>
                      <a:pt x="371" y="17"/>
                    </a:lnTo>
                    <a:lnTo>
                      <a:pt x="371" y="16"/>
                    </a:lnTo>
                    <a:lnTo>
                      <a:pt x="37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Freeform 114"/>
              <p:cNvSpPr>
                <a:spLocks noEditPoints="1"/>
              </p:cNvSpPr>
              <p:nvPr/>
            </p:nvSpPr>
            <p:spPr bwMode="auto">
              <a:xfrm>
                <a:off x="3534" y="4466"/>
                <a:ext cx="411" cy="274"/>
              </a:xfrm>
              <a:custGeom>
                <a:avLst/>
                <a:gdLst>
                  <a:gd name="T0" fmla="*/ 407 w 411"/>
                  <a:gd name="T1" fmla="*/ 272 h 274"/>
                  <a:gd name="T2" fmla="*/ 408 w 411"/>
                  <a:gd name="T3" fmla="*/ 272 h 274"/>
                  <a:gd name="T4" fmla="*/ 411 w 411"/>
                  <a:gd name="T5" fmla="*/ 274 h 274"/>
                  <a:gd name="T6" fmla="*/ 411 w 411"/>
                  <a:gd name="T7" fmla="*/ 273 h 274"/>
                  <a:gd name="T8" fmla="*/ 407 w 411"/>
                  <a:gd name="T9" fmla="*/ 272 h 274"/>
                  <a:gd name="T10" fmla="*/ 0 w 411"/>
                  <a:gd name="T11" fmla="*/ 0 h 274"/>
                  <a:gd name="T12" fmla="*/ 0 w 411"/>
                  <a:gd name="T13" fmla="*/ 1 h 274"/>
                  <a:gd name="T14" fmla="*/ 113 w 411"/>
                  <a:gd name="T15" fmla="*/ 75 h 274"/>
                  <a:gd name="T16" fmla="*/ 4 w 411"/>
                  <a:gd name="T17" fmla="*/ 3 h 274"/>
                  <a:gd name="T18" fmla="*/ 367 w 411"/>
                  <a:gd name="T19" fmla="*/ 19 h 274"/>
                  <a:gd name="T20" fmla="*/ 368 w 411"/>
                  <a:gd name="T21" fmla="*/ 19 h 274"/>
                  <a:gd name="T22" fmla="*/ 369 w 411"/>
                  <a:gd name="T23" fmla="*/ 19 h 274"/>
                  <a:gd name="T24" fmla="*/ 369 w 411"/>
                  <a:gd name="T25" fmla="*/ 21 h 274"/>
                  <a:gd name="T26" fmla="*/ 407 w 411"/>
                  <a:gd name="T27" fmla="*/ 268 h 274"/>
                  <a:gd name="T28" fmla="*/ 409 w 411"/>
                  <a:gd name="T29" fmla="*/ 269 h 274"/>
                  <a:gd name="T30" fmla="*/ 410 w 411"/>
                  <a:gd name="T31" fmla="*/ 270 h 274"/>
                  <a:gd name="T32" fmla="*/ 410 w 411"/>
                  <a:gd name="T33" fmla="*/ 268 h 274"/>
                  <a:gd name="T34" fmla="*/ 388 w 411"/>
                  <a:gd name="T35" fmla="*/ 124 h 274"/>
                  <a:gd name="T36" fmla="*/ 372 w 411"/>
                  <a:gd name="T37" fmla="*/ 16 h 274"/>
                  <a:gd name="T38" fmla="*/ 371 w 411"/>
                  <a:gd name="T39" fmla="*/ 16 h 274"/>
                  <a:gd name="T40" fmla="*/ 371 w 411"/>
                  <a:gd name="T41" fmla="*/ 17 h 274"/>
                  <a:gd name="T42" fmla="*/ 369 w 411"/>
                  <a:gd name="T43" fmla="*/ 17 h 274"/>
                  <a:gd name="T44" fmla="*/ 369 w 411"/>
                  <a:gd name="T45" fmla="*/ 17 h 274"/>
                  <a:gd name="T46" fmla="*/ 369 w 411"/>
                  <a:gd name="T47" fmla="*/ 17 h 274"/>
                  <a:gd name="T48" fmla="*/ 371 w 411"/>
                  <a:gd name="T49" fmla="*/ 17 h 274"/>
                  <a:gd name="T50" fmla="*/ 371 w 411"/>
                  <a:gd name="T51" fmla="*/ 16 h 274"/>
                  <a:gd name="T52" fmla="*/ 370 w 411"/>
                  <a:gd name="T53" fmla="*/ 16 h 274"/>
                  <a:gd name="T54" fmla="*/ 0 w 411"/>
                  <a:gd name="T5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11" h="274">
                    <a:moveTo>
                      <a:pt x="407" y="272"/>
                    </a:moveTo>
                    <a:lnTo>
                      <a:pt x="408" y="272"/>
                    </a:lnTo>
                    <a:lnTo>
                      <a:pt x="411" y="274"/>
                    </a:lnTo>
                    <a:lnTo>
                      <a:pt x="411" y="273"/>
                    </a:lnTo>
                    <a:lnTo>
                      <a:pt x="407" y="272"/>
                    </a:lnTo>
                    <a:moveTo>
                      <a:pt x="0" y="0"/>
                    </a:moveTo>
                    <a:lnTo>
                      <a:pt x="0" y="1"/>
                    </a:lnTo>
                    <a:lnTo>
                      <a:pt x="113" y="75"/>
                    </a:lnTo>
                    <a:lnTo>
                      <a:pt x="4" y="3"/>
                    </a:lnTo>
                    <a:lnTo>
                      <a:pt x="367" y="19"/>
                    </a:lnTo>
                    <a:lnTo>
                      <a:pt x="368" y="19"/>
                    </a:lnTo>
                    <a:lnTo>
                      <a:pt x="369" y="19"/>
                    </a:lnTo>
                    <a:lnTo>
                      <a:pt x="369" y="21"/>
                    </a:lnTo>
                    <a:lnTo>
                      <a:pt x="407" y="268"/>
                    </a:lnTo>
                    <a:lnTo>
                      <a:pt x="409" y="269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388" y="124"/>
                    </a:lnTo>
                    <a:lnTo>
                      <a:pt x="372" y="16"/>
                    </a:lnTo>
                    <a:lnTo>
                      <a:pt x="371" y="16"/>
                    </a:lnTo>
                    <a:lnTo>
                      <a:pt x="371" y="17"/>
                    </a:lnTo>
                    <a:lnTo>
                      <a:pt x="369" y="17"/>
                    </a:lnTo>
                    <a:lnTo>
                      <a:pt x="369" y="17"/>
                    </a:lnTo>
                    <a:lnTo>
                      <a:pt x="369" y="17"/>
                    </a:lnTo>
                    <a:lnTo>
                      <a:pt x="371" y="17"/>
                    </a:lnTo>
                    <a:lnTo>
                      <a:pt x="371" y="16"/>
                    </a:lnTo>
                    <a:lnTo>
                      <a:pt x="370" y="1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Freeform 115"/>
              <p:cNvSpPr>
                <a:spLocks noEditPoints="1"/>
              </p:cNvSpPr>
              <p:nvPr/>
            </p:nvSpPr>
            <p:spPr bwMode="auto">
              <a:xfrm>
                <a:off x="3265" y="80"/>
                <a:ext cx="326" cy="311"/>
              </a:xfrm>
              <a:custGeom>
                <a:avLst/>
                <a:gdLst>
                  <a:gd name="T0" fmla="*/ 326 w 326"/>
                  <a:gd name="T1" fmla="*/ 93 h 311"/>
                  <a:gd name="T2" fmla="*/ 317 w 326"/>
                  <a:gd name="T3" fmla="*/ 114 h 311"/>
                  <a:gd name="T4" fmla="*/ 326 w 326"/>
                  <a:gd name="T5" fmla="*/ 93 h 311"/>
                  <a:gd name="T6" fmla="*/ 326 w 326"/>
                  <a:gd name="T7" fmla="*/ 93 h 311"/>
                  <a:gd name="T8" fmla="*/ 324 w 326"/>
                  <a:gd name="T9" fmla="*/ 91 h 311"/>
                  <a:gd name="T10" fmla="*/ 236 w 326"/>
                  <a:gd name="T11" fmla="*/ 307 h 311"/>
                  <a:gd name="T12" fmla="*/ 236 w 326"/>
                  <a:gd name="T13" fmla="*/ 307 h 311"/>
                  <a:gd name="T14" fmla="*/ 324 w 326"/>
                  <a:gd name="T15" fmla="*/ 91 h 311"/>
                  <a:gd name="T16" fmla="*/ 4 w 326"/>
                  <a:gd name="T17" fmla="*/ 5 h 311"/>
                  <a:gd name="T18" fmla="*/ 3 w 326"/>
                  <a:gd name="T19" fmla="*/ 5 h 311"/>
                  <a:gd name="T20" fmla="*/ 234 w 326"/>
                  <a:gd name="T21" fmla="*/ 311 h 311"/>
                  <a:gd name="T22" fmla="*/ 234 w 326"/>
                  <a:gd name="T23" fmla="*/ 311 h 311"/>
                  <a:gd name="T24" fmla="*/ 233 w 326"/>
                  <a:gd name="T25" fmla="*/ 309 h 311"/>
                  <a:gd name="T26" fmla="*/ 235 w 326"/>
                  <a:gd name="T27" fmla="*/ 309 h 311"/>
                  <a:gd name="T28" fmla="*/ 236 w 326"/>
                  <a:gd name="T29" fmla="*/ 307 h 311"/>
                  <a:gd name="T30" fmla="*/ 8 w 326"/>
                  <a:gd name="T31" fmla="*/ 6 h 311"/>
                  <a:gd name="T32" fmla="*/ 305 w 326"/>
                  <a:gd name="T33" fmla="*/ 86 h 311"/>
                  <a:gd name="T34" fmla="*/ 4 w 326"/>
                  <a:gd name="T35" fmla="*/ 5 h 311"/>
                  <a:gd name="T36" fmla="*/ 0 w 326"/>
                  <a:gd name="T37" fmla="*/ 0 h 311"/>
                  <a:gd name="T38" fmla="*/ 1 w 326"/>
                  <a:gd name="T39" fmla="*/ 2 h 311"/>
                  <a:gd name="T40" fmla="*/ 3 w 326"/>
                  <a:gd name="T41" fmla="*/ 2 h 311"/>
                  <a:gd name="T42" fmla="*/ 4 w 326"/>
                  <a:gd name="T43" fmla="*/ 1 h 311"/>
                  <a:gd name="T44" fmla="*/ 0 w 326"/>
                  <a:gd name="T45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6" h="311">
                    <a:moveTo>
                      <a:pt x="326" y="93"/>
                    </a:moveTo>
                    <a:lnTo>
                      <a:pt x="317" y="114"/>
                    </a:lnTo>
                    <a:lnTo>
                      <a:pt x="326" y="93"/>
                    </a:lnTo>
                    <a:lnTo>
                      <a:pt x="326" y="93"/>
                    </a:lnTo>
                    <a:close/>
                    <a:moveTo>
                      <a:pt x="324" y="91"/>
                    </a:moveTo>
                    <a:lnTo>
                      <a:pt x="236" y="307"/>
                    </a:lnTo>
                    <a:lnTo>
                      <a:pt x="236" y="307"/>
                    </a:lnTo>
                    <a:lnTo>
                      <a:pt x="324" y="91"/>
                    </a:lnTo>
                    <a:close/>
                    <a:moveTo>
                      <a:pt x="4" y="5"/>
                    </a:moveTo>
                    <a:lnTo>
                      <a:pt x="3" y="5"/>
                    </a:lnTo>
                    <a:lnTo>
                      <a:pt x="234" y="311"/>
                    </a:lnTo>
                    <a:lnTo>
                      <a:pt x="234" y="311"/>
                    </a:lnTo>
                    <a:lnTo>
                      <a:pt x="233" y="309"/>
                    </a:lnTo>
                    <a:lnTo>
                      <a:pt x="235" y="309"/>
                    </a:lnTo>
                    <a:lnTo>
                      <a:pt x="236" y="307"/>
                    </a:lnTo>
                    <a:lnTo>
                      <a:pt x="8" y="6"/>
                    </a:lnTo>
                    <a:lnTo>
                      <a:pt x="305" y="86"/>
                    </a:lnTo>
                    <a:lnTo>
                      <a:pt x="4" y="5"/>
                    </a:lnTo>
                    <a:close/>
                    <a:moveTo>
                      <a:pt x="0" y="0"/>
                    </a:moveTo>
                    <a:lnTo>
                      <a:pt x="1" y="2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6" name="Freeform 116"/>
              <p:cNvSpPr>
                <a:spLocks noEditPoints="1"/>
              </p:cNvSpPr>
              <p:nvPr/>
            </p:nvSpPr>
            <p:spPr bwMode="auto">
              <a:xfrm>
                <a:off x="3265" y="80"/>
                <a:ext cx="326" cy="311"/>
              </a:xfrm>
              <a:custGeom>
                <a:avLst/>
                <a:gdLst>
                  <a:gd name="T0" fmla="*/ 326 w 326"/>
                  <a:gd name="T1" fmla="*/ 93 h 311"/>
                  <a:gd name="T2" fmla="*/ 317 w 326"/>
                  <a:gd name="T3" fmla="*/ 114 h 311"/>
                  <a:gd name="T4" fmla="*/ 326 w 326"/>
                  <a:gd name="T5" fmla="*/ 93 h 311"/>
                  <a:gd name="T6" fmla="*/ 326 w 326"/>
                  <a:gd name="T7" fmla="*/ 93 h 311"/>
                  <a:gd name="T8" fmla="*/ 324 w 326"/>
                  <a:gd name="T9" fmla="*/ 91 h 311"/>
                  <a:gd name="T10" fmla="*/ 236 w 326"/>
                  <a:gd name="T11" fmla="*/ 307 h 311"/>
                  <a:gd name="T12" fmla="*/ 236 w 326"/>
                  <a:gd name="T13" fmla="*/ 307 h 311"/>
                  <a:gd name="T14" fmla="*/ 324 w 326"/>
                  <a:gd name="T15" fmla="*/ 91 h 311"/>
                  <a:gd name="T16" fmla="*/ 4 w 326"/>
                  <a:gd name="T17" fmla="*/ 5 h 311"/>
                  <a:gd name="T18" fmla="*/ 3 w 326"/>
                  <a:gd name="T19" fmla="*/ 5 h 311"/>
                  <a:gd name="T20" fmla="*/ 234 w 326"/>
                  <a:gd name="T21" fmla="*/ 311 h 311"/>
                  <a:gd name="T22" fmla="*/ 234 w 326"/>
                  <a:gd name="T23" fmla="*/ 311 h 311"/>
                  <a:gd name="T24" fmla="*/ 233 w 326"/>
                  <a:gd name="T25" fmla="*/ 309 h 311"/>
                  <a:gd name="T26" fmla="*/ 235 w 326"/>
                  <a:gd name="T27" fmla="*/ 309 h 311"/>
                  <a:gd name="T28" fmla="*/ 236 w 326"/>
                  <a:gd name="T29" fmla="*/ 307 h 311"/>
                  <a:gd name="T30" fmla="*/ 8 w 326"/>
                  <a:gd name="T31" fmla="*/ 6 h 311"/>
                  <a:gd name="T32" fmla="*/ 305 w 326"/>
                  <a:gd name="T33" fmla="*/ 86 h 311"/>
                  <a:gd name="T34" fmla="*/ 4 w 326"/>
                  <a:gd name="T35" fmla="*/ 5 h 311"/>
                  <a:gd name="T36" fmla="*/ 0 w 326"/>
                  <a:gd name="T37" fmla="*/ 0 h 311"/>
                  <a:gd name="T38" fmla="*/ 1 w 326"/>
                  <a:gd name="T39" fmla="*/ 2 h 311"/>
                  <a:gd name="T40" fmla="*/ 3 w 326"/>
                  <a:gd name="T41" fmla="*/ 2 h 311"/>
                  <a:gd name="T42" fmla="*/ 4 w 326"/>
                  <a:gd name="T43" fmla="*/ 1 h 311"/>
                  <a:gd name="T44" fmla="*/ 0 w 326"/>
                  <a:gd name="T45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6" h="311">
                    <a:moveTo>
                      <a:pt x="326" y="93"/>
                    </a:moveTo>
                    <a:lnTo>
                      <a:pt x="317" y="114"/>
                    </a:lnTo>
                    <a:lnTo>
                      <a:pt x="326" y="93"/>
                    </a:lnTo>
                    <a:lnTo>
                      <a:pt x="326" y="93"/>
                    </a:lnTo>
                    <a:moveTo>
                      <a:pt x="324" y="91"/>
                    </a:moveTo>
                    <a:lnTo>
                      <a:pt x="236" y="307"/>
                    </a:lnTo>
                    <a:lnTo>
                      <a:pt x="236" y="307"/>
                    </a:lnTo>
                    <a:lnTo>
                      <a:pt x="324" y="91"/>
                    </a:lnTo>
                    <a:moveTo>
                      <a:pt x="4" y="5"/>
                    </a:moveTo>
                    <a:lnTo>
                      <a:pt x="3" y="5"/>
                    </a:lnTo>
                    <a:lnTo>
                      <a:pt x="234" y="311"/>
                    </a:lnTo>
                    <a:lnTo>
                      <a:pt x="234" y="311"/>
                    </a:lnTo>
                    <a:lnTo>
                      <a:pt x="233" y="309"/>
                    </a:lnTo>
                    <a:lnTo>
                      <a:pt x="235" y="309"/>
                    </a:lnTo>
                    <a:lnTo>
                      <a:pt x="236" y="307"/>
                    </a:lnTo>
                    <a:lnTo>
                      <a:pt x="8" y="6"/>
                    </a:lnTo>
                    <a:lnTo>
                      <a:pt x="305" y="86"/>
                    </a:lnTo>
                    <a:lnTo>
                      <a:pt x="4" y="5"/>
                    </a:lnTo>
                    <a:moveTo>
                      <a:pt x="0" y="0"/>
                    </a:moveTo>
                    <a:lnTo>
                      <a:pt x="1" y="2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7" name="Freeform 117"/>
              <p:cNvSpPr>
                <a:spLocks noEditPoints="1"/>
              </p:cNvSpPr>
              <p:nvPr/>
            </p:nvSpPr>
            <p:spPr bwMode="auto">
              <a:xfrm>
                <a:off x="4357" y="456"/>
                <a:ext cx="536" cy="533"/>
              </a:xfrm>
              <a:custGeom>
                <a:avLst/>
                <a:gdLst>
                  <a:gd name="T0" fmla="*/ 535 w 536"/>
                  <a:gd name="T1" fmla="*/ 532 h 533"/>
                  <a:gd name="T2" fmla="*/ 535 w 536"/>
                  <a:gd name="T3" fmla="*/ 533 h 533"/>
                  <a:gd name="T4" fmla="*/ 536 w 536"/>
                  <a:gd name="T5" fmla="*/ 533 h 533"/>
                  <a:gd name="T6" fmla="*/ 536 w 536"/>
                  <a:gd name="T7" fmla="*/ 532 h 533"/>
                  <a:gd name="T8" fmla="*/ 535 w 536"/>
                  <a:gd name="T9" fmla="*/ 532 h 533"/>
                  <a:gd name="T10" fmla="*/ 4 w 536"/>
                  <a:gd name="T11" fmla="*/ 346 h 533"/>
                  <a:gd name="T12" fmla="*/ 4 w 536"/>
                  <a:gd name="T13" fmla="*/ 346 h 533"/>
                  <a:gd name="T14" fmla="*/ 528 w 536"/>
                  <a:gd name="T15" fmla="*/ 529 h 533"/>
                  <a:gd name="T16" fmla="*/ 528 w 536"/>
                  <a:gd name="T17" fmla="*/ 529 h 533"/>
                  <a:gd name="T18" fmla="*/ 4 w 536"/>
                  <a:gd name="T19" fmla="*/ 346 h 533"/>
                  <a:gd name="T20" fmla="*/ 0 w 536"/>
                  <a:gd name="T21" fmla="*/ 343 h 533"/>
                  <a:gd name="T22" fmla="*/ 0 w 536"/>
                  <a:gd name="T23" fmla="*/ 344 h 533"/>
                  <a:gd name="T24" fmla="*/ 1 w 536"/>
                  <a:gd name="T25" fmla="*/ 345 h 533"/>
                  <a:gd name="T26" fmla="*/ 0 w 536"/>
                  <a:gd name="T27" fmla="*/ 344 h 533"/>
                  <a:gd name="T28" fmla="*/ 0 w 536"/>
                  <a:gd name="T29" fmla="*/ 343 h 533"/>
                  <a:gd name="T30" fmla="*/ 529 w 536"/>
                  <a:gd name="T31" fmla="*/ 527 h 533"/>
                  <a:gd name="T32" fmla="*/ 4 w 536"/>
                  <a:gd name="T33" fmla="*/ 343 h 533"/>
                  <a:gd name="T34" fmla="*/ 219 w 536"/>
                  <a:gd name="T35" fmla="*/ 6 h 533"/>
                  <a:gd name="T36" fmla="*/ 529 w 536"/>
                  <a:gd name="T37" fmla="*/ 527 h 533"/>
                  <a:gd name="T38" fmla="*/ 220 w 536"/>
                  <a:gd name="T39" fmla="*/ 4 h 533"/>
                  <a:gd name="T40" fmla="*/ 4 w 536"/>
                  <a:gd name="T41" fmla="*/ 343 h 533"/>
                  <a:gd name="T42" fmla="*/ 532 w 536"/>
                  <a:gd name="T43" fmla="*/ 528 h 533"/>
                  <a:gd name="T44" fmla="*/ 533 w 536"/>
                  <a:gd name="T45" fmla="*/ 528 h 533"/>
                  <a:gd name="T46" fmla="*/ 223 w 536"/>
                  <a:gd name="T47" fmla="*/ 5 h 533"/>
                  <a:gd name="T48" fmla="*/ 220 w 536"/>
                  <a:gd name="T49" fmla="*/ 4 h 533"/>
                  <a:gd name="T50" fmla="*/ 217 w 536"/>
                  <a:gd name="T51" fmla="*/ 4 h 533"/>
                  <a:gd name="T52" fmla="*/ 3 w 536"/>
                  <a:gd name="T53" fmla="*/ 339 h 533"/>
                  <a:gd name="T54" fmla="*/ 3 w 536"/>
                  <a:gd name="T55" fmla="*/ 339 h 533"/>
                  <a:gd name="T56" fmla="*/ 217 w 536"/>
                  <a:gd name="T57" fmla="*/ 4 h 533"/>
                  <a:gd name="T58" fmla="*/ 219 w 536"/>
                  <a:gd name="T59" fmla="*/ 0 h 533"/>
                  <a:gd name="T60" fmla="*/ 219 w 536"/>
                  <a:gd name="T61" fmla="*/ 0 h 533"/>
                  <a:gd name="T62" fmla="*/ 220 w 536"/>
                  <a:gd name="T63" fmla="*/ 1 h 533"/>
                  <a:gd name="T64" fmla="*/ 220 w 536"/>
                  <a:gd name="T65" fmla="*/ 1 h 533"/>
                  <a:gd name="T66" fmla="*/ 219 w 536"/>
                  <a:gd name="T67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6" h="533">
                    <a:moveTo>
                      <a:pt x="535" y="532"/>
                    </a:moveTo>
                    <a:lnTo>
                      <a:pt x="535" y="533"/>
                    </a:lnTo>
                    <a:lnTo>
                      <a:pt x="536" y="533"/>
                    </a:lnTo>
                    <a:lnTo>
                      <a:pt x="536" y="532"/>
                    </a:lnTo>
                    <a:lnTo>
                      <a:pt x="535" y="532"/>
                    </a:lnTo>
                    <a:close/>
                    <a:moveTo>
                      <a:pt x="4" y="346"/>
                    </a:moveTo>
                    <a:lnTo>
                      <a:pt x="4" y="346"/>
                    </a:lnTo>
                    <a:lnTo>
                      <a:pt x="528" y="529"/>
                    </a:lnTo>
                    <a:lnTo>
                      <a:pt x="528" y="529"/>
                    </a:lnTo>
                    <a:lnTo>
                      <a:pt x="4" y="346"/>
                    </a:lnTo>
                    <a:close/>
                    <a:moveTo>
                      <a:pt x="0" y="343"/>
                    </a:moveTo>
                    <a:lnTo>
                      <a:pt x="0" y="344"/>
                    </a:lnTo>
                    <a:lnTo>
                      <a:pt x="1" y="345"/>
                    </a:lnTo>
                    <a:lnTo>
                      <a:pt x="0" y="344"/>
                    </a:lnTo>
                    <a:lnTo>
                      <a:pt x="0" y="343"/>
                    </a:lnTo>
                    <a:close/>
                    <a:moveTo>
                      <a:pt x="529" y="527"/>
                    </a:moveTo>
                    <a:lnTo>
                      <a:pt x="4" y="343"/>
                    </a:lnTo>
                    <a:lnTo>
                      <a:pt x="219" y="6"/>
                    </a:lnTo>
                    <a:lnTo>
                      <a:pt x="529" y="527"/>
                    </a:lnTo>
                    <a:close/>
                    <a:moveTo>
                      <a:pt x="220" y="4"/>
                    </a:moveTo>
                    <a:lnTo>
                      <a:pt x="4" y="343"/>
                    </a:lnTo>
                    <a:lnTo>
                      <a:pt x="532" y="528"/>
                    </a:lnTo>
                    <a:lnTo>
                      <a:pt x="533" y="528"/>
                    </a:lnTo>
                    <a:lnTo>
                      <a:pt x="223" y="5"/>
                    </a:lnTo>
                    <a:lnTo>
                      <a:pt x="220" y="4"/>
                    </a:lnTo>
                    <a:close/>
                    <a:moveTo>
                      <a:pt x="217" y="4"/>
                    </a:moveTo>
                    <a:lnTo>
                      <a:pt x="3" y="339"/>
                    </a:lnTo>
                    <a:lnTo>
                      <a:pt x="3" y="339"/>
                    </a:lnTo>
                    <a:lnTo>
                      <a:pt x="217" y="4"/>
                    </a:lnTo>
                    <a:close/>
                    <a:moveTo>
                      <a:pt x="219" y="0"/>
                    </a:moveTo>
                    <a:lnTo>
                      <a:pt x="219" y="0"/>
                    </a:lnTo>
                    <a:lnTo>
                      <a:pt x="220" y="1"/>
                    </a:lnTo>
                    <a:lnTo>
                      <a:pt x="220" y="1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8" name="Freeform 118"/>
              <p:cNvSpPr>
                <a:spLocks noEditPoints="1"/>
              </p:cNvSpPr>
              <p:nvPr/>
            </p:nvSpPr>
            <p:spPr bwMode="auto">
              <a:xfrm>
                <a:off x="4357" y="456"/>
                <a:ext cx="536" cy="533"/>
              </a:xfrm>
              <a:custGeom>
                <a:avLst/>
                <a:gdLst>
                  <a:gd name="T0" fmla="*/ 535 w 536"/>
                  <a:gd name="T1" fmla="*/ 532 h 533"/>
                  <a:gd name="T2" fmla="*/ 535 w 536"/>
                  <a:gd name="T3" fmla="*/ 533 h 533"/>
                  <a:gd name="T4" fmla="*/ 536 w 536"/>
                  <a:gd name="T5" fmla="*/ 533 h 533"/>
                  <a:gd name="T6" fmla="*/ 536 w 536"/>
                  <a:gd name="T7" fmla="*/ 532 h 533"/>
                  <a:gd name="T8" fmla="*/ 535 w 536"/>
                  <a:gd name="T9" fmla="*/ 532 h 533"/>
                  <a:gd name="T10" fmla="*/ 4 w 536"/>
                  <a:gd name="T11" fmla="*/ 346 h 533"/>
                  <a:gd name="T12" fmla="*/ 4 w 536"/>
                  <a:gd name="T13" fmla="*/ 346 h 533"/>
                  <a:gd name="T14" fmla="*/ 528 w 536"/>
                  <a:gd name="T15" fmla="*/ 529 h 533"/>
                  <a:gd name="T16" fmla="*/ 528 w 536"/>
                  <a:gd name="T17" fmla="*/ 529 h 533"/>
                  <a:gd name="T18" fmla="*/ 4 w 536"/>
                  <a:gd name="T19" fmla="*/ 346 h 533"/>
                  <a:gd name="T20" fmla="*/ 0 w 536"/>
                  <a:gd name="T21" fmla="*/ 343 h 533"/>
                  <a:gd name="T22" fmla="*/ 0 w 536"/>
                  <a:gd name="T23" fmla="*/ 344 h 533"/>
                  <a:gd name="T24" fmla="*/ 1 w 536"/>
                  <a:gd name="T25" fmla="*/ 345 h 533"/>
                  <a:gd name="T26" fmla="*/ 0 w 536"/>
                  <a:gd name="T27" fmla="*/ 344 h 533"/>
                  <a:gd name="T28" fmla="*/ 0 w 536"/>
                  <a:gd name="T29" fmla="*/ 343 h 533"/>
                  <a:gd name="T30" fmla="*/ 529 w 536"/>
                  <a:gd name="T31" fmla="*/ 527 h 533"/>
                  <a:gd name="T32" fmla="*/ 4 w 536"/>
                  <a:gd name="T33" fmla="*/ 343 h 533"/>
                  <a:gd name="T34" fmla="*/ 219 w 536"/>
                  <a:gd name="T35" fmla="*/ 6 h 533"/>
                  <a:gd name="T36" fmla="*/ 529 w 536"/>
                  <a:gd name="T37" fmla="*/ 527 h 533"/>
                  <a:gd name="T38" fmla="*/ 220 w 536"/>
                  <a:gd name="T39" fmla="*/ 4 h 533"/>
                  <a:gd name="T40" fmla="*/ 4 w 536"/>
                  <a:gd name="T41" fmla="*/ 343 h 533"/>
                  <a:gd name="T42" fmla="*/ 532 w 536"/>
                  <a:gd name="T43" fmla="*/ 528 h 533"/>
                  <a:gd name="T44" fmla="*/ 533 w 536"/>
                  <a:gd name="T45" fmla="*/ 528 h 533"/>
                  <a:gd name="T46" fmla="*/ 223 w 536"/>
                  <a:gd name="T47" fmla="*/ 5 h 533"/>
                  <a:gd name="T48" fmla="*/ 220 w 536"/>
                  <a:gd name="T49" fmla="*/ 4 h 533"/>
                  <a:gd name="T50" fmla="*/ 217 w 536"/>
                  <a:gd name="T51" fmla="*/ 4 h 533"/>
                  <a:gd name="T52" fmla="*/ 3 w 536"/>
                  <a:gd name="T53" fmla="*/ 339 h 533"/>
                  <a:gd name="T54" fmla="*/ 3 w 536"/>
                  <a:gd name="T55" fmla="*/ 339 h 533"/>
                  <a:gd name="T56" fmla="*/ 217 w 536"/>
                  <a:gd name="T57" fmla="*/ 4 h 533"/>
                  <a:gd name="T58" fmla="*/ 219 w 536"/>
                  <a:gd name="T59" fmla="*/ 0 h 533"/>
                  <a:gd name="T60" fmla="*/ 219 w 536"/>
                  <a:gd name="T61" fmla="*/ 0 h 533"/>
                  <a:gd name="T62" fmla="*/ 220 w 536"/>
                  <a:gd name="T63" fmla="*/ 1 h 533"/>
                  <a:gd name="T64" fmla="*/ 220 w 536"/>
                  <a:gd name="T65" fmla="*/ 1 h 533"/>
                  <a:gd name="T66" fmla="*/ 219 w 536"/>
                  <a:gd name="T67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6" h="533">
                    <a:moveTo>
                      <a:pt x="535" y="532"/>
                    </a:moveTo>
                    <a:lnTo>
                      <a:pt x="535" y="533"/>
                    </a:lnTo>
                    <a:lnTo>
                      <a:pt x="536" y="533"/>
                    </a:lnTo>
                    <a:lnTo>
                      <a:pt x="536" y="532"/>
                    </a:lnTo>
                    <a:lnTo>
                      <a:pt x="535" y="532"/>
                    </a:lnTo>
                    <a:moveTo>
                      <a:pt x="4" y="346"/>
                    </a:moveTo>
                    <a:lnTo>
                      <a:pt x="4" y="346"/>
                    </a:lnTo>
                    <a:lnTo>
                      <a:pt x="528" y="529"/>
                    </a:lnTo>
                    <a:lnTo>
                      <a:pt x="528" y="529"/>
                    </a:lnTo>
                    <a:lnTo>
                      <a:pt x="4" y="346"/>
                    </a:lnTo>
                    <a:moveTo>
                      <a:pt x="0" y="343"/>
                    </a:moveTo>
                    <a:lnTo>
                      <a:pt x="0" y="344"/>
                    </a:lnTo>
                    <a:lnTo>
                      <a:pt x="1" y="345"/>
                    </a:lnTo>
                    <a:lnTo>
                      <a:pt x="0" y="344"/>
                    </a:lnTo>
                    <a:lnTo>
                      <a:pt x="0" y="343"/>
                    </a:lnTo>
                    <a:moveTo>
                      <a:pt x="529" y="527"/>
                    </a:moveTo>
                    <a:lnTo>
                      <a:pt x="4" y="343"/>
                    </a:lnTo>
                    <a:lnTo>
                      <a:pt x="219" y="6"/>
                    </a:lnTo>
                    <a:lnTo>
                      <a:pt x="529" y="527"/>
                    </a:lnTo>
                    <a:moveTo>
                      <a:pt x="220" y="4"/>
                    </a:moveTo>
                    <a:lnTo>
                      <a:pt x="4" y="343"/>
                    </a:lnTo>
                    <a:lnTo>
                      <a:pt x="532" y="528"/>
                    </a:lnTo>
                    <a:lnTo>
                      <a:pt x="533" y="528"/>
                    </a:lnTo>
                    <a:lnTo>
                      <a:pt x="223" y="5"/>
                    </a:lnTo>
                    <a:lnTo>
                      <a:pt x="220" y="4"/>
                    </a:lnTo>
                    <a:moveTo>
                      <a:pt x="217" y="4"/>
                    </a:moveTo>
                    <a:lnTo>
                      <a:pt x="3" y="339"/>
                    </a:lnTo>
                    <a:lnTo>
                      <a:pt x="3" y="339"/>
                    </a:lnTo>
                    <a:lnTo>
                      <a:pt x="217" y="4"/>
                    </a:lnTo>
                    <a:moveTo>
                      <a:pt x="219" y="0"/>
                    </a:moveTo>
                    <a:lnTo>
                      <a:pt x="219" y="0"/>
                    </a:lnTo>
                    <a:lnTo>
                      <a:pt x="220" y="1"/>
                    </a:lnTo>
                    <a:lnTo>
                      <a:pt x="220" y="1"/>
                    </a:lnTo>
                    <a:lnTo>
                      <a:pt x="2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9" name="Freeform 119"/>
              <p:cNvSpPr>
                <a:spLocks noEditPoints="1"/>
              </p:cNvSpPr>
              <p:nvPr/>
            </p:nvSpPr>
            <p:spPr bwMode="auto">
              <a:xfrm>
                <a:off x="4358" y="799"/>
                <a:ext cx="531" cy="388"/>
              </a:xfrm>
              <a:custGeom>
                <a:avLst/>
                <a:gdLst>
                  <a:gd name="T0" fmla="*/ 87 w 531"/>
                  <a:gd name="T1" fmla="*/ 386 h 388"/>
                  <a:gd name="T2" fmla="*/ 86 w 531"/>
                  <a:gd name="T3" fmla="*/ 387 h 388"/>
                  <a:gd name="T4" fmla="*/ 86 w 531"/>
                  <a:gd name="T5" fmla="*/ 387 h 388"/>
                  <a:gd name="T6" fmla="*/ 87 w 531"/>
                  <a:gd name="T7" fmla="*/ 388 h 388"/>
                  <a:gd name="T8" fmla="*/ 87 w 531"/>
                  <a:gd name="T9" fmla="*/ 388 h 388"/>
                  <a:gd name="T10" fmla="*/ 87 w 531"/>
                  <a:gd name="T11" fmla="*/ 388 h 388"/>
                  <a:gd name="T12" fmla="*/ 87 w 531"/>
                  <a:gd name="T13" fmla="*/ 388 h 388"/>
                  <a:gd name="T14" fmla="*/ 86 w 531"/>
                  <a:gd name="T15" fmla="*/ 387 h 388"/>
                  <a:gd name="T16" fmla="*/ 87 w 531"/>
                  <a:gd name="T17" fmla="*/ 386 h 388"/>
                  <a:gd name="T18" fmla="*/ 524 w 531"/>
                  <a:gd name="T19" fmla="*/ 191 h 388"/>
                  <a:gd name="T20" fmla="*/ 90 w 531"/>
                  <a:gd name="T21" fmla="*/ 387 h 388"/>
                  <a:gd name="T22" fmla="*/ 90 w 531"/>
                  <a:gd name="T23" fmla="*/ 387 h 388"/>
                  <a:gd name="T24" fmla="*/ 91 w 531"/>
                  <a:gd name="T25" fmla="*/ 386 h 388"/>
                  <a:gd name="T26" fmla="*/ 524 w 531"/>
                  <a:gd name="T27" fmla="*/ 191 h 388"/>
                  <a:gd name="T28" fmla="*/ 524 w 531"/>
                  <a:gd name="T29" fmla="*/ 191 h 388"/>
                  <a:gd name="T30" fmla="*/ 3 w 531"/>
                  <a:gd name="T31" fmla="*/ 0 h 388"/>
                  <a:gd name="T32" fmla="*/ 3 w 531"/>
                  <a:gd name="T33" fmla="*/ 0 h 388"/>
                  <a:gd name="T34" fmla="*/ 5 w 531"/>
                  <a:gd name="T35" fmla="*/ 12 h 388"/>
                  <a:gd name="T36" fmla="*/ 1 w 531"/>
                  <a:gd name="T37" fmla="*/ 4 h 388"/>
                  <a:gd name="T38" fmla="*/ 0 w 531"/>
                  <a:gd name="T39" fmla="*/ 4 h 388"/>
                  <a:gd name="T40" fmla="*/ 1 w 531"/>
                  <a:gd name="T41" fmla="*/ 5 h 388"/>
                  <a:gd name="T42" fmla="*/ 55 w 531"/>
                  <a:gd name="T43" fmla="*/ 249 h 388"/>
                  <a:gd name="T44" fmla="*/ 85 w 531"/>
                  <a:gd name="T45" fmla="*/ 383 h 388"/>
                  <a:gd name="T46" fmla="*/ 86 w 531"/>
                  <a:gd name="T47" fmla="*/ 385 h 388"/>
                  <a:gd name="T48" fmla="*/ 86 w 531"/>
                  <a:gd name="T49" fmla="*/ 385 h 388"/>
                  <a:gd name="T50" fmla="*/ 89 w 531"/>
                  <a:gd name="T51" fmla="*/ 384 h 388"/>
                  <a:gd name="T52" fmla="*/ 20 w 531"/>
                  <a:gd name="T53" fmla="*/ 79 h 388"/>
                  <a:gd name="T54" fmla="*/ 3 w 531"/>
                  <a:gd name="T55" fmla="*/ 3 h 388"/>
                  <a:gd name="T56" fmla="*/ 3 w 531"/>
                  <a:gd name="T57" fmla="*/ 3 h 388"/>
                  <a:gd name="T58" fmla="*/ 527 w 531"/>
                  <a:gd name="T59" fmla="*/ 186 h 388"/>
                  <a:gd name="T60" fmla="*/ 530 w 531"/>
                  <a:gd name="T61" fmla="*/ 186 h 388"/>
                  <a:gd name="T62" fmla="*/ 529 w 531"/>
                  <a:gd name="T63" fmla="*/ 184 h 388"/>
                  <a:gd name="T64" fmla="*/ 531 w 531"/>
                  <a:gd name="T65" fmla="*/ 185 h 388"/>
                  <a:gd name="T66" fmla="*/ 531 w 531"/>
                  <a:gd name="T67" fmla="*/ 185 h 388"/>
                  <a:gd name="T68" fmla="*/ 3 w 531"/>
                  <a:gd name="T69" fmla="*/ 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31" h="388">
                    <a:moveTo>
                      <a:pt x="87" y="386"/>
                    </a:moveTo>
                    <a:lnTo>
                      <a:pt x="86" y="387"/>
                    </a:lnTo>
                    <a:lnTo>
                      <a:pt x="86" y="387"/>
                    </a:lnTo>
                    <a:lnTo>
                      <a:pt x="87" y="388"/>
                    </a:lnTo>
                    <a:lnTo>
                      <a:pt x="87" y="388"/>
                    </a:lnTo>
                    <a:lnTo>
                      <a:pt x="87" y="388"/>
                    </a:lnTo>
                    <a:lnTo>
                      <a:pt x="87" y="388"/>
                    </a:lnTo>
                    <a:lnTo>
                      <a:pt x="86" y="387"/>
                    </a:lnTo>
                    <a:lnTo>
                      <a:pt x="87" y="386"/>
                    </a:lnTo>
                    <a:close/>
                    <a:moveTo>
                      <a:pt x="524" y="191"/>
                    </a:moveTo>
                    <a:lnTo>
                      <a:pt x="90" y="387"/>
                    </a:lnTo>
                    <a:lnTo>
                      <a:pt x="90" y="387"/>
                    </a:lnTo>
                    <a:lnTo>
                      <a:pt x="91" y="386"/>
                    </a:lnTo>
                    <a:lnTo>
                      <a:pt x="524" y="191"/>
                    </a:lnTo>
                    <a:lnTo>
                      <a:pt x="524" y="191"/>
                    </a:lnTo>
                    <a:close/>
                    <a:moveTo>
                      <a:pt x="3" y="0"/>
                    </a:moveTo>
                    <a:lnTo>
                      <a:pt x="3" y="0"/>
                    </a:lnTo>
                    <a:lnTo>
                      <a:pt x="5" y="12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55" y="249"/>
                    </a:lnTo>
                    <a:lnTo>
                      <a:pt x="85" y="383"/>
                    </a:lnTo>
                    <a:lnTo>
                      <a:pt x="86" y="385"/>
                    </a:lnTo>
                    <a:lnTo>
                      <a:pt x="86" y="385"/>
                    </a:lnTo>
                    <a:lnTo>
                      <a:pt x="89" y="384"/>
                    </a:lnTo>
                    <a:lnTo>
                      <a:pt x="20" y="79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27" y="186"/>
                    </a:lnTo>
                    <a:lnTo>
                      <a:pt x="530" y="186"/>
                    </a:lnTo>
                    <a:lnTo>
                      <a:pt x="529" y="184"/>
                    </a:lnTo>
                    <a:lnTo>
                      <a:pt x="531" y="185"/>
                    </a:lnTo>
                    <a:lnTo>
                      <a:pt x="531" y="18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0" name="Freeform 120"/>
              <p:cNvSpPr>
                <a:spLocks noEditPoints="1"/>
              </p:cNvSpPr>
              <p:nvPr/>
            </p:nvSpPr>
            <p:spPr bwMode="auto">
              <a:xfrm>
                <a:off x="4358" y="799"/>
                <a:ext cx="531" cy="388"/>
              </a:xfrm>
              <a:custGeom>
                <a:avLst/>
                <a:gdLst>
                  <a:gd name="T0" fmla="*/ 87 w 531"/>
                  <a:gd name="T1" fmla="*/ 386 h 388"/>
                  <a:gd name="T2" fmla="*/ 86 w 531"/>
                  <a:gd name="T3" fmla="*/ 387 h 388"/>
                  <a:gd name="T4" fmla="*/ 86 w 531"/>
                  <a:gd name="T5" fmla="*/ 387 h 388"/>
                  <a:gd name="T6" fmla="*/ 87 w 531"/>
                  <a:gd name="T7" fmla="*/ 388 h 388"/>
                  <a:gd name="T8" fmla="*/ 87 w 531"/>
                  <a:gd name="T9" fmla="*/ 388 h 388"/>
                  <a:gd name="T10" fmla="*/ 87 w 531"/>
                  <a:gd name="T11" fmla="*/ 388 h 388"/>
                  <a:gd name="T12" fmla="*/ 87 w 531"/>
                  <a:gd name="T13" fmla="*/ 388 h 388"/>
                  <a:gd name="T14" fmla="*/ 86 w 531"/>
                  <a:gd name="T15" fmla="*/ 387 h 388"/>
                  <a:gd name="T16" fmla="*/ 87 w 531"/>
                  <a:gd name="T17" fmla="*/ 386 h 388"/>
                  <a:gd name="T18" fmla="*/ 524 w 531"/>
                  <a:gd name="T19" fmla="*/ 191 h 388"/>
                  <a:gd name="T20" fmla="*/ 90 w 531"/>
                  <a:gd name="T21" fmla="*/ 387 h 388"/>
                  <a:gd name="T22" fmla="*/ 90 w 531"/>
                  <a:gd name="T23" fmla="*/ 387 h 388"/>
                  <a:gd name="T24" fmla="*/ 91 w 531"/>
                  <a:gd name="T25" fmla="*/ 386 h 388"/>
                  <a:gd name="T26" fmla="*/ 524 w 531"/>
                  <a:gd name="T27" fmla="*/ 191 h 388"/>
                  <a:gd name="T28" fmla="*/ 524 w 531"/>
                  <a:gd name="T29" fmla="*/ 191 h 388"/>
                  <a:gd name="T30" fmla="*/ 3 w 531"/>
                  <a:gd name="T31" fmla="*/ 0 h 388"/>
                  <a:gd name="T32" fmla="*/ 3 w 531"/>
                  <a:gd name="T33" fmla="*/ 0 h 388"/>
                  <a:gd name="T34" fmla="*/ 5 w 531"/>
                  <a:gd name="T35" fmla="*/ 12 h 388"/>
                  <a:gd name="T36" fmla="*/ 1 w 531"/>
                  <a:gd name="T37" fmla="*/ 4 h 388"/>
                  <a:gd name="T38" fmla="*/ 0 w 531"/>
                  <a:gd name="T39" fmla="*/ 4 h 388"/>
                  <a:gd name="T40" fmla="*/ 1 w 531"/>
                  <a:gd name="T41" fmla="*/ 5 h 388"/>
                  <a:gd name="T42" fmla="*/ 55 w 531"/>
                  <a:gd name="T43" fmla="*/ 249 h 388"/>
                  <a:gd name="T44" fmla="*/ 85 w 531"/>
                  <a:gd name="T45" fmla="*/ 383 h 388"/>
                  <a:gd name="T46" fmla="*/ 86 w 531"/>
                  <a:gd name="T47" fmla="*/ 385 h 388"/>
                  <a:gd name="T48" fmla="*/ 86 w 531"/>
                  <a:gd name="T49" fmla="*/ 385 h 388"/>
                  <a:gd name="T50" fmla="*/ 89 w 531"/>
                  <a:gd name="T51" fmla="*/ 384 h 388"/>
                  <a:gd name="T52" fmla="*/ 20 w 531"/>
                  <a:gd name="T53" fmla="*/ 79 h 388"/>
                  <a:gd name="T54" fmla="*/ 3 w 531"/>
                  <a:gd name="T55" fmla="*/ 3 h 388"/>
                  <a:gd name="T56" fmla="*/ 3 w 531"/>
                  <a:gd name="T57" fmla="*/ 3 h 388"/>
                  <a:gd name="T58" fmla="*/ 527 w 531"/>
                  <a:gd name="T59" fmla="*/ 186 h 388"/>
                  <a:gd name="T60" fmla="*/ 530 w 531"/>
                  <a:gd name="T61" fmla="*/ 186 h 388"/>
                  <a:gd name="T62" fmla="*/ 529 w 531"/>
                  <a:gd name="T63" fmla="*/ 184 h 388"/>
                  <a:gd name="T64" fmla="*/ 531 w 531"/>
                  <a:gd name="T65" fmla="*/ 185 h 388"/>
                  <a:gd name="T66" fmla="*/ 531 w 531"/>
                  <a:gd name="T67" fmla="*/ 185 h 388"/>
                  <a:gd name="T68" fmla="*/ 3 w 531"/>
                  <a:gd name="T69" fmla="*/ 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31" h="388">
                    <a:moveTo>
                      <a:pt x="87" y="386"/>
                    </a:moveTo>
                    <a:lnTo>
                      <a:pt x="86" y="387"/>
                    </a:lnTo>
                    <a:lnTo>
                      <a:pt x="86" y="387"/>
                    </a:lnTo>
                    <a:lnTo>
                      <a:pt x="87" y="388"/>
                    </a:lnTo>
                    <a:lnTo>
                      <a:pt x="87" y="388"/>
                    </a:lnTo>
                    <a:lnTo>
                      <a:pt x="87" y="388"/>
                    </a:lnTo>
                    <a:lnTo>
                      <a:pt x="87" y="388"/>
                    </a:lnTo>
                    <a:lnTo>
                      <a:pt x="86" y="387"/>
                    </a:lnTo>
                    <a:lnTo>
                      <a:pt x="87" y="386"/>
                    </a:lnTo>
                    <a:moveTo>
                      <a:pt x="524" y="191"/>
                    </a:moveTo>
                    <a:lnTo>
                      <a:pt x="90" y="387"/>
                    </a:lnTo>
                    <a:lnTo>
                      <a:pt x="90" y="387"/>
                    </a:lnTo>
                    <a:lnTo>
                      <a:pt x="91" y="386"/>
                    </a:lnTo>
                    <a:lnTo>
                      <a:pt x="524" y="191"/>
                    </a:lnTo>
                    <a:lnTo>
                      <a:pt x="524" y="191"/>
                    </a:lnTo>
                    <a:moveTo>
                      <a:pt x="3" y="0"/>
                    </a:moveTo>
                    <a:lnTo>
                      <a:pt x="3" y="0"/>
                    </a:lnTo>
                    <a:lnTo>
                      <a:pt x="5" y="12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55" y="249"/>
                    </a:lnTo>
                    <a:lnTo>
                      <a:pt x="85" y="383"/>
                    </a:lnTo>
                    <a:lnTo>
                      <a:pt x="86" y="385"/>
                    </a:lnTo>
                    <a:lnTo>
                      <a:pt x="86" y="385"/>
                    </a:lnTo>
                    <a:lnTo>
                      <a:pt x="89" y="384"/>
                    </a:lnTo>
                    <a:lnTo>
                      <a:pt x="20" y="79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27" y="186"/>
                    </a:lnTo>
                    <a:lnTo>
                      <a:pt x="530" y="186"/>
                    </a:lnTo>
                    <a:lnTo>
                      <a:pt x="529" y="184"/>
                    </a:lnTo>
                    <a:lnTo>
                      <a:pt x="531" y="185"/>
                    </a:lnTo>
                    <a:lnTo>
                      <a:pt x="531" y="185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1" name="Freeform 121"/>
              <p:cNvSpPr>
                <a:spLocks noEditPoints="1"/>
              </p:cNvSpPr>
              <p:nvPr/>
            </p:nvSpPr>
            <p:spPr bwMode="auto">
              <a:xfrm>
                <a:off x="4443" y="981"/>
                <a:ext cx="454" cy="362"/>
              </a:xfrm>
              <a:custGeom>
                <a:avLst/>
                <a:gdLst>
                  <a:gd name="T0" fmla="*/ 5 w 454"/>
                  <a:gd name="T1" fmla="*/ 205 h 362"/>
                  <a:gd name="T2" fmla="*/ 439 w 454"/>
                  <a:gd name="T3" fmla="*/ 9 h 362"/>
                  <a:gd name="T4" fmla="*/ 90 w 454"/>
                  <a:gd name="T5" fmla="*/ 361 h 362"/>
                  <a:gd name="T6" fmla="*/ 5 w 454"/>
                  <a:gd name="T7" fmla="*/ 205 h 362"/>
                  <a:gd name="T8" fmla="*/ 5 w 454"/>
                  <a:gd name="T9" fmla="*/ 205 h 362"/>
                  <a:gd name="T10" fmla="*/ 5 w 454"/>
                  <a:gd name="T11" fmla="*/ 205 h 362"/>
                  <a:gd name="T12" fmla="*/ 445 w 454"/>
                  <a:gd name="T13" fmla="*/ 4 h 362"/>
                  <a:gd name="T14" fmla="*/ 442 w 454"/>
                  <a:gd name="T15" fmla="*/ 4 h 362"/>
                  <a:gd name="T16" fmla="*/ 442 w 454"/>
                  <a:gd name="T17" fmla="*/ 4 h 362"/>
                  <a:gd name="T18" fmla="*/ 4 w 454"/>
                  <a:gd name="T19" fmla="*/ 202 h 362"/>
                  <a:gd name="T20" fmla="*/ 4 w 454"/>
                  <a:gd name="T21" fmla="*/ 202 h 362"/>
                  <a:gd name="T22" fmla="*/ 1 w 454"/>
                  <a:gd name="T23" fmla="*/ 203 h 362"/>
                  <a:gd name="T24" fmla="*/ 0 w 454"/>
                  <a:gd name="T25" fmla="*/ 203 h 362"/>
                  <a:gd name="T26" fmla="*/ 1 w 454"/>
                  <a:gd name="T27" fmla="*/ 205 h 362"/>
                  <a:gd name="T28" fmla="*/ 1 w 454"/>
                  <a:gd name="T29" fmla="*/ 205 h 362"/>
                  <a:gd name="T30" fmla="*/ 2 w 454"/>
                  <a:gd name="T31" fmla="*/ 204 h 362"/>
                  <a:gd name="T32" fmla="*/ 1 w 454"/>
                  <a:gd name="T33" fmla="*/ 205 h 362"/>
                  <a:gd name="T34" fmla="*/ 2 w 454"/>
                  <a:gd name="T35" fmla="*/ 206 h 362"/>
                  <a:gd name="T36" fmla="*/ 85 w 454"/>
                  <a:gd name="T37" fmla="*/ 359 h 362"/>
                  <a:gd name="T38" fmla="*/ 85 w 454"/>
                  <a:gd name="T39" fmla="*/ 359 h 362"/>
                  <a:gd name="T40" fmla="*/ 86 w 454"/>
                  <a:gd name="T41" fmla="*/ 360 h 362"/>
                  <a:gd name="T42" fmla="*/ 89 w 454"/>
                  <a:gd name="T43" fmla="*/ 361 h 362"/>
                  <a:gd name="T44" fmla="*/ 89 w 454"/>
                  <a:gd name="T45" fmla="*/ 360 h 362"/>
                  <a:gd name="T46" fmla="*/ 90 w 454"/>
                  <a:gd name="T47" fmla="*/ 362 h 362"/>
                  <a:gd name="T48" fmla="*/ 99 w 454"/>
                  <a:gd name="T49" fmla="*/ 357 h 362"/>
                  <a:gd name="T50" fmla="*/ 446 w 454"/>
                  <a:gd name="T51" fmla="*/ 8 h 362"/>
                  <a:gd name="T52" fmla="*/ 445 w 454"/>
                  <a:gd name="T53" fmla="*/ 4 h 362"/>
                  <a:gd name="T54" fmla="*/ 454 w 454"/>
                  <a:gd name="T55" fmla="*/ 0 h 362"/>
                  <a:gd name="T56" fmla="*/ 447 w 454"/>
                  <a:gd name="T57" fmla="*/ 3 h 362"/>
                  <a:gd name="T58" fmla="*/ 446 w 454"/>
                  <a:gd name="T59" fmla="*/ 3 h 362"/>
                  <a:gd name="T60" fmla="*/ 446 w 454"/>
                  <a:gd name="T61" fmla="*/ 3 h 362"/>
                  <a:gd name="T62" fmla="*/ 449 w 454"/>
                  <a:gd name="T63" fmla="*/ 4 h 362"/>
                  <a:gd name="T64" fmla="*/ 454 w 454"/>
                  <a:gd name="T65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4" h="362">
                    <a:moveTo>
                      <a:pt x="5" y="205"/>
                    </a:moveTo>
                    <a:lnTo>
                      <a:pt x="439" y="9"/>
                    </a:lnTo>
                    <a:lnTo>
                      <a:pt x="90" y="361"/>
                    </a:lnTo>
                    <a:lnTo>
                      <a:pt x="5" y="205"/>
                    </a:lnTo>
                    <a:lnTo>
                      <a:pt x="5" y="205"/>
                    </a:lnTo>
                    <a:lnTo>
                      <a:pt x="5" y="205"/>
                    </a:lnTo>
                    <a:close/>
                    <a:moveTo>
                      <a:pt x="445" y="4"/>
                    </a:moveTo>
                    <a:lnTo>
                      <a:pt x="442" y="4"/>
                    </a:lnTo>
                    <a:lnTo>
                      <a:pt x="442" y="4"/>
                    </a:lnTo>
                    <a:lnTo>
                      <a:pt x="4" y="202"/>
                    </a:lnTo>
                    <a:lnTo>
                      <a:pt x="4" y="202"/>
                    </a:lnTo>
                    <a:lnTo>
                      <a:pt x="1" y="203"/>
                    </a:lnTo>
                    <a:lnTo>
                      <a:pt x="0" y="203"/>
                    </a:lnTo>
                    <a:lnTo>
                      <a:pt x="1" y="205"/>
                    </a:lnTo>
                    <a:lnTo>
                      <a:pt x="1" y="205"/>
                    </a:lnTo>
                    <a:lnTo>
                      <a:pt x="2" y="204"/>
                    </a:lnTo>
                    <a:lnTo>
                      <a:pt x="1" y="205"/>
                    </a:lnTo>
                    <a:lnTo>
                      <a:pt x="2" y="206"/>
                    </a:lnTo>
                    <a:lnTo>
                      <a:pt x="85" y="359"/>
                    </a:lnTo>
                    <a:lnTo>
                      <a:pt x="85" y="359"/>
                    </a:lnTo>
                    <a:lnTo>
                      <a:pt x="86" y="360"/>
                    </a:lnTo>
                    <a:lnTo>
                      <a:pt x="89" y="361"/>
                    </a:lnTo>
                    <a:lnTo>
                      <a:pt x="89" y="360"/>
                    </a:lnTo>
                    <a:lnTo>
                      <a:pt x="90" y="362"/>
                    </a:lnTo>
                    <a:lnTo>
                      <a:pt x="99" y="357"/>
                    </a:lnTo>
                    <a:lnTo>
                      <a:pt x="446" y="8"/>
                    </a:lnTo>
                    <a:lnTo>
                      <a:pt x="445" y="4"/>
                    </a:lnTo>
                    <a:close/>
                    <a:moveTo>
                      <a:pt x="454" y="0"/>
                    </a:moveTo>
                    <a:lnTo>
                      <a:pt x="447" y="3"/>
                    </a:lnTo>
                    <a:lnTo>
                      <a:pt x="446" y="3"/>
                    </a:lnTo>
                    <a:lnTo>
                      <a:pt x="446" y="3"/>
                    </a:lnTo>
                    <a:lnTo>
                      <a:pt x="449" y="4"/>
                    </a:lnTo>
                    <a:lnTo>
                      <a:pt x="454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2" name="Freeform 122"/>
              <p:cNvSpPr>
                <a:spLocks noEditPoints="1"/>
              </p:cNvSpPr>
              <p:nvPr/>
            </p:nvSpPr>
            <p:spPr bwMode="auto">
              <a:xfrm>
                <a:off x="4443" y="981"/>
                <a:ext cx="454" cy="362"/>
              </a:xfrm>
              <a:custGeom>
                <a:avLst/>
                <a:gdLst>
                  <a:gd name="T0" fmla="*/ 5 w 454"/>
                  <a:gd name="T1" fmla="*/ 205 h 362"/>
                  <a:gd name="T2" fmla="*/ 439 w 454"/>
                  <a:gd name="T3" fmla="*/ 9 h 362"/>
                  <a:gd name="T4" fmla="*/ 90 w 454"/>
                  <a:gd name="T5" fmla="*/ 361 h 362"/>
                  <a:gd name="T6" fmla="*/ 5 w 454"/>
                  <a:gd name="T7" fmla="*/ 205 h 362"/>
                  <a:gd name="T8" fmla="*/ 5 w 454"/>
                  <a:gd name="T9" fmla="*/ 205 h 362"/>
                  <a:gd name="T10" fmla="*/ 5 w 454"/>
                  <a:gd name="T11" fmla="*/ 205 h 362"/>
                  <a:gd name="T12" fmla="*/ 445 w 454"/>
                  <a:gd name="T13" fmla="*/ 4 h 362"/>
                  <a:gd name="T14" fmla="*/ 442 w 454"/>
                  <a:gd name="T15" fmla="*/ 4 h 362"/>
                  <a:gd name="T16" fmla="*/ 442 w 454"/>
                  <a:gd name="T17" fmla="*/ 4 h 362"/>
                  <a:gd name="T18" fmla="*/ 4 w 454"/>
                  <a:gd name="T19" fmla="*/ 202 h 362"/>
                  <a:gd name="T20" fmla="*/ 4 w 454"/>
                  <a:gd name="T21" fmla="*/ 202 h 362"/>
                  <a:gd name="T22" fmla="*/ 1 w 454"/>
                  <a:gd name="T23" fmla="*/ 203 h 362"/>
                  <a:gd name="T24" fmla="*/ 0 w 454"/>
                  <a:gd name="T25" fmla="*/ 203 h 362"/>
                  <a:gd name="T26" fmla="*/ 1 w 454"/>
                  <a:gd name="T27" fmla="*/ 205 h 362"/>
                  <a:gd name="T28" fmla="*/ 1 w 454"/>
                  <a:gd name="T29" fmla="*/ 205 h 362"/>
                  <a:gd name="T30" fmla="*/ 2 w 454"/>
                  <a:gd name="T31" fmla="*/ 204 h 362"/>
                  <a:gd name="T32" fmla="*/ 1 w 454"/>
                  <a:gd name="T33" fmla="*/ 205 h 362"/>
                  <a:gd name="T34" fmla="*/ 2 w 454"/>
                  <a:gd name="T35" fmla="*/ 206 h 362"/>
                  <a:gd name="T36" fmla="*/ 85 w 454"/>
                  <a:gd name="T37" fmla="*/ 359 h 362"/>
                  <a:gd name="T38" fmla="*/ 85 w 454"/>
                  <a:gd name="T39" fmla="*/ 359 h 362"/>
                  <a:gd name="T40" fmla="*/ 86 w 454"/>
                  <a:gd name="T41" fmla="*/ 360 h 362"/>
                  <a:gd name="T42" fmla="*/ 89 w 454"/>
                  <a:gd name="T43" fmla="*/ 361 h 362"/>
                  <a:gd name="T44" fmla="*/ 89 w 454"/>
                  <a:gd name="T45" fmla="*/ 360 h 362"/>
                  <a:gd name="T46" fmla="*/ 90 w 454"/>
                  <a:gd name="T47" fmla="*/ 362 h 362"/>
                  <a:gd name="T48" fmla="*/ 99 w 454"/>
                  <a:gd name="T49" fmla="*/ 357 h 362"/>
                  <a:gd name="T50" fmla="*/ 446 w 454"/>
                  <a:gd name="T51" fmla="*/ 8 h 362"/>
                  <a:gd name="T52" fmla="*/ 445 w 454"/>
                  <a:gd name="T53" fmla="*/ 4 h 362"/>
                  <a:gd name="T54" fmla="*/ 454 w 454"/>
                  <a:gd name="T55" fmla="*/ 0 h 362"/>
                  <a:gd name="T56" fmla="*/ 447 w 454"/>
                  <a:gd name="T57" fmla="*/ 3 h 362"/>
                  <a:gd name="T58" fmla="*/ 446 w 454"/>
                  <a:gd name="T59" fmla="*/ 3 h 362"/>
                  <a:gd name="T60" fmla="*/ 446 w 454"/>
                  <a:gd name="T61" fmla="*/ 3 h 362"/>
                  <a:gd name="T62" fmla="*/ 449 w 454"/>
                  <a:gd name="T63" fmla="*/ 4 h 362"/>
                  <a:gd name="T64" fmla="*/ 454 w 454"/>
                  <a:gd name="T65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4" h="362">
                    <a:moveTo>
                      <a:pt x="5" y="205"/>
                    </a:moveTo>
                    <a:lnTo>
                      <a:pt x="439" y="9"/>
                    </a:lnTo>
                    <a:lnTo>
                      <a:pt x="90" y="361"/>
                    </a:lnTo>
                    <a:lnTo>
                      <a:pt x="5" y="205"/>
                    </a:lnTo>
                    <a:lnTo>
                      <a:pt x="5" y="205"/>
                    </a:lnTo>
                    <a:lnTo>
                      <a:pt x="5" y="205"/>
                    </a:lnTo>
                    <a:moveTo>
                      <a:pt x="445" y="4"/>
                    </a:moveTo>
                    <a:lnTo>
                      <a:pt x="442" y="4"/>
                    </a:lnTo>
                    <a:lnTo>
                      <a:pt x="442" y="4"/>
                    </a:lnTo>
                    <a:lnTo>
                      <a:pt x="4" y="202"/>
                    </a:lnTo>
                    <a:lnTo>
                      <a:pt x="4" y="202"/>
                    </a:lnTo>
                    <a:lnTo>
                      <a:pt x="1" y="203"/>
                    </a:lnTo>
                    <a:lnTo>
                      <a:pt x="0" y="203"/>
                    </a:lnTo>
                    <a:lnTo>
                      <a:pt x="1" y="205"/>
                    </a:lnTo>
                    <a:lnTo>
                      <a:pt x="1" y="205"/>
                    </a:lnTo>
                    <a:lnTo>
                      <a:pt x="2" y="204"/>
                    </a:lnTo>
                    <a:lnTo>
                      <a:pt x="1" y="205"/>
                    </a:lnTo>
                    <a:lnTo>
                      <a:pt x="2" y="206"/>
                    </a:lnTo>
                    <a:lnTo>
                      <a:pt x="85" y="359"/>
                    </a:lnTo>
                    <a:lnTo>
                      <a:pt x="85" y="359"/>
                    </a:lnTo>
                    <a:lnTo>
                      <a:pt x="86" y="360"/>
                    </a:lnTo>
                    <a:lnTo>
                      <a:pt x="89" y="361"/>
                    </a:lnTo>
                    <a:lnTo>
                      <a:pt x="89" y="360"/>
                    </a:lnTo>
                    <a:lnTo>
                      <a:pt x="90" y="362"/>
                    </a:lnTo>
                    <a:lnTo>
                      <a:pt x="99" y="357"/>
                    </a:lnTo>
                    <a:lnTo>
                      <a:pt x="446" y="8"/>
                    </a:lnTo>
                    <a:lnTo>
                      <a:pt x="445" y="4"/>
                    </a:lnTo>
                    <a:moveTo>
                      <a:pt x="454" y="0"/>
                    </a:moveTo>
                    <a:lnTo>
                      <a:pt x="447" y="3"/>
                    </a:lnTo>
                    <a:lnTo>
                      <a:pt x="446" y="3"/>
                    </a:lnTo>
                    <a:lnTo>
                      <a:pt x="446" y="3"/>
                    </a:lnTo>
                    <a:lnTo>
                      <a:pt x="449" y="4"/>
                    </a:lnTo>
                    <a:lnTo>
                      <a:pt x="4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3" name="Freeform 123"/>
              <p:cNvSpPr>
                <a:spLocks noEditPoints="1"/>
              </p:cNvSpPr>
              <p:nvPr/>
            </p:nvSpPr>
            <p:spPr bwMode="auto">
              <a:xfrm>
                <a:off x="3191" y="1794"/>
                <a:ext cx="423" cy="127"/>
              </a:xfrm>
              <a:custGeom>
                <a:avLst/>
                <a:gdLst>
                  <a:gd name="T0" fmla="*/ 351 w 423"/>
                  <a:gd name="T1" fmla="*/ 3 h 127"/>
                  <a:gd name="T2" fmla="*/ 347 w 423"/>
                  <a:gd name="T3" fmla="*/ 4 h 127"/>
                  <a:gd name="T4" fmla="*/ 421 w 423"/>
                  <a:gd name="T5" fmla="*/ 89 h 127"/>
                  <a:gd name="T6" fmla="*/ 0 w 423"/>
                  <a:gd name="T7" fmla="*/ 127 h 127"/>
                  <a:gd name="T8" fmla="*/ 0 w 423"/>
                  <a:gd name="T9" fmla="*/ 127 h 127"/>
                  <a:gd name="T10" fmla="*/ 422 w 423"/>
                  <a:gd name="T11" fmla="*/ 89 h 127"/>
                  <a:gd name="T12" fmla="*/ 422 w 423"/>
                  <a:gd name="T13" fmla="*/ 89 h 127"/>
                  <a:gd name="T14" fmla="*/ 423 w 423"/>
                  <a:gd name="T15" fmla="*/ 89 h 127"/>
                  <a:gd name="T16" fmla="*/ 423 w 423"/>
                  <a:gd name="T17" fmla="*/ 87 h 127"/>
                  <a:gd name="T18" fmla="*/ 351 w 423"/>
                  <a:gd name="T19" fmla="*/ 3 h 127"/>
                  <a:gd name="T20" fmla="*/ 349 w 423"/>
                  <a:gd name="T21" fmla="*/ 0 h 127"/>
                  <a:gd name="T22" fmla="*/ 348 w 423"/>
                  <a:gd name="T23" fmla="*/ 0 h 127"/>
                  <a:gd name="T24" fmla="*/ 349 w 423"/>
                  <a:gd name="T25" fmla="*/ 0 h 127"/>
                  <a:gd name="T26" fmla="*/ 349 w 423"/>
                  <a:gd name="T27" fmla="*/ 0 h 127"/>
                  <a:gd name="T28" fmla="*/ 349 w 423"/>
                  <a:gd name="T2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3" h="127">
                    <a:moveTo>
                      <a:pt x="351" y="3"/>
                    </a:moveTo>
                    <a:lnTo>
                      <a:pt x="347" y="4"/>
                    </a:lnTo>
                    <a:lnTo>
                      <a:pt x="421" y="89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422" y="89"/>
                    </a:lnTo>
                    <a:lnTo>
                      <a:pt x="422" y="89"/>
                    </a:lnTo>
                    <a:lnTo>
                      <a:pt x="423" y="89"/>
                    </a:lnTo>
                    <a:lnTo>
                      <a:pt x="423" y="87"/>
                    </a:lnTo>
                    <a:lnTo>
                      <a:pt x="351" y="3"/>
                    </a:lnTo>
                    <a:close/>
                    <a:moveTo>
                      <a:pt x="349" y="0"/>
                    </a:moveTo>
                    <a:lnTo>
                      <a:pt x="348" y="0"/>
                    </a:lnTo>
                    <a:lnTo>
                      <a:pt x="349" y="0"/>
                    </a:lnTo>
                    <a:lnTo>
                      <a:pt x="349" y="0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4" name="Freeform 124"/>
              <p:cNvSpPr>
                <a:spLocks noEditPoints="1"/>
              </p:cNvSpPr>
              <p:nvPr/>
            </p:nvSpPr>
            <p:spPr bwMode="auto">
              <a:xfrm>
                <a:off x="3191" y="1794"/>
                <a:ext cx="423" cy="127"/>
              </a:xfrm>
              <a:custGeom>
                <a:avLst/>
                <a:gdLst>
                  <a:gd name="T0" fmla="*/ 351 w 423"/>
                  <a:gd name="T1" fmla="*/ 3 h 127"/>
                  <a:gd name="T2" fmla="*/ 347 w 423"/>
                  <a:gd name="T3" fmla="*/ 4 h 127"/>
                  <a:gd name="T4" fmla="*/ 421 w 423"/>
                  <a:gd name="T5" fmla="*/ 89 h 127"/>
                  <a:gd name="T6" fmla="*/ 0 w 423"/>
                  <a:gd name="T7" fmla="*/ 127 h 127"/>
                  <a:gd name="T8" fmla="*/ 0 w 423"/>
                  <a:gd name="T9" fmla="*/ 127 h 127"/>
                  <a:gd name="T10" fmla="*/ 422 w 423"/>
                  <a:gd name="T11" fmla="*/ 89 h 127"/>
                  <a:gd name="T12" fmla="*/ 422 w 423"/>
                  <a:gd name="T13" fmla="*/ 89 h 127"/>
                  <a:gd name="T14" fmla="*/ 423 w 423"/>
                  <a:gd name="T15" fmla="*/ 89 h 127"/>
                  <a:gd name="T16" fmla="*/ 423 w 423"/>
                  <a:gd name="T17" fmla="*/ 87 h 127"/>
                  <a:gd name="T18" fmla="*/ 351 w 423"/>
                  <a:gd name="T19" fmla="*/ 3 h 127"/>
                  <a:gd name="T20" fmla="*/ 349 w 423"/>
                  <a:gd name="T21" fmla="*/ 0 h 127"/>
                  <a:gd name="T22" fmla="*/ 348 w 423"/>
                  <a:gd name="T23" fmla="*/ 0 h 127"/>
                  <a:gd name="T24" fmla="*/ 349 w 423"/>
                  <a:gd name="T25" fmla="*/ 0 h 127"/>
                  <a:gd name="T26" fmla="*/ 349 w 423"/>
                  <a:gd name="T27" fmla="*/ 0 h 127"/>
                  <a:gd name="T28" fmla="*/ 349 w 423"/>
                  <a:gd name="T2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3" h="127">
                    <a:moveTo>
                      <a:pt x="351" y="3"/>
                    </a:moveTo>
                    <a:lnTo>
                      <a:pt x="347" y="4"/>
                    </a:lnTo>
                    <a:lnTo>
                      <a:pt x="421" y="89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422" y="89"/>
                    </a:lnTo>
                    <a:lnTo>
                      <a:pt x="422" y="89"/>
                    </a:lnTo>
                    <a:lnTo>
                      <a:pt x="423" y="89"/>
                    </a:lnTo>
                    <a:lnTo>
                      <a:pt x="423" y="87"/>
                    </a:lnTo>
                    <a:lnTo>
                      <a:pt x="351" y="3"/>
                    </a:lnTo>
                    <a:moveTo>
                      <a:pt x="349" y="0"/>
                    </a:moveTo>
                    <a:lnTo>
                      <a:pt x="348" y="0"/>
                    </a:lnTo>
                    <a:lnTo>
                      <a:pt x="349" y="0"/>
                    </a:lnTo>
                    <a:lnTo>
                      <a:pt x="349" y="0"/>
                    </a:lnTo>
                    <a:lnTo>
                      <a:pt x="3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5" name="Freeform 125"/>
              <p:cNvSpPr>
                <a:spLocks noEditPoints="1"/>
              </p:cNvSpPr>
              <p:nvPr/>
            </p:nvSpPr>
            <p:spPr bwMode="auto">
              <a:xfrm>
                <a:off x="3168" y="1737"/>
                <a:ext cx="375" cy="191"/>
              </a:xfrm>
              <a:custGeom>
                <a:avLst/>
                <a:gdLst>
                  <a:gd name="T0" fmla="*/ 7 w 375"/>
                  <a:gd name="T1" fmla="*/ 189 h 191"/>
                  <a:gd name="T2" fmla="*/ 4 w 375"/>
                  <a:gd name="T3" fmla="*/ 189 h 191"/>
                  <a:gd name="T4" fmla="*/ 0 w 375"/>
                  <a:gd name="T5" fmla="*/ 191 h 191"/>
                  <a:gd name="T6" fmla="*/ 7 w 375"/>
                  <a:gd name="T7" fmla="*/ 190 h 191"/>
                  <a:gd name="T8" fmla="*/ 7 w 375"/>
                  <a:gd name="T9" fmla="*/ 189 h 191"/>
                  <a:gd name="T10" fmla="*/ 259 w 375"/>
                  <a:gd name="T11" fmla="*/ 1 h 191"/>
                  <a:gd name="T12" fmla="*/ 144 w 375"/>
                  <a:gd name="T13" fmla="*/ 88 h 191"/>
                  <a:gd name="T14" fmla="*/ 256 w 375"/>
                  <a:gd name="T15" fmla="*/ 4 h 191"/>
                  <a:gd name="T16" fmla="*/ 282 w 375"/>
                  <a:gd name="T17" fmla="*/ 16 h 191"/>
                  <a:gd name="T18" fmla="*/ 367 w 375"/>
                  <a:gd name="T19" fmla="*/ 59 h 191"/>
                  <a:gd name="T20" fmla="*/ 367 w 375"/>
                  <a:gd name="T21" fmla="*/ 59 h 191"/>
                  <a:gd name="T22" fmla="*/ 19 w 375"/>
                  <a:gd name="T23" fmla="*/ 182 h 191"/>
                  <a:gd name="T24" fmla="*/ 15 w 375"/>
                  <a:gd name="T25" fmla="*/ 185 h 191"/>
                  <a:gd name="T26" fmla="*/ 23 w 375"/>
                  <a:gd name="T27" fmla="*/ 184 h 191"/>
                  <a:gd name="T28" fmla="*/ 23 w 375"/>
                  <a:gd name="T29" fmla="*/ 184 h 191"/>
                  <a:gd name="T30" fmla="*/ 370 w 375"/>
                  <a:gd name="T31" fmla="*/ 61 h 191"/>
                  <a:gd name="T32" fmla="*/ 374 w 375"/>
                  <a:gd name="T33" fmla="*/ 60 h 191"/>
                  <a:gd name="T34" fmla="*/ 375 w 375"/>
                  <a:gd name="T35" fmla="*/ 59 h 191"/>
                  <a:gd name="T36" fmla="*/ 374 w 375"/>
                  <a:gd name="T37" fmla="*/ 59 h 191"/>
                  <a:gd name="T38" fmla="*/ 372 w 375"/>
                  <a:gd name="T39" fmla="*/ 57 h 191"/>
                  <a:gd name="T40" fmla="*/ 372 w 375"/>
                  <a:gd name="T41" fmla="*/ 57 h 191"/>
                  <a:gd name="T42" fmla="*/ 371 w 375"/>
                  <a:gd name="T43" fmla="*/ 57 h 191"/>
                  <a:gd name="T44" fmla="*/ 288 w 375"/>
                  <a:gd name="T45" fmla="*/ 16 h 191"/>
                  <a:gd name="T46" fmla="*/ 261 w 375"/>
                  <a:gd name="T47" fmla="*/ 3 h 191"/>
                  <a:gd name="T48" fmla="*/ 261 w 375"/>
                  <a:gd name="T49" fmla="*/ 3 h 191"/>
                  <a:gd name="T50" fmla="*/ 259 w 375"/>
                  <a:gd name="T51" fmla="*/ 1 h 191"/>
                  <a:gd name="T52" fmla="*/ 256 w 375"/>
                  <a:gd name="T53" fmla="*/ 0 h 191"/>
                  <a:gd name="T54" fmla="*/ 256 w 375"/>
                  <a:gd name="T55" fmla="*/ 0 h 191"/>
                  <a:gd name="T56" fmla="*/ 257 w 375"/>
                  <a:gd name="T57" fmla="*/ 0 h 191"/>
                  <a:gd name="T58" fmla="*/ 257 w 375"/>
                  <a:gd name="T59" fmla="*/ 0 h 191"/>
                  <a:gd name="T60" fmla="*/ 256 w 375"/>
                  <a:gd name="T61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5" h="191">
                    <a:moveTo>
                      <a:pt x="7" y="189"/>
                    </a:moveTo>
                    <a:lnTo>
                      <a:pt x="4" y="189"/>
                    </a:lnTo>
                    <a:lnTo>
                      <a:pt x="0" y="191"/>
                    </a:lnTo>
                    <a:lnTo>
                      <a:pt x="7" y="190"/>
                    </a:lnTo>
                    <a:lnTo>
                      <a:pt x="7" y="189"/>
                    </a:lnTo>
                    <a:close/>
                    <a:moveTo>
                      <a:pt x="259" y="1"/>
                    </a:moveTo>
                    <a:lnTo>
                      <a:pt x="144" y="88"/>
                    </a:lnTo>
                    <a:lnTo>
                      <a:pt x="256" y="4"/>
                    </a:lnTo>
                    <a:lnTo>
                      <a:pt x="282" y="16"/>
                    </a:lnTo>
                    <a:lnTo>
                      <a:pt x="367" y="59"/>
                    </a:lnTo>
                    <a:lnTo>
                      <a:pt x="367" y="59"/>
                    </a:lnTo>
                    <a:lnTo>
                      <a:pt x="19" y="182"/>
                    </a:lnTo>
                    <a:lnTo>
                      <a:pt x="15" y="185"/>
                    </a:lnTo>
                    <a:lnTo>
                      <a:pt x="23" y="184"/>
                    </a:lnTo>
                    <a:lnTo>
                      <a:pt x="23" y="184"/>
                    </a:lnTo>
                    <a:lnTo>
                      <a:pt x="370" y="61"/>
                    </a:lnTo>
                    <a:lnTo>
                      <a:pt x="374" y="60"/>
                    </a:lnTo>
                    <a:lnTo>
                      <a:pt x="375" y="59"/>
                    </a:lnTo>
                    <a:lnTo>
                      <a:pt x="374" y="59"/>
                    </a:lnTo>
                    <a:lnTo>
                      <a:pt x="372" y="57"/>
                    </a:lnTo>
                    <a:lnTo>
                      <a:pt x="372" y="57"/>
                    </a:lnTo>
                    <a:lnTo>
                      <a:pt x="371" y="57"/>
                    </a:lnTo>
                    <a:lnTo>
                      <a:pt x="288" y="16"/>
                    </a:lnTo>
                    <a:lnTo>
                      <a:pt x="261" y="3"/>
                    </a:lnTo>
                    <a:lnTo>
                      <a:pt x="261" y="3"/>
                    </a:lnTo>
                    <a:lnTo>
                      <a:pt x="259" y="1"/>
                    </a:lnTo>
                    <a:close/>
                    <a:moveTo>
                      <a:pt x="256" y="0"/>
                    </a:moveTo>
                    <a:lnTo>
                      <a:pt x="256" y="0"/>
                    </a:lnTo>
                    <a:lnTo>
                      <a:pt x="257" y="0"/>
                    </a:lnTo>
                    <a:lnTo>
                      <a:pt x="257" y="0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6" name="Freeform 126"/>
              <p:cNvSpPr>
                <a:spLocks noEditPoints="1"/>
              </p:cNvSpPr>
              <p:nvPr/>
            </p:nvSpPr>
            <p:spPr bwMode="auto">
              <a:xfrm>
                <a:off x="3168" y="1737"/>
                <a:ext cx="375" cy="191"/>
              </a:xfrm>
              <a:custGeom>
                <a:avLst/>
                <a:gdLst>
                  <a:gd name="T0" fmla="*/ 7 w 375"/>
                  <a:gd name="T1" fmla="*/ 189 h 191"/>
                  <a:gd name="T2" fmla="*/ 4 w 375"/>
                  <a:gd name="T3" fmla="*/ 189 h 191"/>
                  <a:gd name="T4" fmla="*/ 0 w 375"/>
                  <a:gd name="T5" fmla="*/ 191 h 191"/>
                  <a:gd name="T6" fmla="*/ 7 w 375"/>
                  <a:gd name="T7" fmla="*/ 190 h 191"/>
                  <a:gd name="T8" fmla="*/ 7 w 375"/>
                  <a:gd name="T9" fmla="*/ 189 h 191"/>
                  <a:gd name="T10" fmla="*/ 259 w 375"/>
                  <a:gd name="T11" fmla="*/ 1 h 191"/>
                  <a:gd name="T12" fmla="*/ 144 w 375"/>
                  <a:gd name="T13" fmla="*/ 88 h 191"/>
                  <a:gd name="T14" fmla="*/ 256 w 375"/>
                  <a:gd name="T15" fmla="*/ 4 h 191"/>
                  <a:gd name="T16" fmla="*/ 282 w 375"/>
                  <a:gd name="T17" fmla="*/ 16 h 191"/>
                  <a:gd name="T18" fmla="*/ 367 w 375"/>
                  <a:gd name="T19" fmla="*/ 59 h 191"/>
                  <a:gd name="T20" fmla="*/ 367 w 375"/>
                  <a:gd name="T21" fmla="*/ 59 h 191"/>
                  <a:gd name="T22" fmla="*/ 19 w 375"/>
                  <a:gd name="T23" fmla="*/ 182 h 191"/>
                  <a:gd name="T24" fmla="*/ 15 w 375"/>
                  <a:gd name="T25" fmla="*/ 185 h 191"/>
                  <a:gd name="T26" fmla="*/ 23 w 375"/>
                  <a:gd name="T27" fmla="*/ 184 h 191"/>
                  <a:gd name="T28" fmla="*/ 23 w 375"/>
                  <a:gd name="T29" fmla="*/ 184 h 191"/>
                  <a:gd name="T30" fmla="*/ 370 w 375"/>
                  <a:gd name="T31" fmla="*/ 61 h 191"/>
                  <a:gd name="T32" fmla="*/ 374 w 375"/>
                  <a:gd name="T33" fmla="*/ 60 h 191"/>
                  <a:gd name="T34" fmla="*/ 375 w 375"/>
                  <a:gd name="T35" fmla="*/ 59 h 191"/>
                  <a:gd name="T36" fmla="*/ 374 w 375"/>
                  <a:gd name="T37" fmla="*/ 59 h 191"/>
                  <a:gd name="T38" fmla="*/ 372 w 375"/>
                  <a:gd name="T39" fmla="*/ 57 h 191"/>
                  <a:gd name="T40" fmla="*/ 372 w 375"/>
                  <a:gd name="T41" fmla="*/ 57 h 191"/>
                  <a:gd name="T42" fmla="*/ 371 w 375"/>
                  <a:gd name="T43" fmla="*/ 57 h 191"/>
                  <a:gd name="T44" fmla="*/ 288 w 375"/>
                  <a:gd name="T45" fmla="*/ 16 h 191"/>
                  <a:gd name="T46" fmla="*/ 261 w 375"/>
                  <a:gd name="T47" fmla="*/ 3 h 191"/>
                  <a:gd name="T48" fmla="*/ 261 w 375"/>
                  <a:gd name="T49" fmla="*/ 3 h 191"/>
                  <a:gd name="T50" fmla="*/ 259 w 375"/>
                  <a:gd name="T51" fmla="*/ 1 h 191"/>
                  <a:gd name="T52" fmla="*/ 256 w 375"/>
                  <a:gd name="T53" fmla="*/ 0 h 191"/>
                  <a:gd name="T54" fmla="*/ 256 w 375"/>
                  <a:gd name="T55" fmla="*/ 0 h 191"/>
                  <a:gd name="T56" fmla="*/ 257 w 375"/>
                  <a:gd name="T57" fmla="*/ 0 h 191"/>
                  <a:gd name="T58" fmla="*/ 257 w 375"/>
                  <a:gd name="T59" fmla="*/ 0 h 191"/>
                  <a:gd name="T60" fmla="*/ 256 w 375"/>
                  <a:gd name="T61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5" h="191">
                    <a:moveTo>
                      <a:pt x="7" y="189"/>
                    </a:moveTo>
                    <a:lnTo>
                      <a:pt x="4" y="189"/>
                    </a:lnTo>
                    <a:lnTo>
                      <a:pt x="0" y="191"/>
                    </a:lnTo>
                    <a:lnTo>
                      <a:pt x="7" y="190"/>
                    </a:lnTo>
                    <a:lnTo>
                      <a:pt x="7" y="189"/>
                    </a:lnTo>
                    <a:moveTo>
                      <a:pt x="259" y="1"/>
                    </a:moveTo>
                    <a:lnTo>
                      <a:pt x="144" y="88"/>
                    </a:lnTo>
                    <a:lnTo>
                      <a:pt x="256" y="4"/>
                    </a:lnTo>
                    <a:lnTo>
                      <a:pt x="282" y="16"/>
                    </a:lnTo>
                    <a:lnTo>
                      <a:pt x="367" y="59"/>
                    </a:lnTo>
                    <a:lnTo>
                      <a:pt x="367" y="59"/>
                    </a:lnTo>
                    <a:lnTo>
                      <a:pt x="19" y="182"/>
                    </a:lnTo>
                    <a:lnTo>
                      <a:pt x="15" y="185"/>
                    </a:lnTo>
                    <a:lnTo>
                      <a:pt x="23" y="184"/>
                    </a:lnTo>
                    <a:lnTo>
                      <a:pt x="23" y="184"/>
                    </a:lnTo>
                    <a:lnTo>
                      <a:pt x="370" y="61"/>
                    </a:lnTo>
                    <a:lnTo>
                      <a:pt x="374" y="60"/>
                    </a:lnTo>
                    <a:lnTo>
                      <a:pt x="375" y="59"/>
                    </a:lnTo>
                    <a:lnTo>
                      <a:pt x="374" y="59"/>
                    </a:lnTo>
                    <a:lnTo>
                      <a:pt x="372" y="57"/>
                    </a:lnTo>
                    <a:lnTo>
                      <a:pt x="372" y="57"/>
                    </a:lnTo>
                    <a:lnTo>
                      <a:pt x="371" y="57"/>
                    </a:lnTo>
                    <a:lnTo>
                      <a:pt x="288" y="16"/>
                    </a:lnTo>
                    <a:lnTo>
                      <a:pt x="261" y="3"/>
                    </a:lnTo>
                    <a:lnTo>
                      <a:pt x="261" y="3"/>
                    </a:lnTo>
                    <a:lnTo>
                      <a:pt x="259" y="1"/>
                    </a:lnTo>
                    <a:moveTo>
                      <a:pt x="256" y="0"/>
                    </a:moveTo>
                    <a:lnTo>
                      <a:pt x="256" y="0"/>
                    </a:lnTo>
                    <a:lnTo>
                      <a:pt x="257" y="0"/>
                    </a:lnTo>
                    <a:lnTo>
                      <a:pt x="257" y="0"/>
                    </a:lnTo>
                    <a:lnTo>
                      <a:pt x="25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7" name="Freeform 127"/>
              <p:cNvSpPr>
                <a:spLocks noEditPoints="1"/>
              </p:cNvSpPr>
              <p:nvPr/>
            </p:nvSpPr>
            <p:spPr bwMode="auto">
              <a:xfrm>
                <a:off x="3043" y="1882"/>
                <a:ext cx="579" cy="310"/>
              </a:xfrm>
              <a:custGeom>
                <a:avLst/>
                <a:gdLst>
                  <a:gd name="T0" fmla="*/ 2 w 579"/>
                  <a:gd name="T1" fmla="*/ 307 h 310"/>
                  <a:gd name="T2" fmla="*/ 0 w 579"/>
                  <a:gd name="T3" fmla="*/ 310 h 310"/>
                  <a:gd name="T4" fmla="*/ 2 w 579"/>
                  <a:gd name="T5" fmla="*/ 309 h 310"/>
                  <a:gd name="T6" fmla="*/ 3 w 579"/>
                  <a:gd name="T7" fmla="*/ 307 h 310"/>
                  <a:gd name="T8" fmla="*/ 2 w 579"/>
                  <a:gd name="T9" fmla="*/ 307 h 310"/>
                  <a:gd name="T10" fmla="*/ 570 w 579"/>
                  <a:gd name="T11" fmla="*/ 1 h 310"/>
                  <a:gd name="T12" fmla="*/ 148 w 579"/>
                  <a:gd name="T13" fmla="*/ 39 h 310"/>
                  <a:gd name="T14" fmla="*/ 140 w 579"/>
                  <a:gd name="T15" fmla="*/ 40 h 310"/>
                  <a:gd name="T16" fmla="*/ 136 w 579"/>
                  <a:gd name="T17" fmla="*/ 42 h 310"/>
                  <a:gd name="T18" fmla="*/ 137 w 579"/>
                  <a:gd name="T19" fmla="*/ 43 h 310"/>
                  <a:gd name="T20" fmla="*/ 136 w 579"/>
                  <a:gd name="T21" fmla="*/ 43 h 310"/>
                  <a:gd name="T22" fmla="*/ 17 w 579"/>
                  <a:gd name="T23" fmla="*/ 284 h 310"/>
                  <a:gd name="T24" fmla="*/ 136 w 579"/>
                  <a:gd name="T25" fmla="*/ 43 h 310"/>
                  <a:gd name="T26" fmla="*/ 564 w 579"/>
                  <a:gd name="T27" fmla="*/ 5 h 310"/>
                  <a:gd name="T28" fmla="*/ 8 w 579"/>
                  <a:gd name="T29" fmla="*/ 302 h 310"/>
                  <a:gd name="T30" fmla="*/ 6 w 579"/>
                  <a:gd name="T31" fmla="*/ 306 h 310"/>
                  <a:gd name="T32" fmla="*/ 7 w 579"/>
                  <a:gd name="T33" fmla="*/ 307 h 310"/>
                  <a:gd name="T34" fmla="*/ 161 w 579"/>
                  <a:gd name="T35" fmla="*/ 223 h 310"/>
                  <a:gd name="T36" fmla="*/ 569 w 579"/>
                  <a:gd name="T37" fmla="*/ 5 h 310"/>
                  <a:gd name="T38" fmla="*/ 570 w 579"/>
                  <a:gd name="T39" fmla="*/ 4 h 310"/>
                  <a:gd name="T40" fmla="*/ 569 w 579"/>
                  <a:gd name="T41" fmla="*/ 4 h 310"/>
                  <a:gd name="T42" fmla="*/ 571 w 579"/>
                  <a:gd name="T43" fmla="*/ 2 h 310"/>
                  <a:gd name="T44" fmla="*/ 570 w 579"/>
                  <a:gd name="T45" fmla="*/ 1 h 310"/>
                  <a:gd name="T46" fmla="*/ 579 w 579"/>
                  <a:gd name="T47" fmla="*/ 0 h 310"/>
                  <a:gd name="T48" fmla="*/ 575 w 579"/>
                  <a:gd name="T49" fmla="*/ 1 h 310"/>
                  <a:gd name="T50" fmla="*/ 575 w 579"/>
                  <a:gd name="T51" fmla="*/ 1 h 310"/>
                  <a:gd name="T52" fmla="*/ 579 w 579"/>
                  <a:gd name="T53" fmla="*/ 0 h 310"/>
                  <a:gd name="T54" fmla="*/ 579 w 579"/>
                  <a:gd name="T55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9" h="310">
                    <a:moveTo>
                      <a:pt x="2" y="307"/>
                    </a:moveTo>
                    <a:lnTo>
                      <a:pt x="0" y="310"/>
                    </a:lnTo>
                    <a:lnTo>
                      <a:pt x="2" y="309"/>
                    </a:lnTo>
                    <a:lnTo>
                      <a:pt x="3" y="307"/>
                    </a:lnTo>
                    <a:lnTo>
                      <a:pt x="2" y="307"/>
                    </a:lnTo>
                    <a:close/>
                    <a:moveTo>
                      <a:pt x="570" y="1"/>
                    </a:moveTo>
                    <a:lnTo>
                      <a:pt x="148" y="39"/>
                    </a:lnTo>
                    <a:lnTo>
                      <a:pt x="140" y="40"/>
                    </a:lnTo>
                    <a:lnTo>
                      <a:pt x="136" y="42"/>
                    </a:lnTo>
                    <a:lnTo>
                      <a:pt x="137" y="43"/>
                    </a:lnTo>
                    <a:lnTo>
                      <a:pt x="136" y="43"/>
                    </a:lnTo>
                    <a:lnTo>
                      <a:pt x="17" y="284"/>
                    </a:lnTo>
                    <a:lnTo>
                      <a:pt x="136" y="43"/>
                    </a:lnTo>
                    <a:lnTo>
                      <a:pt x="564" y="5"/>
                    </a:lnTo>
                    <a:lnTo>
                      <a:pt x="8" y="302"/>
                    </a:lnTo>
                    <a:lnTo>
                      <a:pt x="6" y="306"/>
                    </a:lnTo>
                    <a:lnTo>
                      <a:pt x="7" y="307"/>
                    </a:lnTo>
                    <a:lnTo>
                      <a:pt x="161" y="223"/>
                    </a:lnTo>
                    <a:lnTo>
                      <a:pt x="569" y="5"/>
                    </a:lnTo>
                    <a:lnTo>
                      <a:pt x="570" y="4"/>
                    </a:lnTo>
                    <a:lnTo>
                      <a:pt x="569" y="4"/>
                    </a:lnTo>
                    <a:lnTo>
                      <a:pt x="571" y="2"/>
                    </a:lnTo>
                    <a:lnTo>
                      <a:pt x="570" y="1"/>
                    </a:lnTo>
                    <a:close/>
                    <a:moveTo>
                      <a:pt x="579" y="0"/>
                    </a:moveTo>
                    <a:lnTo>
                      <a:pt x="575" y="1"/>
                    </a:lnTo>
                    <a:lnTo>
                      <a:pt x="575" y="1"/>
                    </a:lnTo>
                    <a:lnTo>
                      <a:pt x="579" y="0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8" name="Freeform 128"/>
              <p:cNvSpPr>
                <a:spLocks noEditPoints="1"/>
              </p:cNvSpPr>
              <p:nvPr/>
            </p:nvSpPr>
            <p:spPr bwMode="auto">
              <a:xfrm>
                <a:off x="3043" y="1882"/>
                <a:ext cx="579" cy="310"/>
              </a:xfrm>
              <a:custGeom>
                <a:avLst/>
                <a:gdLst>
                  <a:gd name="T0" fmla="*/ 2 w 579"/>
                  <a:gd name="T1" fmla="*/ 307 h 310"/>
                  <a:gd name="T2" fmla="*/ 0 w 579"/>
                  <a:gd name="T3" fmla="*/ 310 h 310"/>
                  <a:gd name="T4" fmla="*/ 2 w 579"/>
                  <a:gd name="T5" fmla="*/ 309 h 310"/>
                  <a:gd name="T6" fmla="*/ 3 w 579"/>
                  <a:gd name="T7" fmla="*/ 307 h 310"/>
                  <a:gd name="T8" fmla="*/ 2 w 579"/>
                  <a:gd name="T9" fmla="*/ 307 h 310"/>
                  <a:gd name="T10" fmla="*/ 570 w 579"/>
                  <a:gd name="T11" fmla="*/ 1 h 310"/>
                  <a:gd name="T12" fmla="*/ 148 w 579"/>
                  <a:gd name="T13" fmla="*/ 39 h 310"/>
                  <a:gd name="T14" fmla="*/ 140 w 579"/>
                  <a:gd name="T15" fmla="*/ 40 h 310"/>
                  <a:gd name="T16" fmla="*/ 136 w 579"/>
                  <a:gd name="T17" fmla="*/ 42 h 310"/>
                  <a:gd name="T18" fmla="*/ 137 w 579"/>
                  <a:gd name="T19" fmla="*/ 43 h 310"/>
                  <a:gd name="T20" fmla="*/ 136 w 579"/>
                  <a:gd name="T21" fmla="*/ 43 h 310"/>
                  <a:gd name="T22" fmla="*/ 17 w 579"/>
                  <a:gd name="T23" fmla="*/ 284 h 310"/>
                  <a:gd name="T24" fmla="*/ 136 w 579"/>
                  <a:gd name="T25" fmla="*/ 43 h 310"/>
                  <a:gd name="T26" fmla="*/ 564 w 579"/>
                  <a:gd name="T27" fmla="*/ 5 h 310"/>
                  <a:gd name="T28" fmla="*/ 8 w 579"/>
                  <a:gd name="T29" fmla="*/ 302 h 310"/>
                  <a:gd name="T30" fmla="*/ 6 w 579"/>
                  <a:gd name="T31" fmla="*/ 306 h 310"/>
                  <a:gd name="T32" fmla="*/ 7 w 579"/>
                  <a:gd name="T33" fmla="*/ 307 h 310"/>
                  <a:gd name="T34" fmla="*/ 161 w 579"/>
                  <a:gd name="T35" fmla="*/ 223 h 310"/>
                  <a:gd name="T36" fmla="*/ 569 w 579"/>
                  <a:gd name="T37" fmla="*/ 5 h 310"/>
                  <a:gd name="T38" fmla="*/ 570 w 579"/>
                  <a:gd name="T39" fmla="*/ 4 h 310"/>
                  <a:gd name="T40" fmla="*/ 569 w 579"/>
                  <a:gd name="T41" fmla="*/ 4 h 310"/>
                  <a:gd name="T42" fmla="*/ 571 w 579"/>
                  <a:gd name="T43" fmla="*/ 2 h 310"/>
                  <a:gd name="T44" fmla="*/ 570 w 579"/>
                  <a:gd name="T45" fmla="*/ 1 h 310"/>
                  <a:gd name="T46" fmla="*/ 579 w 579"/>
                  <a:gd name="T47" fmla="*/ 0 h 310"/>
                  <a:gd name="T48" fmla="*/ 575 w 579"/>
                  <a:gd name="T49" fmla="*/ 1 h 310"/>
                  <a:gd name="T50" fmla="*/ 575 w 579"/>
                  <a:gd name="T51" fmla="*/ 1 h 310"/>
                  <a:gd name="T52" fmla="*/ 579 w 579"/>
                  <a:gd name="T53" fmla="*/ 0 h 310"/>
                  <a:gd name="T54" fmla="*/ 579 w 579"/>
                  <a:gd name="T55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9" h="310">
                    <a:moveTo>
                      <a:pt x="2" y="307"/>
                    </a:moveTo>
                    <a:lnTo>
                      <a:pt x="0" y="310"/>
                    </a:lnTo>
                    <a:lnTo>
                      <a:pt x="2" y="309"/>
                    </a:lnTo>
                    <a:lnTo>
                      <a:pt x="3" y="307"/>
                    </a:lnTo>
                    <a:lnTo>
                      <a:pt x="2" y="307"/>
                    </a:lnTo>
                    <a:moveTo>
                      <a:pt x="570" y="1"/>
                    </a:moveTo>
                    <a:lnTo>
                      <a:pt x="148" y="39"/>
                    </a:lnTo>
                    <a:lnTo>
                      <a:pt x="140" y="40"/>
                    </a:lnTo>
                    <a:lnTo>
                      <a:pt x="136" y="42"/>
                    </a:lnTo>
                    <a:lnTo>
                      <a:pt x="137" y="43"/>
                    </a:lnTo>
                    <a:lnTo>
                      <a:pt x="136" y="43"/>
                    </a:lnTo>
                    <a:lnTo>
                      <a:pt x="17" y="284"/>
                    </a:lnTo>
                    <a:lnTo>
                      <a:pt x="136" y="43"/>
                    </a:lnTo>
                    <a:lnTo>
                      <a:pt x="564" y="5"/>
                    </a:lnTo>
                    <a:lnTo>
                      <a:pt x="8" y="302"/>
                    </a:lnTo>
                    <a:lnTo>
                      <a:pt x="6" y="306"/>
                    </a:lnTo>
                    <a:lnTo>
                      <a:pt x="7" y="307"/>
                    </a:lnTo>
                    <a:lnTo>
                      <a:pt x="161" y="223"/>
                    </a:lnTo>
                    <a:lnTo>
                      <a:pt x="569" y="5"/>
                    </a:lnTo>
                    <a:lnTo>
                      <a:pt x="570" y="4"/>
                    </a:lnTo>
                    <a:lnTo>
                      <a:pt x="569" y="4"/>
                    </a:lnTo>
                    <a:lnTo>
                      <a:pt x="571" y="2"/>
                    </a:lnTo>
                    <a:lnTo>
                      <a:pt x="570" y="1"/>
                    </a:lnTo>
                    <a:moveTo>
                      <a:pt x="579" y="0"/>
                    </a:moveTo>
                    <a:lnTo>
                      <a:pt x="575" y="1"/>
                    </a:lnTo>
                    <a:lnTo>
                      <a:pt x="575" y="1"/>
                    </a:lnTo>
                    <a:lnTo>
                      <a:pt x="579" y="0"/>
                    </a:lnTo>
                    <a:lnTo>
                      <a:pt x="57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9" name="Freeform 129"/>
              <p:cNvSpPr>
                <a:spLocks noEditPoints="1"/>
              </p:cNvSpPr>
              <p:nvPr/>
            </p:nvSpPr>
            <p:spPr bwMode="auto">
              <a:xfrm>
                <a:off x="2990" y="1563"/>
                <a:ext cx="437" cy="361"/>
              </a:xfrm>
              <a:custGeom>
                <a:avLst/>
                <a:gdLst>
                  <a:gd name="T0" fmla="*/ 4 w 437"/>
                  <a:gd name="T1" fmla="*/ 7 h 361"/>
                  <a:gd name="T2" fmla="*/ 4 w 437"/>
                  <a:gd name="T3" fmla="*/ 7 h 361"/>
                  <a:gd name="T4" fmla="*/ 79 w 437"/>
                  <a:gd name="T5" fmla="*/ 154 h 361"/>
                  <a:gd name="T6" fmla="*/ 4 w 437"/>
                  <a:gd name="T7" fmla="*/ 7 h 361"/>
                  <a:gd name="T8" fmla="*/ 7 w 437"/>
                  <a:gd name="T9" fmla="*/ 2 h 361"/>
                  <a:gd name="T10" fmla="*/ 5 w 437"/>
                  <a:gd name="T11" fmla="*/ 3 h 361"/>
                  <a:gd name="T12" fmla="*/ 39 w 437"/>
                  <a:gd name="T13" fmla="*/ 69 h 361"/>
                  <a:gd name="T14" fmla="*/ 7 w 437"/>
                  <a:gd name="T15" fmla="*/ 5 h 361"/>
                  <a:gd name="T16" fmla="*/ 431 w 437"/>
                  <a:gd name="T17" fmla="*/ 176 h 361"/>
                  <a:gd name="T18" fmla="*/ 189 w 437"/>
                  <a:gd name="T19" fmla="*/ 358 h 361"/>
                  <a:gd name="T20" fmla="*/ 189 w 437"/>
                  <a:gd name="T21" fmla="*/ 359 h 361"/>
                  <a:gd name="T22" fmla="*/ 190 w 437"/>
                  <a:gd name="T23" fmla="*/ 359 h 361"/>
                  <a:gd name="T24" fmla="*/ 189 w 437"/>
                  <a:gd name="T25" fmla="*/ 360 h 361"/>
                  <a:gd name="T26" fmla="*/ 189 w 437"/>
                  <a:gd name="T27" fmla="*/ 361 h 361"/>
                  <a:gd name="T28" fmla="*/ 193 w 437"/>
                  <a:gd name="T29" fmla="*/ 359 h 361"/>
                  <a:gd name="T30" fmla="*/ 197 w 437"/>
                  <a:gd name="T31" fmla="*/ 356 h 361"/>
                  <a:gd name="T32" fmla="*/ 322 w 437"/>
                  <a:gd name="T33" fmla="*/ 262 h 361"/>
                  <a:gd name="T34" fmla="*/ 437 w 437"/>
                  <a:gd name="T35" fmla="*/ 175 h 361"/>
                  <a:gd name="T36" fmla="*/ 437 w 437"/>
                  <a:gd name="T37" fmla="*/ 175 h 361"/>
                  <a:gd name="T38" fmla="*/ 436 w 437"/>
                  <a:gd name="T39" fmla="*/ 175 h 361"/>
                  <a:gd name="T40" fmla="*/ 435 w 437"/>
                  <a:gd name="T41" fmla="*/ 174 h 361"/>
                  <a:gd name="T42" fmla="*/ 435 w 437"/>
                  <a:gd name="T43" fmla="*/ 174 h 361"/>
                  <a:gd name="T44" fmla="*/ 434 w 437"/>
                  <a:gd name="T45" fmla="*/ 174 h 361"/>
                  <a:gd name="T46" fmla="*/ 7 w 437"/>
                  <a:gd name="T47" fmla="*/ 2 h 361"/>
                  <a:gd name="T48" fmla="*/ 0 w 437"/>
                  <a:gd name="T49" fmla="*/ 0 h 361"/>
                  <a:gd name="T50" fmla="*/ 1 w 437"/>
                  <a:gd name="T51" fmla="*/ 1 h 361"/>
                  <a:gd name="T52" fmla="*/ 1 w 437"/>
                  <a:gd name="T53" fmla="*/ 1 h 361"/>
                  <a:gd name="T54" fmla="*/ 0 w 437"/>
                  <a:gd name="T55" fmla="*/ 0 h 361"/>
                  <a:gd name="T56" fmla="*/ 0 w 437"/>
                  <a:gd name="T57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7" h="361">
                    <a:moveTo>
                      <a:pt x="4" y="7"/>
                    </a:moveTo>
                    <a:lnTo>
                      <a:pt x="4" y="7"/>
                    </a:lnTo>
                    <a:lnTo>
                      <a:pt x="79" y="154"/>
                    </a:lnTo>
                    <a:lnTo>
                      <a:pt x="4" y="7"/>
                    </a:lnTo>
                    <a:close/>
                    <a:moveTo>
                      <a:pt x="7" y="2"/>
                    </a:moveTo>
                    <a:lnTo>
                      <a:pt x="5" y="3"/>
                    </a:lnTo>
                    <a:lnTo>
                      <a:pt x="39" y="69"/>
                    </a:lnTo>
                    <a:lnTo>
                      <a:pt x="7" y="5"/>
                    </a:lnTo>
                    <a:lnTo>
                      <a:pt x="431" y="176"/>
                    </a:lnTo>
                    <a:lnTo>
                      <a:pt x="189" y="358"/>
                    </a:lnTo>
                    <a:lnTo>
                      <a:pt x="189" y="359"/>
                    </a:lnTo>
                    <a:lnTo>
                      <a:pt x="190" y="359"/>
                    </a:lnTo>
                    <a:lnTo>
                      <a:pt x="189" y="360"/>
                    </a:lnTo>
                    <a:lnTo>
                      <a:pt x="189" y="361"/>
                    </a:lnTo>
                    <a:lnTo>
                      <a:pt x="193" y="359"/>
                    </a:lnTo>
                    <a:lnTo>
                      <a:pt x="197" y="356"/>
                    </a:lnTo>
                    <a:lnTo>
                      <a:pt x="322" y="262"/>
                    </a:lnTo>
                    <a:lnTo>
                      <a:pt x="437" y="175"/>
                    </a:lnTo>
                    <a:lnTo>
                      <a:pt x="437" y="175"/>
                    </a:lnTo>
                    <a:lnTo>
                      <a:pt x="436" y="175"/>
                    </a:lnTo>
                    <a:lnTo>
                      <a:pt x="435" y="174"/>
                    </a:lnTo>
                    <a:lnTo>
                      <a:pt x="435" y="174"/>
                    </a:lnTo>
                    <a:lnTo>
                      <a:pt x="434" y="174"/>
                    </a:lnTo>
                    <a:lnTo>
                      <a:pt x="7" y="2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0" name="Freeform 130"/>
              <p:cNvSpPr>
                <a:spLocks noEditPoints="1"/>
              </p:cNvSpPr>
              <p:nvPr/>
            </p:nvSpPr>
            <p:spPr bwMode="auto">
              <a:xfrm>
                <a:off x="2990" y="1563"/>
                <a:ext cx="437" cy="361"/>
              </a:xfrm>
              <a:custGeom>
                <a:avLst/>
                <a:gdLst>
                  <a:gd name="T0" fmla="*/ 4 w 437"/>
                  <a:gd name="T1" fmla="*/ 7 h 361"/>
                  <a:gd name="T2" fmla="*/ 4 w 437"/>
                  <a:gd name="T3" fmla="*/ 7 h 361"/>
                  <a:gd name="T4" fmla="*/ 79 w 437"/>
                  <a:gd name="T5" fmla="*/ 154 h 361"/>
                  <a:gd name="T6" fmla="*/ 4 w 437"/>
                  <a:gd name="T7" fmla="*/ 7 h 361"/>
                  <a:gd name="T8" fmla="*/ 7 w 437"/>
                  <a:gd name="T9" fmla="*/ 2 h 361"/>
                  <a:gd name="T10" fmla="*/ 5 w 437"/>
                  <a:gd name="T11" fmla="*/ 3 h 361"/>
                  <a:gd name="T12" fmla="*/ 39 w 437"/>
                  <a:gd name="T13" fmla="*/ 69 h 361"/>
                  <a:gd name="T14" fmla="*/ 7 w 437"/>
                  <a:gd name="T15" fmla="*/ 5 h 361"/>
                  <a:gd name="T16" fmla="*/ 431 w 437"/>
                  <a:gd name="T17" fmla="*/ 176 h 361"/>
                  <a:gd name="T18" fmla="*/ 189 w 437"/>
                  <a:gd name="T19" fmla="*/ 358 h 361"/>
                  <a:gd name="T20" fmla="*/ 189 w 437"/>
                  <a:gd name="T21" fmla="*/ 359 h 361"/>
                  <a:gd name="T22" fmla="*/ 190 w 437"/>
                  <a:gd name="T23" fmla="*/ 359 h 361"/>
                  <a:gd name="T24" fmla="*/ 189 w 437"/>
                  <a:gd name="T25" fmla="*/ 360 h 361"/>
                  <a:gd name="T26" fmla="*/ 189 w 437"/>
                  <a:gd name="T27" fmla="*/ 361 h 361"/>
                  <a:gd name="T28" fmla="*/ 193 w 437"/>
                  <a:gd name="T29" fmla="*/ 359 h 361"/>
                  <a:gd name="T30" fmla="*/ 197 w 437"/>
                  <a:gd name="T31" fmla="*/ 356 h 361"/>
                  <a:gd name="T32" fmla="*/ 322 w 437"/>
                  <a:gd name="T33" fmla="*/ 262 h 361"/>
                  <a:gd name="T34" fmla="*/ 437 w 437"/>
                  <a:gd name="T35" fmla="*/ 175 h 361"/>
                  <a:gd name="T36" fmla="*/ 437 w 437"/>
                  <a:gd name="T37" fmla="*/ 175 h 361"/>
                  <a:gd name="T38" fmla="*/ 436 w 437"/>
                  <a:gd name="T39" fmla="*/ 175 h 361"/>
                  <a:gd name="T40" fmla="*/ 435 w 437"/>
                  <a:gd name="T41" fmla="*/ 174 h 361"/>
                  <a:gd name="T42" fmla="*/ 435 w 437"/>
                  <a:gd name="T43" fmla="*/ 174 h 361"/>
                  <a:gd name="T44" fmla="*/ 434 w 437"/>
                  <a:gd name="T45" fmla="*/ 174 h 361"/>
                  <a:gd name="T46" fmla="*/ 7 w 437"/>
                  <a:gd name="T47" fmla="*/ 2 h 361"/>
                  <a:gd name="T48" fmla="*/ 0 w 437"/>
                  <a:gd name="T49" fmla="*/ 0 h 361"/>
                  <a:gd name="T50" fmla="*/ 1 w 437"/>
                  <a:gd name="T51" fmla="*/ 1 h 361"/>
                  <a:gd name="T52" fmla="*/ 1 w 437"/>
                  <a:gd name="T53" fmla="*/ 1 h 361"/>
                  <a:gd name="T54" fmla="*/ 0 w 437"/>
                  <a:gd name="T55" fmla="*/ 0 h 361"/>
                  <a:gd name="T56" fmla="*/ 0 w 437"/>
                  <a:gd name="T57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7" h="361">
                    <a:moveTo>
                      <a:pt x="4" y="7"/>
                    </a:moveTo>
                    <a:lnTo>
                      <a:pt x="4" y="7"/>
                    </a:lnTo>
                    <a:lnTo>
                      <a:pt x="79" y="154"/>
                    </a:lnTo>
                    <a:lnTo>
                      <a:pt x="4" y="7"/>
                    </a:lnTo>
                    <a:moveTo>
                      <a:pt x="7" y="2"/>
                    </a:moveTo>
                    <a:lnTo>
                      <a:pt x="5" y="3"/>
                    </a:lnTo>
                    <a:lnTo>
                      <a:pt x="39" y="69"/>
                    </a:lnTo>
                    <a:lnTo>
                      <a:pt x="7" y="5"/>
                    </a:lnTo>
                    <a:lnTo>
                      <a:pt x="431" y="176"/>
                    </a:lnTo>
                    <a:lnTo>
                      <a:pt x="189" y="358"/>
                    </a:lnTo>
                    <a:lnTo>
                      <a:pt x="189" y="359"/>
                    </a:lnTo>
                    <a:lnTo>
                      <a:pt x="190" y="359"/>
                    </a:lnTo>
                    <a:lnTo>
                      <a:pt x="189" y="360"/>
                    </a:lnTo>
                    <a:lnTo>
                      <a:pt x="189" y="361"/>
                    </a:lnTo>
                    <a:lnTo>
                      <a:pt x="193" y="359"/>
                    </a:lnTo>
                    <a:lnTo>
                      <a:pt x="197" y="356"/>
                    </a:lnTo>
                    <a:lnTo>
                      <a:pt x="322" y="262"/>
                    </a:lnTo>
                    <a:lnTo>
                      <a:pt x="437" y="175"/>
                    </a:lnTo>
                    <a:lnTo>
                      <a:pt x="437" y="175"/>
                    </a:lnTo>
                    <a:lnTo>
                      <a:pt x="436" y="175"/>
                    </a:lnTo>
                    <a:lnTo>
                      <a:pt x="435" y="174"/>
                    </a:lnTo>
                    <a:lnTo>
                      <a:pt x="435" y="174"/>
                    </a:lnTo>
                    <a:lnTo>
                      <a:pt x="434" y="174"/>
                    </a:lnTo>
                    <a:lnTo>
                      <a:pt x="7" y="2"/>
                    </a:lnTo>
                    <a:moveTo>
                      <a:pt x="0" y="0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1" name="Freeform 131"/>
              <p:cNvSpPr>
                <a:spLocks noEditPoints="1"/>
              </p:cNvSpPr>
              <p:nvPr/>
            </p:nvSpPr>
            <p:spPr bwMode="auto">
              <a:xfrm>
                <a:off x="2787" y="1566"/>
                <a:ext cx="393" cy="400"/>
              </a:xfrm>
              <a:custGeom>
                <a:avLst/>
                <a:gdLst>
                  <a:gd name="T0" fmla="*/ 0 w 393"/>
                  <a:gd name="T1" fmla="*/ 398 h 400"/>
                  <a:gd name="T2" fmla="*/ 0 w 393"/>
                  <a:gd name="T3" fmla="*/ 400 h 400"/>
                  <a:gd name="T4" fmla="*/ 0 w 393"/>
                  <a:gd name="T5" fmla="*/ 400 h 400"/>
                  <a:gd name="T6" fmla="*/ 2 w 393"/>
                  <a:gd name="T7" fmla="*/ 400 h 400"/>
                  <a:gd name="T8" fmla="*/ 0 w 393"/>
                  <a:gd name="T9" fmla="*/ 398 h 400"/>
                  <a:gd name="T10" fmla="*/ 87 w 393"/>
                  <a:gd name="T11" fmla="*/ 391 h 400"/>
                  <a:gd name="T12" fmla="*/ 6 w 393"/>
                  <a:gd name="T13" fmla="*/ 399 h 400"/>
                  <a:gd name="T14" fmla="*/ 87 w 393"/>
                  <a:gd name="T15" fmla="*/ 391 h 400"/>
                  <a:gd name="T16" fmla="*/ 392 w 393"/>
                  <a:gd name="T17" fmla="*/ 357 h 400"/>
                  <a:gd name="T18" fmla="*/ 392 w 393"/>
                  <a:gd name="T19" fmla="*/ 359 h 400"/>
                  <a:gd name="T20" fmla="*/ 393 w 393"/>
                  <a:gd name="T21" fmla="*/ 359 h 400"/>
                  <a:gd name="T22" fmla="*/ 392 w 393"/>
                  <a:gd name="T23" fmla="*/ 358 h 400"/>
                  <a:gd name="T24" fmla="*/ 392 w 393"/>
                  <a:gd name="T25" fmla="*/ 357 h 400"/>
                  <a:gd name="T26" fmla="*/ 206 w 393"/>
                  <a:gd name="T27" fmla="*/ 2 h 400"/>
                  <a:gd name="T28" fmla="*/ 204 w 393"/>
                  <a:gd name="T29" fmla="*/ 4 h 400"/>
                  <a:gd name="T30" fmla="*/ 204 w 393"/>
                  <a:gd name="T31" fmla="*/ 3 h 400"/>
                  <a:gd name="T32" fmla="*/ 202 w 393"/>
                  <a:gd name="T33" fmla="*/ 4 h 400"/>
                  <a:gd name="T34" fmla="*/ 202 w 393"/>
                  <a:gd name="T35" fmla="*/ 4 h 400"/>
                  <a:gd name="T36" fmla="*/ 3 w 393"/>
                  <a:gd name="T37" fmla="*/ 394 h 400"/>
                  <a:gd name="T38" fmla="*/ 2 w 393"/>
                  <a:gd name="T39" fmla="*/ 396 h 400"/>
                  <a:gd name="T40" fmla="*/ 1 w 393"/>
                  <a:gd name="T41" fmla="*/ 397 h 400"/>
                  <a:gd name="T42" fmla="*/ 76 w 393"/>
                  <a:gd name="T43" fmla="*/ 389 h 400"/>
                  <a:gd name="T44" fmla="*/ 5 w 393"/>
                  <a:gd name="T45" fmla="*/ 396 h 400"/>
                  <a:gd name="T46" fmla="*/ 204 w 393"/>
                  <a:gd name="T47" fmla="*/ 6 h 400"/>
                  <a:gd name="T48" fmla="*/ 206 w 393"/>
                  <a:gd name="T49" fmla="*/ 3 h 400"/>
                  <a:gd name="T50" fmla="*/ 206 w 393"/>
                  <a:gd name="T51" fmla="*/ 2 h 400"/>
                  <a:gd name="T52" fmla="*/ 208 w 393"/>
                  <a:gd name="T53" fmla="*/ 0 h 400"/>
                  <a:gd name="T54" fmla="*/ 208 w 393"/>
                  <a:gd name="T55" fmla="*/ 0 h 400"/>
                  <a:gd name="T56" fmla="*/ 208 w 393"/>
                  <a:gd name="T57" fmla="*/ 1 h 400"/>
                  <a:gd name="T58" fmla="*/ 208 w 393"/>
                  <a:gd name="T59" fmla="*/ 1 h 400"/>
                  <a:gd name="T60" fmla="*/ 207 w 393"/>
                  <a:gd name="T61" fmla="*/ 4 h 400"/>
                  <a:gd name="T62" fmla="*/ 282 w 393"/>
                  <a:gd name="T63" fmla="*/ 151 h 400"/>
                  <a:gd name="T64" fmla="*/ 388 w 393"/>
                  <a:gd name="T65" fmla="*/ 357 h 400"/>
                  <a:gd name="T66" fmla="*/ 392 w 393"/>
                  <a:gd name="T67" fmla="*/ 356 h 400"/>
                  <a:gd name="T68" fmla="*/ 392 w 393"/>
                  <a:gd name="T69" fmla="*/ 355 h 400"/>
                  <a:gd name="T70" fmla="*/ 242 w 393"/>
                  <a:gd name="T71" fmla="*/ 66 h 400"/>
                  <a:gd name="T72" fmla="*/ 208 w 393"/>
                  <a:gd name="T73" fmla="*/ 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3" h="400">
                    <a:moveTo>
                      <a:pt x="0" y="398"/>
                    </a:moveTo>
                    <a:lnTo>
                      <a:pt x="0" y="400"/>
                    </a:lnTo>
                    <a:lnTo>
                      <a:pt x="0" y="400"/>
                    </a:lnTo>
                    <a:lnTo>
                      <a:pt x="2" y="400"/>
                    </a:lnTo>
                    <a:lnTo>
                      <a:pt x="0" y="398"/>
                    </a:lnTo>
                    <a:close/>
                    <a:moveTo>
                      <a:pt x="87" y="391"/>
                    </a:moveTo>
                    <a:lnTo>
                      <a:pt x="6" y="399"/>
                    </a:lnTo>
                    <a:lnTo>
                      <a:pt x="87" y="391"/>
                    </a:lnTo>
                    <a:close/>
                    <a:moveTo>
                      <a:pt x="392" y="357"/>
                    </a:moveTo>
                    <a:lnTo>
                      <a:pt x="392" y="359"/>
                    </a:lnTo>
                    <a:lnTo>
                      <a:pt x="393" y="359"/>
                    </a:lnTo>
                    <a:lnTo>
                      <a:pt x="392" y="358"/>
                    </a:lnTo>
                    <a:lnTo>
                      <a:pt x="392" y="357"/>
                    </a:lnTo>
                    <a:close/>
                    <a:moveTo>
                      <a:pt x="206" y="2"/>
                    </a:moveTo>
                    <a:lnTo>
                      <a:pt x="204" y="4"/>
                    </a:lnTo>
                    <a:lnTo>
                      <a:pt x="204" y="3"/>
                    </a:lnTo>
                    <a:lnTo>
                      <a:pt x="202" y="4"/>
                    </a:lnTo>
                    <a:lnTo>
                      <a:pt x="202" y="4"/>
                    </a:lnTo>
                    <a:lnTo>
                      <a:pt x="3" y="394"/>
                    </a:lnTo>
                    <a:lnTo>
                      <a:pt x="2" y="396"/>
                    </a:lnTo>
                    <a:lnTo>
                      <a:pt x="1" y="397"/>
                    </a:lnTo>
                    <a:lnTo>
                      <a:pt x="76" y="389"/>
                    </a:lnTo>
                    <a:lnTo>
                      <a:pt x="5" y="396"/>
                    </a:lnTo>
                    <a:lnTo>
                      <a:pt x="204" y="6"/>
                    </a:lnTo>
                    <a:lnTo>
                      <a:pt x="206" y="3"/>
                    </a:lnTo>
                    <a:lnTo>
                      <a:pt x="206" y="2"/>
                    </a:lnTo>
                    <a:close/>
                    <a:moveTo>
                      <a:pt x="208" y="0"/>
                    </a:moveTo>
                    <a:lnTo>
                      <a:pt x="208" y="0"/>
                    </a:lnTo>
                    <a:lnTo>
                      <a:pt x="208" y="1"/>
                    </a:lnTo>
                    <a:lnTo>
                      <a:pt x="208" y="1"/>
                    </a:lnTo>
                    <a:lnTo>
                      <a:pt x="207" y="4"/>
                    </a:lnTo>
                    <a:lnTo>
                      <a:pt x="282" y="151"/>
                    </a:lnTo>
                    <a:lnTo>
                      <a:pt x="388" y="357"/>
                    </a:lnTo>
                    <a:lnTo>
                      <a:pt x="392" y="356"/>
                    </a:lnTo>
                    <a:lnTo>
                      <a:pt x="392" y="355"/>
                    </a:lnTo>
                    <a:lnTo>
                      <a:pt x="242" y="6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2" name="Freeform 132"/>
              <p:cNvSpPr>
                <a:spLocks noEditPoints="1"/>
              </p:cNvSpPr>
              <p:nvPr/>
            </p:nvSpPr>
            <p:spPr bwMode="auto">
              <a:xfrm>
                <a:off x="2787" y="1566"/>
                <a:ext cx="393" cy="400"/>
              </a:xfrm>
              <a:custGeom>
                <a:avLst/>
                <a:gdLst>
                  <a:gd name="T0" fmla="*/ 0 w 393"/>
                  <a:gd name="T1" fmla="*/ 398 h 400"/>
                  <a:gd name="T2" fmla="*/ 0 w 393"/>
                  <a:gd name="T3" fmla="*/ 400 h 400"/>
                  <a:gd name="T4" fmla="*/ 0 w 393"/>
                  <a:gd name="T5" fmla="*/ 400 h 400"/>
                  <a:gd name="T6" fmla="*/ 2 w 393"/>
                  <a:gd name="T7" fmla="*/ 400 h 400"/>
                  <a:gd name="T8" fmla="*/ 0 w 393"/>
                  <a:gd name="T9" fmla="*/ 398 h 400"/>
                  <a:gd name="T10" fmla="*/ 87 w 393"/>
                  <a:gd name="T11" fmla="*/ 391 h 400"/>
                  <a:gd name="T12" fmla="*/ 6 w 393"/>
                  <a:gd name="T13" fmla="*/ 399 h 400"/>
                  <a:gd name="T14" fmla="*/ 87 w 393"/>
                  <a:gd name="T15" fmla="*/ 391 h 400"/>
                  <a:gd name="T16" fmla="*/ 392 w 393"/>
                  <a:gd name="T17" fmla="*/ 357 h 400"/>
                  <a:gd name="T18" fmla="*/ 392 w 393"/>
                  <a:gd name="T19" fmla="*/ 359 h 400"/>
                  <a:gd name="T20" fmla="*/ 393 w 393"/>
                  <a:gd name="T21" fmla="*/ 359 h 400"/>
                  <a:gd name="T22" fmla="*/ 392 w 393"/>
                  <a:gd name="T23" fmla="*/ 358 h 400"/>
                  <a:gd name="T24" fmla="*/ 392 w 393"/>
                  <a:gd name="T25" fmla="*/ 357 h 400"/>
                  <a:gd name="T26" fmla="*/ 206 w 393"/>
                  <a:gd name="T27" fmla="*/ 2 h 400"/>
                  <a:gd name="T28" fmla="*/ 204 w 393"/>
                  <a:gd name="T29" fmla="*/ 4 h 400"/>
                  <a:gd name="T30" fmla="*/ 204 w 393"/>
                  <a:gd name="T31" fmla="*/ 3 h 400"/>
                  <a:gd name="T32" fmla="*/ 202 w 393"/>
                  <a:gd name="T33" fmla="*/ 4 h 400"/>
                  <a:gd name="T34" fmla="*/ 202 w 393"/>
                  <a:gd name="T35" fmla="*/ 4 h 400"/>
                  <a:gd name="T36" fmla="*/ 3 w 393"/>
                  <a:gd name="T37" fmla="*/ 394 h 400"/>
                  <a:gd name="T38" fmla="*/ 2 w 393"/>
                  <a:gd name="T39" fmla="*/ 396 h 400"/>
                  <a:gd name="T40" fmla="*/ 1 w 393"/>
                  <a:gd name="T41" fmla="*/ 397 h 400"/>
                  <a:gd name="T42" fmla="*/ 76 w 393"/>
                  <a:gd name="T43" fmla="*/ 389 h 400"/>
                  <a:gd name="T44" fmla="*/ 5 w 393"/>
                  <a:gd name="T45" fmla="*/ 396 h 400"/>
                  <a:gd name="T46" fmla="*/ 204 w 393"/>
                  <a:gd name="T47" fmla="*/ 6 h 400"/>
                  <a:gd name="T48" fmla="*/ 206 w 393"/>
                  <a:gd name="T49" fmla="*/ 3 h 400"/>
                  <a:gd name="T50" fmla="*/ 206 w 393"/>
                  <a:gd name="T51" fmla="*/ 2 h 400"/>
                  <a:gd name="T52" fmla="*/ 208 w 393"/>
                  <a:gd name="T53" fmla="*/ 0 h 400"/>
                  <a:gd name="T54" fmla="*/ 208 w 393"/>
                  <a:gd name="T55" fmla="*/ 0 h 400"/>
                  <a:gd name="T56" fmla="*/ 208 w 393"/>
                  <a:gd name="T57" fmla="*/ 1 h 400"/>
                  <a:gd name="T58" fmla="*/ 208 w 393"/>
                  <a:gd name="T59" fmla="*/ 1 h 400"/>
                  <a:gd name="T60" fmla="*/ 207 w 393"/>
                  <a:gd name="T61" fmla="*/ 4 h 400"/>
                  <a:gd name="T62" fmla="*/ 282 w 393"/>
                  <a:gd name="T63" fmla="*/ 151 h 400"/>
                  <a:gd name="T64" fmla="*/ 388 w 393"/>
                  <a:gd name="T65" fmla="*/ 357 h 400"/>
                  <a:gd name="T66" fmla="*/ 392 w 393"/>
                  <a:gd name="T67" fmla="*/ 356 h 400"/>
                  <a:gd name="T68" fmla="*/ 392 w 393"/>
                  <a:gd name="T69" fmla="*/ 355 h 400"/>
                  <a:gd name="T70" fmla="*/ 242 w 393"/>
                  <a:gd name="T71" fmla="*/ 66 h 400"/>
                  <a:gd name="T72" fmla="*/ 208 w 393"/>
                  <a:gd name="T73" fmla="*/ 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3" h="400">
                    <a:moveTo>
                      <a:pt x="0" y="398"/>
                    </a:moveTo>
                    <a:lnTo>
                      <a:pt x="0" y="400"/>
                    </a:lnTo>
                    <a:lnTo>
                      <a:pt x="0" y="400"/>
                    </a:lnTo>
                    <a:lnTo>
                      <a:pt x="2" y="400"/>
                    </a:lnTo>
                    <a:lnTo>
                      <a:pt x="0" y="398"/>
                    </a:lnTo>
                    <a:moveTo>
                      <a:pt x="87" y="391"/>
                    </a:moveTo>
                    <a:lnTo>
                      <a:pt x="6" y="399"/>
                    </a:lnTo>
                    <a:lnTo>
                      <a:pt x="87" y="391"/>
                    </a:lnTo>
                    <a:moveTo>
                      <a:pt x="392" y="357"/>
                    </a:moveTo>
                    <a:lnTo>
                      <a:pt x="392" y="359"/>
                    </a:lnTo>
                    <a:lnTo>
                      <a:pt x="393" y="359"/>
                    </a:lnTo>
                    <a:lnTo>
                      <a:pt x="392" y="358"/>
                    </a:lnTo>
                    <a:lnTo>
                      <a:pt x="392" y="357"/>
                    </a:lnTo>
                    <a:moveTo>
                      <a:pt x="206" y="2"/>
                    </a:moveTo>
                    <a:lnTo>
                      <a:pt x="204" y="4"/>
                    </a:lnTo>
                    <a:lnTo>
                      <a:pt x="204" y="3"/>
                    </a:lnTo>
                    <a:lnTo>
                      <a:pt x="202" y="4"/>
                    </a:lnTo>
                    <a:lnTo>
                      <a:pt x="202" y="4"/>
                    </a:lnTo>
                    <a:lnTo>
                      <a:pt x="3" y="394"/>
                    </a:lnTo>
                    <a:lnTo>
                      <a:pt x="2" y="396"/>
                    </a:lnTo>
                    <a:lnTo>
                      <a:pt x="1" y="397"/>
                    </a:lnTo>
                    <a:lnTo>
                      <a:pt x="76" y="389"/>
                    </a:lnTo>
                    <a:lnTo>
                      <a:pt x="5" y="396"/>
                    </a:lnTo>
                    <a:lnTo>
                      <a:pt x="204" y="6"/>
                    </a:lnTo>
                    <a:lnTo>
                      <a:pt x="206" y="3"/>
                    </a:lnTo>
                    <a:lnTo>
                      <a:pt x="206" y="2"/>
                    </a:lnTo>
                    <a:moveTo>
                      <a:pt x="208" y="0"/>
                    </a:moveTo>
                    <a:lnTo>
                      <a:pt x="208" y="0"/>
                    </a:lnTo>
                    <a:lnTo>
                      <a:pt x="208" y="1"/>
                    </a:lnTo>
                    <a:lnTo>
                      <a:pt x="208" y="1"/>
                    </a:lnTo>
                    <a:lnTo>
                      <a:pt x="207" y="4"/>
                    </a:lnTo>
                    <a:lnTo>
                      <a:pt x="282" y="151"/>
                    </a:lnTo>
                    <a:lnTo>
                      <a:pt x="388" y="357"/>
                    </a:lnTo>
                    <a:lnTo>
                      <a:pt x="392" y="356"/>
                    </a:lnTo>
                    <a:lnTo>
                      <a:pt x="392" y="355"/>
                    </a:lnTo>
                    <a:lnTo>
                      <a:pt x="242" y="66"/>
                    </a:lnTo>
                    <a:lnTo>
                      <a:pt x="20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3" name="Freeform 133"/>
              <p:cNvSpPr>
                <a:spLocks/>
              </p:cNvSpPr>
              <p:nvPr/>
            </p:nvSpPr>
            <p:spPr bwMode="auto">
              <a:xfrm>
                <a:off x="2786" y="1922"/>
                <a:ext cx="394" cy="267"/>
              </a:xfrm>
              <a:custGeom>
                <a:avLst/>
                <a:gdLst>
                  <a:gd name="T0" fmla="*/ 394 w 394"/>
                  <a:gd name="T1" fmla="*/ 0 h 267"/>
                  <a:gd name="T2" fmla="*/ 393 w 394"/>
                  <a:gd name="T3" fmla="*/ 0 h 267"/>
                  <a:gd name="T4" fmla="*/ 389 w 394"/>
                  <a:gd name="T5" fmla="*/ 1 h 267"/>
                  <a:gd name="T6" fmla="*/ 77 w 394"/>
                  <a:gd name="T7" fmla="*/ 33 h 267"/>
                  <a:gd name="T8" fmla="*/ 2 w 394"/>
                  <a:gd name="T9" fmla="*/ 41 h 267"/>
                  <a:gd name="T10" fmla="*/ 2 w 394"/>
                  <a:gd name="T11" fmla="*/ 41 h 267"/>
                  <a:gd name="T12" fmla="*/ 1 w 394"/>
                  <a:gd name="T13" fmla="*/ 41 h 267"/>
                  <a:gd name="T14" fmla="*/ 1 w 394"/>
                  <a:gd name="T15" fmla="*/ 41 h 267"/>
                  <a:gd name="T16" fmla="*/ 0 w 394"/>
                  <a:gd name="T17" fmla="*/ 41 h 267"/>
                  <a:gd name="T18" fmla="*/ 0 w 394"/>
                  <a:gd name="T19" fmla="*/ 42 h 267"/>
                  <a:gd name="T20" fmla="*/ 0 w 394"/>
                  <a:gd name="T21" fmla="*/ 42 h 267"/>
                  <a:gd name="T22" fmla="*/ 1 w 394"/>
                  <a:gd name="T23" fmla="*/ 42 h 267"/>
                  <a:gd name="T24" fmla="*/ 3 w 394"/>
                  <a:gd name="T25" fmla="*/ 44 h 267"/>
                  <a:gd name="T26" fmla="*/ 4 w 394"/>
                  <a:gd name="T27" fmla="*/ 45 h 267"/>
                  <a:gd name="T28" fmla="*/ 258 w 394"/>
                  <a:gd name="T29" fmla="*/ 266 h 267"/>
                  <a:gd name="T30" fmla="*/ 259 w 394"/>
                  <a:gd name="T31" fmla="*/ 267 h 267"/>
                  <a:gd name="T32" fmla="*/ 260 w 394"/>
                  <a:gd name="T33" fmla="*/ 267 h 267"/>
                  <a:gd name="T34" fmla="*/ 260 w 394"/>
                  <a:gd name="T35" fmla="*/ 266 h 267"/>
                  <a:gd name="T36" fmla="*/ 259 w 394"/>
                  <a:gd name="T37" fmla="*/ 262 h 267"/>
                  <a:gd name="T38" fmla="*/ 7 w 394"/>
                  <a:gd name="T39" fmla="*/ 43 h 267"/>
                  <a:gd name="T40" fmla="*/ 88 w 394"/>
                  <a:gd name="T41" fmla="*/ 35 h 267"/>
                  <a:gd name="T42" fmla="*/ 386 w 394"/>
                  <a:gd name="T43" fmla="*/ 4 h 267"/>
                  <a:gd name="T44" fmla="*/ 389 w 394"/>
                  <a:gd name="T45" fmla="*/ 4 h 267"/>
                  <a:gd name="T46" fmla="*/ 389 w 394"/>
                  <a:gd name="T47" fmla="*/ 5 h 267"/>
                  <a:gd name="T48" fmla="*/ 262 w 394"/>
                  <a:gd name="T49" fmla="*/ 261 h 267"/>
                  <a:gd name="T50" fmla="*/ 263 w 394"/>
                  <a:gd name="T51" fmla="*/ 265 h 267"/>
                  <a:gd name="T52" fmla="*/ 263 w 394"/>
                  <a:gd name="T53" fmla="*/ 266 h 267"/>
                  <a:gd name="T54" fmla="*/ 265 w 394"/>
                  <a:gd name="T55" fmla="*/ 262 h 267"/>
                  <a:gd name="T56" fmla="*/ 274 w 394"/>
                  <a:gd name="T57" fmla="*/ 244 h 267"/>
                  <a:gd name="T58" fmla="*/ 393 w 394"/>
                  <a:gd name="T59" fmla="*/ 3 h 267"/>
                  <a:gd name="T60" fmla="*/ 393 w 394"/>
                  <a:gd name="T61" fmla="*/ 1 h 267"/>
                  <a:gd name="T62" fmla="*/ 394 w 394"/>
                  <a:gd name="T63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4" h="267">
                    <a:moveTo>
                      <a:pt x="394" y="0"/>
                    </a:moveTo>
                    <a:lnTo>
                      <a:pt x="393" y="0"/>
                    </a:lnTo>
                    <a:lnTo>
                      <a:pt x="389" y="1"/>
                    </a:lnTo>
                    <a:lnTo>
                      <a:pt x="77" y="33"/>
                    </a:lnTo>
                    <a:lnTo>
                      <a:pt x="2" y="41"/>
                    </a:lnTo>
                    <a:lnTo>
                      <a:pt x="2" y="41"/>
                    </a:lnTo>
                    <a:lnTo>
                      <a:pt x="1" y="41"/>
                    </a:lnTo>
                    <a:lnTo>
                      <a:pt x="1" y="41"/>
                    </a:lnTo>
                    <a:lnTo>
                      <a:pt x="0" y="41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258" y="266"/>
                    </a:lnTo>
                    <a:lnTo>
                      <a:pt x="259" y="267"/>
                    </a:lnTo>
                    <a:lnTo>
                      <a:pt x="260" y="267"/>
                    </a:lnTo>
                    <a:lnTo>
                      <a:pt x="260" y="266"/>
                    </a:lnTo>
                    <a:lnTo>
                      <a:pt x="259" y="262"/>
                    </a:lnTo>
                    <a:lnTo>
                      <a:pt x="7" y="43"/>
                    </a:lnTo>
                    <a:lnTo>
                      <a:pt x="88" y="35"/>
                    </a:lnTo>
                    <a:lnTo>
                      <a:pt x="386" y="4"/>
                    </a:lnTo>
                    <a:lnTo>
                      <a:pt x="389" y="4"/>
                    </a:lnTo>
                    <a:lnTo>
                      <a:pt x="389" y="5"/>
                    </a:lnTo>
                    <a:lnTo>
                      <a:pt x="262" y="261"/>
                    </a:lnTo>
                    <a:lnTo>
                      <a:pt x="263" y="265"/>
                    </a:lnTo>
                    <a:lnTo>
                      <a:pt x="263" y="266"/>
                    </a:lnTo>
                    <a:lnTo>
                      <a:pt x="265" y="262"/>
                    </a:lnTo>
                    <a:lnTo>
                      <a:pt x="274" y="244"/>
                    </a:lnTo>
                    <a:lnTo>
                      <a:pt x="393" y="3"/>
                    </a:lnTo>
                    <a:lnTo>
                      <a:pt x="393" y="1"/>
                    </a:lnTo>
                    <a:lnTo>
                      <a:pt x="394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4" name="Freeform 134"/>
              <p:cNvSpPr>
                <a:spLocks/>
              </p:cNvSpPr>
              <p:nvPr/>
            </p:nvSpPr>
            <p:spPr bwMode="auto">
              <a:xfrm>
                <a:off x="2786" y="1922"/>
                <a:ext cx="394" cy="267"/>
              </a:xfrm>
              <a:custGeom>
                <a:avLst/>
                <a:gdLst>
                  <a:gd name="T0" fmla="*/ 394 w 394"/>
                  <a:gd name="T1" fmla="*/ 0 h 267"/>
                  <a:gd name="T2" fmla="*/ 393 w 394"/>
                  <a:gd name="T3" fmla="*/ 0 h 267"/>
                  <a:gd name="T4" fmla="*/ 389 w 394"/>
                  <a:gd name="T5" fmla="*/ 1 h 267"/>
                  <a:gd name="T6" fmla="*/ 77 w 394"/>
                  <a:gd name="T7" fmla="*/ 33 h 267"/>
                  <a:gd name="T8" fmla="*/ 2 w 394"/>
                  <a:gd name="T9" fmla="*/ 41 h 267"/>
                  <a:gd name="T10" fmla="*/ 2 w 394"/>
                  <a:gd name="T11" fmla="*/ 41 h 267"/>
                  <a:gd name="T12" fmla="*/ 1 w 394"/>
                  <a:gd name="T13" fmla="*/ 41 h 267"/>
                  <a:gd name="T14" fmla="*/ 1 w 394"/>
                  <a:gd name="T15" fmla="*/ 41 h 267"/>
                  <a:gd name="T16" fmla="*/ 0 w 394"/>
                  <a:gd name="T17" fmla="*/ 41 h 267"/>
                  <a:gd name="T18" fmla="*/ 0 w 394"/>
                  <a:gd name="T19" fmla="*/ 42 h 267"/>
                  <a:gd name="T20" fmla="*/ 0 w 394"/>
                  <a:gd name="T21" fmla="*/ 42 h 267"/>
                  <a:gd name="T22" fmla="*/ 1 w 394"/>
                  <a:gd name="T23" fmla="*/ 42 h 267"/>
                  <a:gd name="T24" fmla="*/ 3 w 394"/>
                  <a:gd name="T25" fmla="*/ 44 h 267"/>
                  <a:gd name="T26" fmla="*/ 4 w 394"/>
                  <a:gd name="T27" fmla="*/ 45 h 267"/>
                  <a:gd name="T28" fmla="*/ 258 w 394"/>
                  <a:gd name="T29" fmla="*/ 266 h 267"/>
                  <a:gd name="T30" fmla="*/ 259 w 394"/>
                  <a:gd name="T31" fmla="*/ 267 h 267"/>
                  <a:gd name="T32" fmla="*/ 260 w 394"/>
                  <a:gd name="T33" fmla="*/ 267 h 267"/>
                  <a:gd name="T34" fmla="*/ 260 w 394"/>
                  <a:gd name="T35" fmla="*/ 266 h 267"/>
                  <a:gd name="T36" fmla="*/ 259 w 394"/>
                  <a:gd name="T37" fmla="*/ 262 h 267"/>
                  <a:gd name="T38" fmla="*/ 7 w 394"/>
                  <a:gd name="T39" fmla="*/ 43 h 267"/>
                  <a:gd name="T40" fmla="*/ 88 w 394"/>
                  <a:gd name="T41" fmla="*/ 35 h 267"/>
                  <a:gd name="T42" fmla="*/ 386 w 394"/>
                  <a:gd name="T43" fmla="*/ 4 h 267"/>
                  <a:gd name="T44" fmla="*/ 389 w 394"/>
                  <a:gd name="T45" fmla="*/ 4 h 267"/>
                  <a:gd name="T46" fmla="*/ 389 w 394"/>
                  <a:gd name="T47" fmla="*/ 5 h 267"/>
                  <a:gd name="T48" fmla="*/ 262 w 394"/>
                  <a:gd name="T49" fmla="*/ 261 h 267"/>
                  <a:gd name="T50" fmla="*/ 263 w 394"/>
                  <a:gd name="T51" fmla="*/ 265 h 267"/>
                  <a:gd name="T52" fmla="*/ 263 w 394"/>
                  <a:gd name="T53" fmla="*/ 266 h 267"/>
                  <a:gd name="T54" fmla="*/ 265 w 394"/>
                  <a:gd name="T55" fmla="*/ 262 h 267"/>
                  <a:gd name="T56" fmla="*/ 274 w 394"/>
                  <a:gd name="T57" fmla="*/ 244 h 267"/>
                  <a:gd name="T58" fmla="*/ 393 w 394"/>
                  <a:gd name="T59" fmla="*/ 3 h 267"/>
                  <a:gd name="T60" fmla="*/ 393 w 394"/>
                  <a:gd name="T61" fmla="*/ 1 h 267"/>
                  <a:gd name="T62" fmla="*/ 394 w 394"/>
                  <a:gd name="T63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4" h="267">
                    <a:moveTo>
                      <a:pt x="394" y="0"/>
                    </a:moveTo>
                    <a:lnTo>
                      <a:pt x="393" y="0"/>
                    </a:lnTo>
                    <a:lnTo>
                      <a:pt x="389" y="1"/>
                    </a:lnTo>
                    <a:lnTo>
                      <a:pt x="77" y="33"/>
                    </a:lnTo>
                    <a:lnTo>
                      <a:pt x="2" y="41"/>
                    </a:lnTo>
                    <a:lnTo>
                      <a:pt x="2" y="41"/>
                    </a:lnTo>
                    <a:lnTo>
                      <a:pt x="1" y="41"/>
                    </a:lnTo>
                    <a:lnTo>
                      <a:pt x="1" y="41"/>
                    </a:lnTo>
                    <a:lnTo>
                      <a:pt x="0" y="41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258" y="266"/>
                    </a:lnTo>
                    <a:lnTo>
                      <a:pt x="259" y="267"/>
                    </a:lnTo>
                    <a:lnTo>
                      <a:pt x="260" y="267"/>
                    </a:lnTo>
                    <a:lnTo>
                      <a:pt x="260" y="266"/>
                    </a:lnTo>
                    <a:lnTo>
                      <a:pt x="259" y="262"/>
                    </a:lnTo>
                    <a:lnTo>
                      <a:pt x="7" y="43"/>
                    </a:lnTo>
                    <a:lnTo>
                      <a:pt x="88" y="35"/>
                    </a:lnTo>
                    <a:lnTo>
                      <a:pt x="386" y="4"/>
                    </a:lnTo>
                    <a:lnTo>
                      <a:pt x="389" y="4"/>
                    </a:lnTo>
                    <a:lnTo>
                      <a:pt x="389" y="5"/>
                    </a:lnTo>
                    <a:lnTo>
                      <a:pt x="262" y="261"/>
                    </a:lnTo>
                    <a:lnTo>
                      <a:pt x="263" y="265"/>
                    </a:lnTo>
                    <a:lnTo>
                      <a:pt x="263" y="266"/>
                    </a:lnTo>
                    <a:lnTo>
                      <a:pt x="265" y="262"/>
                    </a:lnTo>
                    <a:lnTo>
                      <a:pt x="274" y="244"/>
                    </a:lnTo>
                    <a:lnTo>
                      <a:pt x="393" y="3"/>
                    </a:lnTo>
                    <a:lnTo>
                      <a:pt x="393" y="1"/>
                    </a:lnTo>
                    <a:lnTo>
                      <a:pt x="39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5" name="Freeform 135"/>
              <p:cNvSpPr>
                <a:spLocks noEditPoints="1"/>
              </p:cNvSpPr>
              <p:nvPr/>
            </p:nvSpPr>
            <p:spPr bwMode="auto">
              <a:xfrm>
                <a:off x="4055" y="2683"/>
                <a:ext cx="289" cy="537"/>
              </a:xfrm>
              <a:custGeom>
                <a:avLst/>
                <a:gdLst>
                  <a:gd name="T0" fmla="*/ 0 w 289"/>
                  <a:gd name="T1" fmla="*/ 351 h 537"/>
                  <a:gd name="T2" fmla="*/ 0 w 289"/>
                  <a:gd name="T3" fmla="*/ 351 h 537"/>
                  <a:gd name="T4" fmla="*/ 46 w 289"/>
                  <a:gd name="T5" fmla="*/ 537 h 537"/>
                  <a:gd name="T6" fmla="*/ 46 w 289"/>
                  <a:gd name="T7" fmla="*/ 537 h 537"/>
                  <a:gd name="T8" fmla="*/ 0 w 289"/>
                  <a:gd name="T9" fmla="*/ 351 h 537"/>
                  <a:gd name="T10" fmla="*/ 277 w 289"/>
                  <a:gd name="T11" fmla="*/ 19 h 537"/>
                  <a:gd name="T12" fmla="*/ 2 w 289"/>
                  <a:gd name="T13" fmla="*/ 347 h 537"/>
                  <a:gd name="T14" fmla="*/ 2 w 289"/>
                  <a:gd name="T15" fmla="*/ 347 h 537"/>
                  <a:gd name="T16" fmla="*/ 277 w 289"/>
                  <a:gd name="T17" fmla="*/ 19 h 537"/>
                  <a:gd name="T18" fmla="*/ 277 w 289"/>
                  <a:gd name="T19" fmla="*/ 19 h 537"/>
                  <a:gd name="T20" fmla="*/ 289 w 289"/>
                  <a:gd name="T21" fmla="*/ 0 h 537"/>
                  <a:gd name="T22" fmla="*/ 286 w 289"/>
                  <a:gd name="T23" fmla="*/ 4 h 537"/>
                  <a:gd name="T24" fmla="*/ 285 w 289"/>
                  <a:gd name="T25" fmla="*/ 6 h 537"/>
                  <a:gd name="T26" fmla="*/ 286 w 289"/>
                  <a:gd name="T27" fmla="*/ 5 h 537"/>
                  <a:gd name="T28" fmla="*/ 289 w 289"/>
                  <a:gd name="T29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9" h="537">
                    <a:moveTo>
                      <a:pt x="0" y="351"/>
                    </a:moveTo>
                    <a:lnTo>
                      <a:pt x="0" y="351"/>
                    </a:lnTo>
                    <a:lnTo>
                      <a:pt x="46" y="537"/>
                    </a:lnTo>
                    <a:lnTo>
                      <a:pt x="46" y="537"/>
                    </a:lnTo>
                    <a:lnTo>
                      <a:pt x="0" y="351"/>
                    </a:lnTo>
                    <a:close/>
                    <a:moveTo>
                      <a:pt x="277" y="19"/>
                    </a:moveTo>
                    <a:lnTo>
                      <a:pt x="2" y="347"/>
                    </a:lnTo>
                    <a:lnTo>
                      <a:pt x="2" y="347"/>
                    </a:lnTo>
                    <a:lnTo>
                      <a:pt x="277" y="19"/>
                    </a:lnTo>
                    <a:lnTo>
                      <a:pt x="277" y="19"/>
                    </a:lnTo>
                    <a:close/>
                    <a:moveTo>
                      <a:pt x="289" y="0"/>
                    </a:moveTo>
                    <a:lnTo>
                      <a:pt x="286" y="4"/>
                    </a:lnTo>
                    <a:lnTo>
                      <a:pt x="285" y="6"/>
                    </a:lnTo>
                    <a:lnTo>
                      <a:pt x="286" y="5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6" name="Freeform 136"/>
              <p:cNvSpPr>
                <a:spLocks noEditPoints="1"/>
              </p:cNvSpPr>
              <p:nvPr/>
            </p:nvSpPr>
            <p:spPr bwMode="auto">
              <a:xfrm>
                <a:off x="4055" y="2683"/>
                <a:ext cx="289" cy="537"/>
              </a:xfrm>
              <a:custGeom>
                <a:avLst/>
                <a:gdLst>
                  <a:gd name="T0" fmla="*/ 0 w 289"/>
                  <a:gd name="T1" fmla="*/ 351 h 537"/>
                  <a:gd name="T2" fmla="*/ 0 w 289"/>
                  <a:gd name="T3" fmla="*/ 351 h 537"/>
                  <a:gd name="T4" fmla="*/ 46 w 289"/>
                  <a:gd name="T5" fmla="*/ 537 h 537"/>
                  <a:gd name="T6" fmla="*/ 46 w 289"/>
                  <a:gd name="T7" fmla="*/ 537 h 537"/>
                  <a:gd name="T8" fmla="*/ 0 w 289"/>
                  <a:gd name="T9" fmla="*/ 351 h 537"/>
                  <a:gd name="T10" fmla="*/ 277 w 289"/>
                  <a:gd name="T11" fmla="*/ 19 h 537"/>
                  <a:gd name="T12" fmla="*/ 2 w 289"/>
                  <a:gd name="T13" fmla="*/ 347 h 537"/>
                  <a:gd name="T14" fmla="*/ 2 w 289"/>
                  <a:gd name="T15" fmla="*/ 347 h 537"/>
                  <a:gd name="T16" fmla="*/ 277 w 289"/>
                  <a:gd name="T17" fmla="*/ 19 h 537"/>
                  <a:gd name="T18" fmla="*/ 277 w 289"/>
                  <a:gd name="T19" fmla="*/ 19 h 537"/>
                  <a:gd name="T20" fmla="*/ 289 w 289"/>
                  <a:gd name="T21" fmla="*/ 0 h 537"/>
                  <a:gd name="T22" fmla="*/ 286 w 289"/>
                  <a:gd name="T23" fmla="*/ 4 h 537"/>
                  <a:gd name="T24" fmla="*/ 285 w 289"/>
                  <a:gd name="T25" fmla="*/ 6 h 537"/>
                  <a:gd name="T26" fmla="*/ 286 w 289"/>
                  <a:gd name="T27" fmla="*/ 5 h 537"/>
                  <a:gd name="T28" fmla="*/ 289 w 289"/>
                  <a:gd name="T29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9" h="537">
                    <a:moveTo>
                      <a:pt x="0" y="351"/>
                    </a:moveTo>
                    <a:lnTo>
                      <a:pt x="0" y="351"/>
                    </a:lnTo>
                    <a:lnTo>
                      <a:pt x="46" y="537"/>
                    </a:lnTo>
                    <a:lnTo>
                      <a:pt x="46" y="537"/>
                    </a:lnTo>
                    <a:lnTo>
                      <a:pt x="0" y="351"/>
                    </a:lnTo>
                    <a:moveTo>
                      <a:pt x="277" y="19"/>
                    </a:moveTo>
                    <a:lnTo>
                      <a:pt x="2" y="347"/>
                    </a:lnTo>
                    <a:lnTo>
                      <a:pt x="2" y="347"/>
                    </a:lnTo>
                    <a:lnTo>
                      <a:pt x="277" y="19"/>
                    </a:lnTo>
                    <a:lnTo>
                      <a:pt x="277" y="19"/>
                    </a:lnTo>
                    <a:moveTo>
                      <a:pt x="289" y="0"/>
                    </a:moveTo>
                    <a:lnTo>
                      <a:pt x="286" y="4"/>
                    </a:lnTo>
                    <a:lnTo>
                      <a:pt x="285" y="6"/>
                    </a:lnTo>
                    <a:lnTo>
                      <a:pt x="286" y="5"/>
                    </a:lnTo>
                    <a:lnTo>
                      <a:pt x="28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7" name="Freeform 137"/>
              <p:cNvSpPr>
                <a:spLocks noEditPoints="1"/>
              </p:cNvSpPr>
              <p:nvPr/>
            </p:nvSpPr>
            <p:spPr bwMode="auto">
              <a:xfrm>
                <a:off x="3881" y="3025"/>
                <a:ext cx="223" cy="310"/>
              </a:xfrm>
              <a:custGeom>
                <a:avLst/>
                <a:gdLst>
                  <a:gd name="T0" fmla="*/ 1 w 223"/>
                  <a:gd name="T1" fmla="*/ 308 h 310"/>
                  <a:gd name="T2" fmla="*/ 0 w 223"/>
                  <a:gd name="T3" fmla="*/ 310 h 310"/>
                  <a:gd name="T4" fmla="*/ 1 w 223"/>
                  <a:gd name="T5" fmla="*/ 310 h 310"/>
                  <a:gd name="T6" fmla="*/ 2 w 223"/>
                  <a:gd name="T7" fmla="*/ 309 h 310"/>
                  <a:gd name="T8" fmla="*/ 1 w 223"/>
                  <a:gd name="T9" fmla="*/ 308 h 310"/>
                  <a:gd name="T10" fmla="*/ 203 w 223"/>
                  <a:gd name="T11" fmla="*/ 207 h 310"/>
                  <a:gd name="T12" fmla="*/ 7 w 223"/>
                  <a:gd name="T13" fmla="*/ 307 h 310"/>
                  <a:gd name="T14" fmla="*/ 7 w 223"/>
                  <a:gd name="T15" fmla="*/ 307 h 310"/>
                  <a:gd name="T16" fmla="*/ 203 w 223"/>
                  <a:gd name="T17" fmla="*/ 207 h 310"/>
                  <a:gd name="T18" fmla="*/ 203 w 223"/>
                  <a:gd name="T19" fmla="*/ 207 h 310"/>
                  <a:gd name="T20" fmla="*/ 220 w 223"/>
                  <a:gd name="T21" fmla="*/ 195 h 310"/>
                  <a:gd name="T22" fmla="*/ 8 w 223"/>
                  <a:gd name="T23" fmla="*/ 303 h 310"/>
                  <a:gd name="T24" fmla="*/ 8 w 223"/>
                  <a:gd name="T25" fmla="*/ 303 h 310"/>
                  <a:gd name="T26" fmla="*/ 220 w 223"/>
                  <a:gd name="T27" fmla="*/ 195 h 310"/>
                  <a:gd name="T28" fmla="*/ 125 w 223"/>
                  <a:gd name="T29" fmla="*/ 87 h 310"/>
                  <a:gd name="T30" fmla="*/ 7 w 223"/>
                  <a:gd name="T31" fmla="*/ 298 h 310"/>
                  <a:gd name="T32" fmla="*/ 7 w 223"/>
                  <a:gd name="T33" fmla="*/ 298 h 310"/>
                  <a:gd name="T34" fmla="*/ 125 w 223"/>
                  <a:gd name="T35" fmla="*/ 87 h 310"/>
                  <a:gd name="T36" fmla="*/ 176 w 223"/>
                  <a:gd name="T37" fmla="*/ 5 h 310"/>
                  <a:gd name="T38" fmla="*/ 176 w 223"/>
                  <a:gd name="T39" fmla="*/ 6 h 310"/>
                  <a:gd name="T40" fmla="*/ 174 w 223"/>
                  <a:gd name="T41" fmla="*/ 9 h 310"/>
                  <a:gd name="T42" fmla="*/ 220 w 223"/>
                  <a:gd name="T43" fmla="*/ 195 h 310"/>
                  <a:gd name="T44" fmla="*/ 221 w 223"/>
                  <a:gd name="T45" fmla="*/ 194 h 310"/>
                  <a:gd name="T46" fmla="*/ 222 w 223"/>
                  <a:gd name="T47" fmla="*/ 192 h 310"/>
                  <a:gd name="T48" fmla="*/ 222 w 223"/>
                  <a:gd name="T49" fmla="*/ 192 h 310"/>
                  <a:gd name="T50" fmla="*/ 223 w 223"/>
                  <a:gd name="T51" fmla="*/ 191 h 310"/>
                  <a:gd name="T52" fmla="*/ 176 w 223"/>
                  <a:gd name="T53" fmla="*/ 5 h 310"/>
                  <a:gd name="T54" fmla="*/ 176 w 223"/>
                  <a:gd name="T55" fmla="*/ 5 h 310"/>
                  <a:gd name="T56" fmla="*/ 175 w 223"/>
                  <a:gd name="T57" fmla="*/ 0 h 310"/>
                  <a:gd name="T58" fmla="*/ 174 w 223"/>
                  <a:gd name="T59" fmla="*/ 2 h 310"/>
                  <a:gd name="T60" fmla="*/ 174 w 223"/>
                  <a:gd name="T61" fmla="*/ 2 h 310"/>
                  <a:gd name="T62" fmla="*/ 175 w 223"/>
                  <a:gd name="T63" fmla="*/ 1 h 310"/>
                  <a:gd name="T64" fmla="*/ 175 w 223"/>
                  <a:gd name="T65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3" h="310">
                    <a:moveTo>
                      <a:pt x="1" y="308"/>
                    </a:moveTo>
                    <a:lnTo>
                      <a:pt x="0" y="310"/>
                    </a:lnTo>
                    <a:lnTo>
                      <a:pt x="1" y="310"/>
                    </a:lnTo>
                    <a:lnTo>
                      <a:pt x="2" y="309"/>
                    </a:lnTo>
                    <a:lnTo>
                      <a:pt x="1" y="308"/>
                    </a:lnTo>
                    <a:close/>
                    <a:moveTo>
                      <a:pt x="203" y="207"/>
                    </a:moveTo>
                    <a:lnTo>
                      <a:pt x="7" y="307"/>
                    </a:lnTo>
                    <a:lnTo>
                      <a:pt x="7" y="307"/>
                    </a:lnTo>
                    <a:lnTo>
                      <a:pt x="203" y="207"/>
                    </a:lnTo>
                    <a:lnTo>
                      <a:pt x="203" y="207"/>
                    </a:lnTo>
                    <a:close/>
                    <a:moveTo>
                      <a:pt x="220" y="195"/>
                    </a:moveTo>
                    <a:lnTo>
                      <a:pt x="8" y="303"/>
                    </a:lnTo>
                    <a:lnTo>
                      <a:pt x="8" y="303"/>
                    </a:lnTo>
                    <a:lnTo>
                      <a:pt x="220" y="195"/>
                    </a:lnTo>
                    <a:close/>
                    <a:moveTo>
                      <a:pt x="125" y="87"/>
                    </a:moveTo>
                    <a:lnTo>
                      <a:pt x="7" y="298"/>
                    </a:lnTo>
                    <a:lnTo>
                      <a:pt x="7" y="298"/>
                    </a:lnTo>
                    <a:lnTo>
                      <a:pt x="125" y="87"/>
                    </a:lnTo>
                    <a:close/>
                    <a:moveTo>
                      <a:pt x="176" y="5"/>
                    </a:moveTo>
                    <a:lnTo>
                      <a:pt x="176" y="6"/>
                    </a:lnTo>
                    <a:lnTo>
                      <a:pt x="174" y="9"/>
                    </a:lnTo>
                    <a:lnTo>
                      <a:pt x="220" y="195"/>
                    </a:lnTo>
                    <a:lnTo>
                      <a:pt x="221" y="194"/>
                    </a:lnTo>
                    <a:lnTo>
                      <a:pt x="222" y="192"/>
                    </a:lnTo>
                    <a:lnTo>
                      <a:pt x="222" y="192"/>
                    </a:lnTo>
                    <a:lnTo>
                      <a:pt x="223" y="191"/>
                    </a:lnTo>
                    <a:lnTo>
                      <a:pt x="176" y="5"/>
                    </a:lnTo>
                    <a:lnTo>
                      <a:pt x="176" y="5"/>
                    </a:lnTo>
                    <a:close/>
                    <a:moveTo>
                      <a:pt x="175" y="0"/>
                    </a:moveTo>
                    <a:lnTo>
                      <a:pt x="174" y="2"/>
                    </a:lnTo>
                    <a:lnTo>
                      <a:pt x="174" y="2"/>
                    </a:lnTo>
                    <a:lnTo>
                      <a:pt x="175" y="1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8" name="Freeform 138"/>
              <p:cNvSpPr>
                <a:spLocks noEditPoints="1"/>
              </p:cNvSpPr>
              <p:nvPr/>
            </p:nvSpPr>
            <p:spPr bwMode="auto">
              <a:xfrm>
                <a:off x="3881" y="3025"/>
                <a:ext cx="223" cy="310"/>
              </a:xfrm>
              <a:custGeom>
                <a:avLst/>
                <a:gdLst>
                  <a:gd name="T0" fmla="*/ 1 w 223"/>
                  <a:gd name="T1" fmla="*/ 308 h 310"/>
                  <a:gd name="T2" fmla="*/ 0 w 223"/>
                  <a:gd name="T3" fmla="*/ 310 h 310"/>
                  <a:gd name="T4" fmla="*/ 1 w 223"/>
                  <a:gd name="T5" fmla="*/ 310 h 310"/>
                  <a:gd name="T6" fmla="*/ 2 w 223"/>
                  <a:gd name="T7" fmla="*/ 309 h 310"/>
                  <a:gd name="T8" fmla="*/ 1 w 223"/>
                  <a:gd name="T9" fmla="*/ 308 h 310"/>
                  <a:gd name="T10" fmla="*/ 203 w 223"/>
                  <a:gd name="T11" fmla="*/ 207 h 310"/>
                  <a:gd name="T12" fmla="*/ 7 w 223"/>
                  <a:gd name="T13" fmla="*/ 307 h 310"/>
                  <a:gd name="T14" fmla="*/ 7 w 223"/>
                  <a:gd name="T15" fmla="*/ 307 h 310"/>
                  <a:gd name="T16" fmla="*/ 203 w 223"/>
                  <a:gd name="T17" fmla="*/ 207 h 310"/>
                  <a:gd name="T18" fmla="*/ 203 w 223"/>
                  <a:gd name="T19" fmla="*/ 207 h 310"/>
                  <a:gd name="T20" fmla="*/ 220 w 223"/>
                  <a:gd name="T21" fmla="*/ 195 h 310"/>
                  <a:gd name="T22" fmla="*/ 8 w 223"/>
                  <a:gd name="T23" fmla="*/ 303 h 310"/>
                  <a:gd name="T24" fmla="*/ 8 w 223"/>
                  <a:gd name="T25" fmla="*/ 303 h 310"/>
                  <a:gd name="T26" fmla="*/ 220 w 223"/>
                  <a:gd name="T27" fmla="*/ 195 h 310"/>
                  <a:gd name="T28" fmla="*/ 125 w 223"/>
                  <a:gd name="T29" fmla="*/ 87 h 310"/>
                  <a:gd name="T30" fmla="*/ 7 w 223"/>
                  <a:gd name="T31" fmla="*/ 298 h 310"/>
                  <a:gd name="T32" fmla="*/ 7 w 223"/>
                  <a:gd name="T33" fmla="*/ 298 h 310"/>
                  <a:gd name="T34" fmla="*/ 125 w 223"/>
                  <a:gd name="T35" fmla="*/ 87 h 310"/>
                  <a:gd name="T36" fmla="*/ 176 w 223"/>
                  <a:gd name="T37" fmla="*/ 5 h 310"/>
                  <a:gd name="T38" fmla="*/ 176 w 223"/>
                  <a:gd name="T39" fmla="*/ 6 h 310"/>
                  <a:gd name="T40" fmla="*/ 174 w 223"/>
                  <a:gd name="T41" fmla="*/ 9 h 310"/>
                  <a:gd name="T42" fmla="*/ 220 w 223"/>
                  <a:gd name="T43" fmla="*/ 195 h 310"/>
                  <a:gd name="T44" fmla="*/ 221 w 223"/>
                  <a:gd name="T45" fmla="*/ 194 h 310"/>
                  <a:gd name="T46" fmla="*/ 222 w 223"/>
                  <a:gd name="T47" fmla="*/ 192 h 310"/>
                  <a:gd name="T48" fmla="*/ 222 w 223"/>
                  <a:gd name="T49" fmla="*/ 192 h 310"/>
                  <a:gd name="T50" fmla="*/ 223 w 223"/>
                  <a:gd name="T51" fmla="*/ 191 h 310"/>
                  <a:gd name="T52" fmla="*/ 176 w 223"/>
                  <a:gd name="T53" fmla="*/ 5 h 310"/>
                  <a:gd name="T54" fmla="*/ 176 w 223"/>
                  <a:gd name="T55" fmla="*/ 5 h 310"/>
                  <a:gd name="T56" fmla="*/ 175 w 223"/>
                  <a:gd name="T57" fmla="*/ 0 h 310"/>
                  <a:gd name="T58" fmla="*/ 174 w 223"/>
                  <a:gd name="T59" fmla="*/ 2 h 310"/>
                  <a:gd name="T60" fmla="*/ 174 w 223"/>
                  <a:gd name="T61" fmla="*/ 2 h 310"/>
                  <a:gd name="T62" fmla="*/ 175 w 223"/>
                  <a:gd name="T63" fmla="*/ 1 h 310"/>
                  <a:gd name="T64" fmla="*/ 175 w 223"/>
                  <a:gd name="T65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3" h="310">
                    <a:moveTo>
                      <a:pt x="1" y="308"/>
                    </a:moveTo>
                    <a:lnTo>
                      <a:pt x="0" y="310"/>
                    </a:lnTo>
                    <a:lnTo>
                      <a:pt x="1" y="310"/>
                    </a:lnTo>
                    <a:lnTo>
                      <a:pt x="2" y="309"/>
                    </a:lnTo>
                    <a:lnTo>
                      <a:pt x="1" y="308"/>
                    </a:lnTo>
                    <a:moveTo>
                      <a:pt x="203" y="207"/>
                    </a:moveTo>
                    <a:lnTo>
                      <a:pt x="7" y="307"/>
                    </a:lnTo>
                    <a:lnTo>
                      <a:pt x="7" y="307"/>
                    </a:lnTo>
                    <a:lnTo>
                      <a:pt x="203" y="207"/>
                    </a:lnTo>
                    <a:lnTo>
                      <a:pt x="203" y="207"/>
                    </a:lnTo>
                    <a:moveTo>
                      <a:pt x="220" y="195"/>
                    </a:moveTo>
                    <a:lnTo>
                      <a:pt x="8" y="303"/>
                    </a:lnTo>
                    <a:lnTo>
                      <a:pt x="8" y="303"/>
                    </a:lnTo>
                    <a:lnTo>
                      <a:pt x="220" y="195"/>
                    </a:lnTo>
                    <a:moveTo>
                      <a:pt x="125" y="87"/>
                    </a:moveTo>
                    <a:lnTo>
                      <a:pt x="7" y="298"/>
                    </a:lnTo>
                    <a:lnTo>
                      <a:pt x="7" y="298"/>
                    </a:lnTo>
                    <a:lnTo>
                      <a:pt x="125" y="87"/>
                    </a:lnTo>
                    <a:moveTo>
                      <a:pt x="176" y="5"/>
                    </a:moveTo>
                    <a:lnTo>
                      <a:pt x="176" y="6"/>
                    </a:lnTo>
                    <a:lnTo>
                      <a:pt x="174" y="9"/>
                    </a:lnTo>
                    <a:lnTo>
                      <a:pt x="220" y="195"/>
                    </a:lnTo>
                    <a:lnTo>
                      <a:pt x="221" y="194"/>
                    </a:lnTo>
                    <a:lnTo>
                      <a:pt x="222" y="192"/>
                    </a:lnTo>
                    <a:lnTo>
                      <a:pt x="222" y="192"/>
                    </a:lnTo>
                    <a:lnTo>
                      <a:pt x="223" y="191"/>
                    </a:lnTo>
                    <a:lnTo>
                      <a:pt x="176" y="5"/>
                    </a:lnTo>
                    <a:lnTo>
                      <a:pt x="176" y="5"/>
                    </a:lnTo>
                    <a:moveTo>
                      <a:pt x="175" y="0"/>
                    </a:moveTo>
                    <a:lnTo>
                      <a:pt x="174" y="2"/>
                    </a:lnTo>
                    <a:lnTo>
                      <a:pt x="174" y="2"/>
                    </a:lnTo>
                    <a:lnTo>
                      <a:pt x="175" y="1"/>
                    </a:lnTo>
                    <a:lnTo>
                      <a:pt x="1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9" name="Freeform 139"/>
              <p:cNvSpPr>
                <a:spLocks noEditPoints="1"/>
              </p:cNvSpPr>
              <p:nvPr/>
            </p:nvSpPr>
            <p:spPr bwMode="auto">
              <a:xfrm>
                <a:off x="3346" y="2531"/>
                <a:ext cx="232" cy="377"/>
              </a:xfrm>
              <a:custGeom>
                <a:avLst/>
                <a:gdLst>
                  <a:gd name="T0" fmla="*/ 215 w 232"/>
                  <a:gd name="T1" fmla="*/ 365 h 377"/>
                  <a:gd name="T2" fmla="*/ 212 w 232"/>
                  <a:gd name="T3" fmla="*/ 375 h 377"/>
                  <a:gd name="T4" fmla="*/ 212 w 232"/>
                  <a:gd name="T5" fmla="*/ 375 h 377"/>
                  <a:gd name="T6" fmla="*/ 215 w 232"/>
                  <a:gd name="T7" fmla="*/ 365 h 377"/>
                  <a:gd name="T8" fmla="*/ 0 w 232"/>
                  <a:gd name="T9" fmla="*/ 0 h 377"/>
                  <a:gd name="T10" fmla="*/ 0 w 232"/>
                  <a:gd name="T11" fmla="*/ 1 h 377"/>
                  <a:gd name="T12" fmla="*/ 0 w 232"/>
                  <a:gd name="T13" fmla="*/ 1 h 377"/>
                  <a:gd name="T14" fmla="*/ 208 w 232"/>
                  <a:gd name="T15" fmla="*/ 376 h 377"/>
                  <a:gd name="T16" fmla="*/ 208 w 232"/>
                  <a:gd name="T17" fmla="*/ 376 h 377"/>
                  <a:gd name="T18" fmla="*/ 209 w 232"/>
                  <a:gd name="T19" fmla="*/ 377 h 377"/>
                  <a:gd name="T20" fmla="*/ 209 w 232"/>
                  <a:gd name="T21" fmla="*/ 377 h 377"/>
                  <a:gd name="T22" fmla="*/ 209 w 232"/>
                  <a:gd name="T23" fmla="*/ 375 h 377"/>
                  <a:gd name="T24" fmla="*/ 209 w 232"/>
                  <a:gd name="T25" fmla="*/ 375 h 377"/>
                  <a:gd name="T26" fmla="*/ 232 w 232"/>
                  <a:gd name="T27" fmla="*/ 262 h 377"/>
                  <a:gd name="T28" fmla="*/ 210 w 232"/>
                  <a:gd name="T29" fmla="*/ 372 h 377"/>
                  <a:gd name="T30" fmla="*/ 4 w 232"/>
                  <a:gd name="T31" fmla="*/ 3 h 377"/>
                  <a:gd name="T32" fmla="*/ 4 w 232"/>
                  <a:gd name="T33" fmla="*/ 3 h 377"/>
                  <a:gd name="T34" fmla="*/ 152 w 232"/>
                  <a:gd name="T35" fmla="*/ 118 h 377"/>
                  <a:gd name="T36" fmla="*/ 0 w 232"/>
                  <a:gd name="T37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2" h="377">
                    <a:moveTo>
                      <a:pt x="215" y="365"/>
                    </a:moveTo>
                    <a:lnTo>
                      <a:pt x="212" y="375"/>
                    </a:lnTo>
                    <a:lnTo>
                      <a:pt x="212" y="375"/>
                    </a:lnTo>
                    <a:lnTo>
                      <a:pt x="215" y="365"/>
                    </a:lnTo>
                    <a:close/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208" y="376"/>
                    </a:lnTo>
                    <a:lnTo>
                      <a:pt x="208" y="376"/>
                    </a:lnTo>
                    <a:lnTo>
                      <a:pt x="209" y="377"/>
                    </a:lnTo>
                    <a:lnTo>
                      <a:pt x="209" y="377"/>
                    </a:lnTo>
                    <a:lnTo>
                      <a:pt x="209" y="375"/>
                    </a:lnTo>
                    <a:lnTo>
                      <a:pt x="209" y="375"/>
                    </a:lnTo>
                    <a:lnTo>
                      <a:pt x="232" y="262"/>
                    </a:lnTo>
                    <a:lnTo>
                      <a:pt x="210" y="37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152" y="1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0" name="Freeform 140"/>
              <p:cNvSpPr>
                <a:spLocks noEditPoints="1"/>
              </p:cNvSpPr>
              <p:nvPr/>
            </p:nvSpPr>
            <p:spPr bwMode="auto">
              <a:xfrm>
                <a:off x="3346" y="2531"/>
                <a:ext cx="232" cy="377"/>
              </a:xfrm>
              <a:custGeom>
                <a:avLst/>
                <a:gdLst>
                  <a:gd name="T0" fmla="*/ 215 w 232"/>
                  <a:gd name="T1" fmla="*/ 365 h 377"/>
                  <a:gd name="T2" fmla="*/ 212 w 232"/>
                  <a:gd name="T3" fmla="*/ 375 h 377"/>
                  <a:gd name="T4" fmla="*/ 212 w 232"/>
                  <a:gd name="T5" fmla="*/ 375 h 377"/>
                  <a:gd name="T6" fmla="*/ 215 w 232"/>
                  <a:gd name="T7" fmla="*/ 365 h 377"/>
                  <a:gd name="T8" fmla="*/ 0 w 232"/>
                  <a:gd name="T9" fmla="*/ 0 h 377"/>
                  <a:gd name="T10" fmla="*/ 0 w 232"/>
                  <a:gd name="T11" fmla="*/ 1 h 377"/>
                  <a:gd name="T12" fmla="*/ 0 w 232"/>
                  <a:gd name="T13" fmla="*/ 1 h 377"/>
                  <a:gd name="T14" fmla="*/ 208 w 232"/>
                  <a:gd name="T15" fmla="*/ 376 h 377"/>
                  <a:gd name="T16" fmla="*/ 208 w 232"/>
                  <a:gd name="T17" fmla="*/ 376 h 377"/>
                  <a:gd name="T18" fmla="*/ 209 w 232"/>
                  <a:gd name="T19" fmla="*/ 377 h 377"/>
                  <a:gd name="T20" fmla="*/ 209 w 232"/>
                  <a:gd name="T21" fmla="*/ 377 h 377"/>
                  <a:gd name="T22" fmla="*/ 209 w 232"/>
                  <a:gd name="T23" fmla="*/ 375 h 377"/>
                  <a:gd name="T24" fmla="*/ 209 w 232"/>
                  <a:gd name="T25" fmla="*/ 375 h 377"/>
                  <a:gd name="T26" fmla="*/ 232 w 232"/>
                  <a:gd name="T27" fmla="*/ 262 h 377"/>
                  <a:gd name="T28" fmla="*/ 210 w 232"/>
                  <a:gd name="T29" fmla="*/ 372 h 377"/>
                  <a:gd name="T30" fmla="*/ 4 w 232"/>
                  <a:gd name="T31" fmla="*/ 3 h 377"/>
                  <a:gd name="T32" fmla="*/ 4 w 232"/>
                  <a:gd name="T33" fmla="*/ 3 h 377"/>
                  <a:gd name="T34" fmla="*/ 152 w 232"/>
                  <a:gd name="T35" fmla="*/ 118 h 377"/>
                  <a:gd name="T36" fmla="*/ 0 w 232"/>
                  <a:gd name="T37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2" h="377">
                    <a:moveTo>
                      <a:pt x="215" y="365"/>
                    </a:moveTo>
                    <a:lnTo>
                      <a:pt x="212" y="375"/>
                    </a:lnTo>
                    <a:lnTo>
                      <a:pt x="212" y="375"/>
                    </a:lnTo>
                    <a:lnTo>
                      <a:pt x="215" y="365"/>
                    </a:lnTo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208" y="376"/>
                    </a:lnTo>
                    <a:lnTo>
                      <a:pt x="208" y="376"/>
                    </a:lnTo>
                    <a:lnTo>
                      <a:pt x="209" y="377"/>
                    </a:lnTo>
                    <a:lnTo>
                      <a:pt x="209" y="377"/>
                    </a:lnTo>
                    <a:lnTo>
                      <a:pt x="209" y="375"/>
                    </a:lnTo>
                    <a:lnTo>
                      <a:pt x="209" y="375"/>
                    </a:lnTo>
                    <a:lnTo>
                      <a:pt x="232" y="262"/>
                    </a:lnTo>
                    <a:lnTo>
                      <a:pt x="210" y="37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152" y="1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1" name="Freeform 141"/>
              <p:cNvSpPr>
                <a:spLocks noEditPoints="1"/>
              </p:cNvSpPr>
              <p:nvPr/>
            </p:nvSpPr>
            <p:spPr bwMode="auto">
              <a:xfrm>
                <a:off x="3951" y="3579"/>
                <a:ext cx="118" cy="71"/>
              </a:xfrm>
              <a:custGeom>
                <a:avLst/>
                <a:gdLst>
                  <a:gd name="T0" fmla="*/ 74 w 118"/>
                  <a:gd name="T1" fmla="*/ 71 h 71"/>
                  <a:gd name="T2" fmla="*/ 110 w 118"/>
                  <a:gd name="T3" fmla="*/ 71 h 71"/>
                  <a:gd name="T4" fmla="*/ 110 w 118"/>
                  <a:gd name="T5" fmla="*/ 71 h 71"/>
                  <a:gd name="T6" fmla="*/ 74 w 118"/>
                  <a:gd name="T7" fmla="*/ 71 h 71"/>
                  <a:gd name="T8" fmla="*/ 115 w 118"/>
                  <a:gd name="T9" fmla="*/ 68 h 71"/>
                  <a:gd name="T10" fmla="*/ 114 w 118"/>
                  <a:gd name="T11" fmla="*/ 69 h 71"/>
                  <a:gd name="T12" fmla="*/ 116 w 118"/>
                  <a:gd name="T13" fmla="*/ 71 h 71"/>
                  <a:gd name="T14" fmla="*/ 118 w 118"/>
                  <a:gd name="T15" fmla="*/ 71 h 71"/>
                  <a:gd name="T16" fmla="*/ 115 w 118"/>
                  <a:gd name="T17" fmla="*/ 68 h 71"/>
                  <a:gd name="T18" fmla="*/ 15 w 118"/>
                  <a:gd name="T19" fmla="*/ 19 h 71"/>
                  <a:gd name="T20" fmla="*/ 44 w 118"/>
                  <a:gd name="T21" fmla="*/ 67 h 71"/>
                  <a:gd name="T22" fmla="*/ 44 w 118"/>
                  <a:gd name="T23" fmla="*/ 67 h 71"/>
                  <a:gd name="T24" fmla="*/ 15 w 118"/>
                  <a:gd name="T25" fmla="*/ 19 h 71"/>
                  <a:gd name="T26" fmla="*/ 10 w 118"/>
                  <a:gd name="T27" fmla="*/ 10 h 71"/>
                  <a:gd name="T28" fmla="*/ 10 w 118"/>
                  <a:gd name="T29" fmla="*/ 10 h 71"/>
                  <a:gd name="T30" fmla="*/ 107 w 118"/>
                  <a:gd name="T31" fmla="*/ 67 h 71"/>
                  <a:gd name="T32" fmla="*/ 45 w 118"/>
                  <a:gd name="T33" fmla="*/ 67 h 71"/>
                  <a:gd name="T34" fmla="*/ 45 w 118"/>
                  <a:gd name="T35" fmla="*/ 67 h 71"/>
                  <a:gd name="T36" fmla="*/ 107 w 118"/>
                  <a:gd name="T37" fmla="*/ 67 h 71"/>
                  <a:gd name="T38" fmla="*/ 10 w 118"/>
                  <a:gd name="T39" fmla="*/ 10 h 71"/>
                  <a:gd name="T40" fmla="*/ 5 w 118"/>
                  <a:gd name="T41" fmla="*/ 8 h 71"/>
                  <a:gd name="T42" fmla="*/ 5 w 118"/>
                  <a:gd name="T43" fmla="*/ 8 h 71"/>
                  <a:gd name="T44" fmla="*/ 42 w 118"/>
                  <a:gd name="T45" fmla="*/ 68 h 71"/>
                  <a:gd name="T46" fmla="*/ 42 w 118"/>
                  <a:gd name="T47" fmla="*/ 68 h 71"/>
                  <a:gd name="T48" fmla="*/ 5 w 118"/>
                  <a:gd name="T49" fmla="*/ 8 h 71"/>
                  <a:gd name="T50" fmla="*/ 0 w 118"/>
                  <a:gd name="T51" fmla="*/ 0 h 71"/>
                  <a:gd name="T52" fmla="*/ 2 w 118"/>
                  <a:gd name="T53" fmla="*/ 3 h 71"/>
                  <a:gd name="T54" fmla="*/ 2 w 118"/>
                  <a:gd name="T55" fmla="*/ 3 h 71"/>
                  <a:gd name="T56" fmla="*/ 2 w 118"/>
                  <a:gd name="T57" fmla="*/ 2 h 71"/>
                  <a:gd name="T58" fmla="*/ 0 w 118"/>
                  <a:gd name="T5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8" h="71">
                    <a:moveTo>
                      <a:pt x="74" y="71"/>
                    </a:moveTo>
                    <a:lnTo>
                      <a:pt x="110" y="71"/>
                    </a:lnTo>
                    <a:lnTo>
                      <a:pt x="110" y="71"/>
                    </a:lnTo>
                    <a:lnTo>
                      <a:pt x="74" y="71"/>
                    </a:lnTo>
                    <a:close/>
                    <a:moveTo>
                      <a:pt x="115" y="68"/>
                    </a:moveTo>
                    <a:lnTo>
                      <a:pt x="114" y="69"/>
                    </a:lnTo>
                    <a:lnTo>
                      <a:pt x="116" y="71"/>
                    </a:lnTo>
                    <a:lnTo>
                      <a:pt x="118" y="71"/>
                    </a:lnTo>
                    <a:lnTo>
                      <a:pt x="115" y="68"/>
                    </a:lnTo>
                    <a:close/>
                    <a:moveTo>
                      <a:pt x="15" y="19"/>
                    </a:moveTo>
                    <a:lnTo>
                      <a:pt x="44" y="67"/>
                    </a:lnTo>
                    <a:lnTo>
                      <a:pt x="44" y="67"/>
                    </a:lnTo>
                    <a:lnTo>
                      <a:pt x="15" y="19"/>
                    </a:lnTo>
                    <a:close/>
                    <a:moveTo>
                      <a:pt x="10" y="10"/>
                    </a:moveTo>
                    <a:lnTo>
                      <a:pt x="10" y="10"/>
                    </a:lnTo>
                    <a:lnTo>
                      <a:pt x="107" y="67"/>
                    </a:lnTo>
                    <a:lnTo>
                      <a:pt x="45" y="67"/>
                    </a:lnTo>
                    <a:lnTo>
                      <a:pt x="45" y="67"/>
                    </a:lnTo>
                    <a:lnTo>
                      <a:pt x="107" y="67"/>
                    </a:lnTo>
                    <a:lnTo>
                      <a:pt x="10" y="10"/>
                    </a:lnTo>
                    <a:close/>
                    <a:moveTo>
                      <a:pt x="5" y="8"/>
                    </a:moveTo>
                    <a:lnTo>
                      <a:pt x="5" y="8"/>
                    </a:lnTo>
                    <a:lnTo>
                      <a:pt x="42" y="68"/>
                    </a:lnTo>
                    <a:lnTo>
                      <a:pt x="42" y="68"/>
                    </a:lnTo>
                    <a:lnTo>
                      <a:pt x="5" y="8"/>
                    </a:lnTo>
                    <a:close/>
                    <a:moveTo>
                      <a:pt x="0" y="0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2" name="Freeform 142"/>
              <p:cNvSpPr>
                <a:spLocks noEditPoints="1"/>
              </p:cNvSpPr>
              <p:nvPr/>
            </p:nvSpPr>
            <p:spPr bwMode="auto">
              <a:xfrm>
                <a:off x="3951" y="3579"/>
                <a:ext cx="118" cy="71"/>
              </a:xfrm>
              <a:custGeom>
                <a:avLst/>
                <a:gdLst>
                  <a:gd name="T0" fmla="*/ 74 w 118"/>
                  <a:gd name="T1" fmla="*/ 71 h 71"/>
                  <a:gd name="T2" fmla="*/ 110 w 118"/>
                  <a:gd name="T3" fmla="*/ 71 h 71"/>
                  <a:gd name="T4" fmla="*/ 110 w 118"/>
                  <a:gd name="T5" fmla="*/ 71 h 71"/>
                  <a:gd name="T6" fmla="*/ 74 w 118"/>
                  <a:gd name="T7" fmla="*/ 71 h 71"/>
                  <a:gd name="T8" fmla="*/ 115 w 118"/>
                  <a:gd name="T9" fmla="*/ 68 h 71"/>
                  <a:gd name="T10" fmla="*/ 114 w 118"/>
                  <a:gd name="T11" fmla="*/ 69 h 71"/>
                  <a:gd name="T12" fmla="*/ 116 w 118"/>
                  <a:gd name="T13" fmla="*/ 71 h 71"/>
                  <a:gd name="T14" fmla="*/ 118 w 118"/>
                  <a:gd name="T15" fmla="*/ 71 h 71"/>
                  <a:gd name="T16" fmla="*/ 115 w 118"/>
                  <a:gd name="T17" fmla="*/ 68 h 71"/>
                  <a:gd name="T18" fmla="*/ 15 w 118"/>
                  <a:gd name="T19" fmla="*/ 19 h 71"/>
                  <a:gd name="T20" fmla="*/ 44 w 118"/>
                  <a:gd name="T21" fmla="*/ 67 h 71"/>
                  <a:gd name="T22" fmla="*/ 44 w 118"/>
                  <a:gd name="T23" fmla="*/ 67 h 71"/>
                  <a:gd name="T24" fmla="*/ 15 w 118"/>
                  <a:gd name="T25" fmla="*/ 19 h 71"/>
                  <a:gd name="T26" fmla="*/ 10 w 118"/>
                  <a:gd name="T27" fmla="*/ 10 h 71"/>
                  <a:gd name="T28" fmla="*/ 10 w 118"/>
                  <a:gd name="T29" fmla="*/ 10 h 71"/>
                  <a:gd name="T30" fmla="*/ 107 w 118"/>
                  <a:gd name="T31" fmla="*/ 67 h 71"/>
                  <a:gd name="T32" fmla="*/ 45 w 118"/>
                  <a:gd name="T33" fmla="*/ 67 h 71"/>
                  <a:gd name="T34" fmla="*/ 45 w 118"/>
                  <a:gd name="T35" fmla="*/ 67 h 71"/>
                  <a:gd name="T36" fmla="*/ 107 w 118"/>
                  <a:gd name="T37" fmla="*/ 67 h 71"/>
                  <a:gd name="T38" fmla="*/ 10 w 118"/>
                  <a:gd name="T39" fmla="*/ 10 h 71"/>
                  <a:gd name="T40" fmla="*/ 5 w 118"/>
                  <a:gd name="T41" fmla="*/ 8 h 71"/>
                  <a:gd name="T42" fmla="*/ 5 w 118"/>
                  <a:gd name="T43" fmla="*/ 8 h 71"/>
                  <a:gd name="T44" fmla="*/ 42 w 118"/>
                  <a:gd name="T45" fmla="*/ 68 h 71"/>
                  <a:gd name="T46" fmla="*/ 42 w 118"/>
                  <a:gd name="T47" fmla="*/ 68 h 71"/>
                  <a:gd name="T48" fmla="*/ 5 w 118"/>
                  <a:gd name="T49" fmla="*/ 8 h 71"/>
                  <a:gd name="T50" fmla="*/ 0 w 118"/>
                  <a:gd name="T51" fmla="*/ 0 h 71"/>
                  <a:gd name="T52" fmla="*/ 2 w 118"/>
                  <a:gd name="T53" fmla="*/ 3 h 71"/>
                  <a:gd name="T54" fmla="*/ 2 w 118"/>
                  <a:gd name="T55" fmla="*/ 3 h 71"/>
                  <a:gd name="T56" fmla="*/ 2 w 118"/>
                  <a:gd name="T57" fmla="*/ 2 h 71"/>
                  <a:gd name="T58" fmla="*/ 0 w 118"/>
                  <a:gd name="T5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8" h="71">
                    <a:moveTo>
                      <a:pt x="74" y="71"/>
                    </a:moveTo>
                    <a:lnTo>
                      <a:pt x="110" y="71"/>
                    </a:lnTo>
                    <a:lnTo>
                      <a:pt x="110" y="71"/>
                    </a:lnTo>
                    <a:lnTo>
                      <a:pt x="74" y="71"/>
                    </a:lnTo>
                    <a:moveTo>
                      <a:pt x="115" y="68"/>
                    </a:moveTo>
                    <a:lnTo>
                      <a:pt x="114" y="69"/>
                    </a:lnTo>
                    <a:lnTo>
                      <a:pt x="116" y="71"/>
                    </a:lnTo>
                    <a:lnTo>
                      <a:pt x="118" y="71"/>
                    </a:lnTo>
                    <a:lnTo>
                      <a:pt x="115" y="68"/>
                    </a:lnTo>
                    <a:moveTo>
                      <a:pt x="15" y="19"/>
                    </a:moveTo>
                    <a:lnTo>
                      <a:pt x="44" y="67"/>
                    </a:lnTo>
                    <a:lnTo>
                      <a:pt x="44" y="67"/>
                    </a:lnTo>
                    <a:lnTo>
                      <a:pt x="15" y="19"/>
                    </a:lnTo>
                    <a:moveTo>
                      <a:pt x="10" y="10"/>
                    </a:moveTo>
                    <a:lnTo>
                      <a:pt x="10" y="10"/>
                    </a:lnTo>
                    <a:lnTo>
                      <a:pt x="107" y="67"/>
                    </a:lnTo>
                    <a:lnTo>
                      <a:pt x="45" y="67"/>
                    </a:lnTo>
                    <a:lnTo>
                      <a:pt x="45" y="67"/>
                    </a:lnTo>
                    <a:lnTo>
                      <a:pt x="107" y="67"/>
                    </a:lnTo>
                    <a:lnTo>
                      <a:pt x="10" y="10"/>
                    </a:lnTo>
                    <a:moveTo>
                      <a:pt x="5" y="8"/>
                    </a:moveTo>
                    <a:lnTo>
                      <a:pt x="5" y="8"/>
                    </a:lnTo>
                    <a:lnTo>
                      <a:pt x="42" y="68"/>
                    </a:lnTo>
                    <a:lnTo>
                      <a:pt x="42" y="68"/>
                    </a:lnTo>
                    <a:lnTo>
                      <a:pt x="5" y="8"/>
                    </a:lnTo>
                    <a:moveTo>
                      <a:pt x="0" y="0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3" name="Freeform 143"/>
              <p:cNvSpPr>
                <a:spLocks noEditPoints="1"/>
              </p:cNvSpPr>
              <p:nvPr/>
            </p:nvSpPr>
            <p:spPr bwMode="auto">
              <a:xfrm>
                <a:off x="3996" y="3646"/>
                <a:ext cx="69" cy="137"/>
              </a:xfrm>
              <a:custGeom>
                <a:avLst/>
                <a:gdLst>
                  <a:gd name="T0" fmla="*/ 25 w 69"/>
                  <a:gd name="T1" fmla="*/ 133 h 137"/>
                  <a:gd name="T2" fmla="*/ 23 w 69"/>
                  <a:gd name="T3" fmla="*/ 133 h 137"/>
                  <a:gd name="T4" fmla="*/ 24 w 69"/>
                  <a:gd name="T5" fmla="*/ 137 h 137"/>
                  <a:gd name="T6" fmla="*/ 25 w 69"/>
                  <a:gd name="T7" fmla="*/ 133 h 137"/>
                  <a:gd name="T8" fmla="*/ 25 w 69"/>
                  <a:gd name="T9" fmla="*/ 125 h 137"/>
                  <a:gd name="T10" fmla="*/ 1 w 69"/>
                  <a:gd name="T11" fmla="*/ 4 h 137"/>
                  <a:gd name="T12" fmla="*/ 29 w 69"/>
                  <a:gd name="T13" fmla="*/ 4 h 137"/>
                  <a:gd name="T14" fmla="*/ 65 w 69"/>
                  <a:gd name="T15" fmla="*/ 4 h 137"/>
                  <a:gd name="T16" fmla="*/ 65 w 69"/>
                  <a:gd name="T17" fmla="*/ 4 h 137"/>
                  <a:gd name="T18" fmla="*/ 25 w 69"/>
                  <a:gd name="T19" fmla="*/ 125 h 137"/>
                  <a:gd name="T20" fmla="*/ 0 w 69"/>
                  <a:gd name="T21" fmla="*/ 0 h 137"/>
                  <a:gd name="T22" fmla="*/ 1 w 69"/>
                  <a:gd name="T23" fmla="*/ 1 h 137"/>
                  <a:gd name="T24" fmla="*/ 1 w 69"/>
                  <a:gd name="T25" fmla="*/ 2 h 137"/>
                  <a:gd name="T26" fmla="*/ 1 w 69"/>
                  <a:gd name="T27" fmla="*/ 2 h 137"/>
                  <a:gd name="T28" fmla="*/ 25 w 69"/>
                  <a:gd name="T29" fmla="*/ 131 h 137"/>
                  <a:gd name="T30" fmla="*/ 25 w 69"/>
                  <a:gd name="T31" fmla="*/ 132 h 137"/>
                  <a:gd name="T32" fmla="*/ 26 w 69"/>
                  <a:gd name="T33" fmla="*/ 130 h 137"/>
                  <a:gd name="T34" fmla="*/ 27 w 69"/>
                  <a:gd name="T35" fmla="*/ 128 h 137"/>
                  <a:gd name="T36" fmla="*/ 58 w 69"/>
                  <a:gd name="T37" fmla="*/ 36 h 137"/>
                  <a:gd name="T38" fmla="*/ 69 w 69"/>
                  <a:gd name="T39" fmla="*/ 5 h 137"/>
                  <a:gd name="T40" fmla="*/ 67 w 69"/>
                  <a:gd name="T41" fmla="*/ 3 h 137"/>
                  <a:gd name="T42" fmla="*/ 62 w 69"/>
                  <a:gd name="T43" fmla="*/ 0 h 137"/>
                  <a:gd name="T44" fmla="*/ 0 w 69"/>
                  <a:gd name="T4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9" h="137">
                    <a:moveTo>
                      <a:pt x="25" y="133"/>
                    </a:moveTo>
                    <a:lnTo>
                      <a:pt x="23" y="133"/>
                    </a:lnTo>
                    <a:lnTo>
                      <a:pt x="24" y="137"/>
                    </a:lnTo>
                    <a:lnTo>
                      <a:pt x="25" y="133"/>
                    </a:lnTo>
                    <a:close/>
                    <a:moveTo>
                      <a:pt x="25" y="125"/>
                    </a:moveTo>
                    <a:lnTo>
                      <a:pt x="1" y="4"/>
                    </a:lnTo>
                    <a:lnTo>
                      <a:pt x="29" y="4"/>
                    </a:lnTo>
                    <a:lnTo>
                      <a:pt x="65" y="4"/>
                    </a:lnTo>
                    <a:lnTo>
                      <a:pt x="65" y="4"/>
                    </a:lnTo>
                    <a:lnTo>
                      <a:pt x="25" y="125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25" y="131"/>
                    </a:lnTo>
                    <a:lnTo>
                      <a:pt x="25" y="132"/>
                    </a:lnTo>
                    <a:lnTo>
                      <a:pt x="26" y="130"/>
                    </a:lnTo>
                    <a:lnTo>
                      <a:pt x="27" y="128"/>
                    </a:lnTo>
                    <a:lnTo>
                      <a:pt x="58" y="36"/>
                    </a:lnTo>
                    <a:lnTo>
                      <a:pt x="69" y="5"/>
                    </a:lnTo>
                    <a:lnTo>
                      <a:pt x="67" y="3"/>
                    </a:lnTo>
                    <a:lnTo>
                      <a:pt x="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4" name="Freeform 144"/>
              <p:cNvSpPr>
                <a:spLocks noEditPoints="1"/>
              </p:cNvSpPr>
              <p:nvPr/>
            </p:nvSpPr>
            <p:spPr bwMode="auto">
              <a:xfrm>
                <a:off x="3996" y="3646"/>
                <a:ext cx="69" cy="137"/>
              </a:xfrm>
              <a:custGeom>
                <a:avLst/>
                <a:gdLst>
                  <a:gd name="T0" fmla="*/ 25 w 69"/>
                  <a:gd name="T1" fmla="*/ 133 h 137"/>
                  <a:gd name="T2" fmla="*/ 23 w 69"/>
                  <a:gd name="T3" fmla="*/ 133 h 137"/>
                  <a:gd name="T4" fmla="*/ 24 w 69"/>
                  <a:gd name="T5" fmla="*/ 137 h 137"/>
                  <a:gd name="T6" fmla="*/ 25 w 69"/>
                  <a:gd name="T7" fmla="*/ 133 h 137"/>
                  <a:gd name="T8" fmla="*/ 25 w 69"/>
                  <a:gd name="T9" fmla="*/ 125 h 137"/>
                  <a:gd name="T10" fmla="*/ 1 w 69"/>
                  <a:gd name="T11" fmla="*/ 4 h 137"/>
                  <a:gd name="T12" fmla="*/ 29 w 69"/>
                  <a:gd name="T13" fmla="*/ 4 h 137"/>
                  <a:gd name="T14" fmla="*/ 65 w 69"/>
                  <a:gd name="T15" fmla="*/ 4 h 137"/>
                  <a:gd name="T16" fmla="*/ 65 w 69"/>
                  <a:gd name="T17" fmla="*/ 4 h 137"/>
                  <a:gd name="T18" fmla="*/ 25 w 69"/>
                  <a:gd name="T19" fmla="*/ 125 h 137"/>
                  <a:gd name="T20" fmla="*/ 0 w 69"/>
                  <a:gd name="T21" fmla="*/ 0 h 137"/>
                  <a:gd name="T22" fmla="*/ 1 w 69"/>
                  <a:gd name="T23" fmla="*/ 1 h 137"/>
                  <a:gd name="T24" fmla="*/ 1 w 69"/>
                  <a:gd name="T25" fmla="*/ 2 h 137"/>
                  <a:gd name="T26" fmla="*/ 1 w 69"/>
                  <a:gd name="T27" fmla="*/ 2 h 137"/>
                  <a:gd name="T28" fmla="*/ 25 w 69"/>
                  <a:gd name="T29" fmla="*/ 131 h 137"/>
                  <a:gd name="T30" fmla="*/ 25 w 69"/>
                  <a:gd name="T31" fmla="*/ 132 h 137"/>
                  <a:gd name="T32" fmla="*/ 26 w 69"/>
                  <a:gd name="T33" fmla="*/ 130 h 137"/>
                  <a:gd name="T34" fmla="*/ 27 w 69"/>
                  <a:gd name="T35" fmla="*/ 128 h 137"/>
                  <a:gd name="T36" fmla="*/ 58 w 69"/>
                  <a:gd name="T37" fmla="*/ 36 h 137"/>
                  <a:gd name="T38" fmla="*/ 69 w 69"/>
                  <a:gd name="T39" fmla="*/ 5 h 137"/>
                  <a:gd name="T40" fmla="*/ 67 w 69"/>
                  <a:gd name="T41" fmla="*/ 3 h 137"/>
                  <a:gd name="T42" fmla="*/ 62 w 69"/>
                  <a:gd name="T43" fmla="*/ 0 h 137"/>
                  <a:gd name="T44" fmla="*/ 0 w 69"/>
                  <a:gd name="T4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9" h="137">
                    <a:moveTo>
                      <a:pt x="25" y="133"/>
                    </a:moveTo>
                    <a:lnTo>
                      <a:pt x="23" y="133"/>
                    </a:lnTo>
                    <a:lnTo>
                      <a:pt x="24" y="137"/>
                    </a:lnTo>
                    <a:lnTo>
                      <a:pt x="25" y="133"/>
                    </a:lnTo>
                    <a:moveTo>
                      <a:pt x="25" y="125"/>
                    </a:moveTo>
                    <a:lnTo>
                      <a:pt x="1" y="4"/>
                    </a:lnTo>
                    <a:lnTo>
                      <a:pt x="29" y="4"/>
                    </a:lnTo>
                    <a:lnTo>
                      <a:pt x="65" y="4"/>
                    </a:lnTo>
                    <a:lnTo>
                      <a:pt x="65" y="4"/>
                    </a:lnTo>
                    <a:lnTo>
                      <a:pt x="25" y="125"/>
                    </a:lnTo>
                    <a:moveTo>
                      <a:pt x="0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25" y="131"/>
                    </a:lnTo>
                    <a:lnTo>
                      <a:pt x="25" y="132"/>
                    </a:lnTo>
                    <a:lnTo>
                      <a:pt x="26" y="130"/>
                    </a:lnTo>
                    <a:lnTo>
                      <a:pt x="27" y="128"/>
                    </a:lnTo>
                    <a:lnTo>
                      <a:pt x="58" y="36"/>
                    </a:lnTo>
                    <a:lnTo>
                      <a:pt x="69" y="5"/>
                    </a:lnTo>
                    <a:lnTo>
                      <a:pt x="67" y="3"/>
                    </a:lnTo>
                    <a:lnTo>
                      <a:pt x="6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5" name="Freeform 145"/>
              <p:cNvSpPr>
                <a:spLocks noEditPoints="1"/>
              </p:cNvSpPr>
              <p:nvPr/>
            </p:nvSpPr>
            <p:spPr bwMode="auto">
              <a:xfrm>
                <a:off x="3706" y="3586"/>
                <a:ext cx="291" cy="274"/>
              </a:xfrm>
              <a:custGeom>
                <a:avLst/>
                <a:gdLst>
                  <a:gd name="T0" fmla="*/ 8 w 291"/>
                  <a:gd name="T1" fmla="*/ 267 h 274"/>
                  <a:gd name="T2" fmla="*/ 4 w 291"/>
                  <a:gd name="T3" fmla="*/ 270 h 274"/>
                  <a:gd name="T4" fmla="*/ 0 w 291"/>
                  <a:gd name="T5" fmla="*/ 274 h 274"/>
                  <a:gd name="T6" fmla="*/ 8 w 291"/>
                  <a:gd name="T7" fmla="*/ 268 h 274"/>
                  <a:gd name="T8" fmla="*/ 8 w 291"/>
                  <a:gd name="T9" fmla="*/ 267 h 274"/>
                  <a:gd name="T10" fmla="*/ 287 w 291"/>
                  <a:gd name="T11" fmla="*/ 64 h 274"/>
                  <a:gd name="T12" fmla="*/ 279 w 291"/>
                  <a:gd name="T13" fmla="*/ 71 h 274"/>
                  <a:gd name="T14" fmla="*/ 287 w 291"/>
                  <a:gd name="T15" fmla="*/ 64 h 274"/>
                  <a:gd name="T16" fmla="*/ 291 w 291"/>
                  <a:gd name="T17" fmla="*/ 61 h 274"/>
                  <a:gd name="T18" fmla="*/ 291 w 291"/>
                  <a:gd name="T19" fmla="*/ 62 h 274"/>
                  <a:gd name="T20" fmla="*/ 291 w 291"/>
                  <a:gd name="T21" fmla="*/ 62 h 274"/>
                  <a:gd name="T22" fmla="*/ 291 w 291"/>
                  <a:gd name="T23" fmla="*/ 61 h 274"/>
                  <a:gd name="T24" fmla="*/ 249 w 291"/>
                  <a:gd name="T25" fmla="*/ 0 h 274"/>
                  <a:gd name="T26" fmla="*/ 243 w 291"/>
                  <a:gd name="T27" fmla="*/ 4 h 274"/>
                  <a:gd name="T28" fmla="*/ 12 w 291"/>
                  <a:gd name="T29" fmla="*/ 261 h 274"/>
                  <a:gd name="T30" fmla="*/ 11 w 291"/>
                  <a:gd name="T31" fmla="*/ 262 h 274"/>
                  <a:gd name="T32" fmla="*/ 12 w 291"/>
                  <a:gd name="T33" fmla="*/ 262 h 274"/>
                  <a:gd name="T34" fmla="*/ 22 w 291"/>
                  <a:gd name="T35" fmla="*/ 254 h 274"/>
                  <a:gd name="T36" fmla="*/ 52 w 291"/>
                  <a:gd name="T37" fmla="*/ 222 h 274"/>
                  <a:gd name="T38" fmla="*/ 249 w 291"/>
                  <a:gd name="T39" fmla="*/ 1 h 274"/>
                  <a:gd name="T40" fmla="*/ 249 w 291"/>
                  <a:gd name="T41" fmla="*/ 0 h 274"/>
                  <a:gd name="T42" fmla="*/ 250 w 291"/>
                  <a:gd name="T43" fmla="*/ 0 h 274"/>
                  <a:gd name="T44" fmla="*/ 250 w 291"/>
                  <a:gd name="T45" fmla="*/ 1 h 274"/>
                  <a:gd name="T46" fmla="*/ 287 w 291"/>
                  <a:gd name="T47" fmla="*/ 61 h 274"/>
                  <a:gd name="T48" fmla="*/ 262 w 291"/>
                  <a:gd name="T49" fmla="*/ 80 h 274"/>
                  <a:gd name="T50" fmla="*/ 289 w 291"/>
                  <a:gd name="T51" fmla="*/ 60 h 274"/>
                  <a:gd name="T52" fmla="*/ 260 w 291"/>
                  <a:gd name="T53" fmla="*/ 12 h 274"/>
                  <a:gd name="T54" fmla="*/ 255 w 291"/>
                  <a:gd name="T55" fmla="*/ 3 h 274"/>
                  <a:gd name="T56" fmla="*/ 255 w 291"/>
                  <a:gd name="T57" fmla="*/ 3 h 274"/>
                  <a:gd name="T58" fmla="*/ 250 w 291"/>
                  <a:gd name="T59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1" h="274">
                    <a:moveTo>
                      <a:pt x="8" y="267"/>
                    </a:moveTo>
                    <a:lnTo>
                      <a:pt x="4" y="270"/>
                    </a:lnTo>
                    <a:lnTo>
                      <a:pt x="0" y="274"/>
                    </a:lnTo>
                    <a:lnTo>
                      <a:pt x="8" y="268"/>
                    </a:lnTo>
                    <a:lnTo>
                      <a:pt x="8" y="267"/>
                    </a:lnTo>
                    <a:close/>
                    <a:moveTo>
                      <a:pt x="287" y="64"/>
                    </a:moveTo>
                    <a:lnTo>
                      <a:pt x="279" y="71"/>
                    </a:lnTo>
                    <a:lnTo>
                      <a:pt x="287" y="64"/>
                    </a:lnTo>
                    <a:close/>
                    <a:moveTo>
                      <a:pt x="291" y="61"/>
                    </a:moveTo>
                    <a:lnTo>
                      <a:pt x="291" y="62"/>
                    </a:lnTo>
                    <a:lnTo>
                      <a:pt x="291" y="62"/>
                    </a:lnTo>
                    <a:lnTo>
                      <a:pt x="291" y="61"/>
                    </a:lnTo>
                    <a:close/>
                    <a:moveTo>
                      <a:pt x="249" y="0"/>
                    </a:moveTo>
                    <a:lnTo>
                      <a:pt x="243" y="4"/>
                    </a:lnTo>
                    <a:lnTo>
                      <a:pt x="12" y="261"/>
                    </a:lnTo>
                    <a:lnTo>
                      <a:pt x="11" y="262"/>
                    </a:lnTo>
                    <a:lnTo>
                      <a:pt x="12" y="262"/>
                    </a:lnTo>
                    <a:lnTo>
                      <a:pt x="22" y="254"/>
                    </a:lnTo>
                    <a:lnTo>
                      <a:pt x="52" y="222"/>
                    </a:lnTo>
                    <a:lnTo>
                      <a:pt x="249" y="1"/>
                    </a:lnTo>
                    <a:lnTo>
                      <a:pt x="249" y="0"/>
                    </a:lnTo>
                    <a:close/>
                    <a:moveTo>
                      <a:pt x="250" y="0"/>
                    </a:moveTo>
                    <a:lnTo>
                      <a:pt x="250" y="1"/>
                    </a:lnTo>
                    <a:lnTo>
                      <a:pt x="287" y="61"/>
                    </a:lnTo>
                    <a:lnTo>
                      <a:pt x="262" y="80"/>
                    </a:lnTo>
                    <a:lnTo>
                      <a:pt x="289" y="60"/>
                    </a:lnTo>
                    <a:lnTo>
                      <a:pt x="260" y="12"/>
                    </a:lnTo>
                    <a:lnTo>
                      <a:pt x="255" y="3"/>
                    </a:lnTo>
                    <a:lnTo>
                      <a:pt x="255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" name="Freeform 146"/>
              <p:cNvSpPr>
                <a:spLocks noEditPoints="1"/>
              </p:cNvSpPr>
              <p:nvPr/>
            </p:nvSpPr>
            <p:spPr bwMode="auto">
              <a:xfrm>
                <a:off x="3706" y="3586"/>
                <a:ext cx="291" cy="274"/>
              </a:xfrm>
              <a:custGeom>
                <a:avLst/>
                <a:gdLst>
                  <a:gd name="T0" fmla="*/ 8 w 291"/>
                  <a:gd name="T1" fmla="*/ 267 h 274"/>
                  <a:gd name="T2" fmla="*/ 4 w 291"/>
                  <a:gd name="T3" fmla="*/ 270 h 274"/>
                  <a:gd name="T4" fmla="*/ 0 w 291"/>
                  <a:gd name="T5" fmla="*/ 274 h 274"/>
                  <a:gd name="T6" fmla="*/ 8 w 291"/>
                  <a:gd name="T7" fmla="*/ 268 h 274"/>
                  <a:gd name="T8" fmla="*/ 8 w 291"/>
                  <a:gd name="T9" fmla="*/ 267 h 274"/>
                  <a:gd name="T10" fmla="*/ 287 w 291"/>
                  <a:gd name="T11" fmla="*/ 64 h 274"/>
                  <a:gd name="T12" fmla="*/ 279 w 291"/>
                  <a:gd name="T13" fmla="*/ 71 h 274"/>
                  <a:gd name="T14" fmla="*/ 287 w 291"/>
                  <a:gd name="T15" fmla="*/ 64 h 274"/>
                  <a:gd name="T16" fmla="*/ 291 w 291"/>
                  <a:gd name="T17" fmla="*/ 61 h 274"/>
                  <a:gd name="T18" fmla="*/ 291 w 291"/>
                  <a:gd name="T19" fmla="*/ 62 h 274"/>
                  <a:gd name="T20" fmla="*/ 291 w 291"/>
                  <a:gd name="T21" fmla="*/ 62 h 274"/>
                  <a:gd name="T22" fmla="*/ 291 w 291"/>
                  <a:gd name="T23" fmla="*/ 61 h 274"/>
                  <a:gd name="T24" fmla="*/ 249 w 291"/>
                  <a:gd name="T25" fmla="*/ 0 h 274"/>
                  <a:gd name="T26" fmla="*/ 243 w 291"/>
                  <a:gd name="T27" fmla="*/ 4 h 274"/>
                  <a:gd name="T28" fmla="*/ 12 w 291"/>
                  <a:gd name="T29" fmla="*/ 261 h 274"/>
                  <a:gd name="T30" fmla="*/ 11 w 291"/>
                  <a:gd name="T31" fmla="*/ 262 h 274"/>
                  <a:gd name="T32" fmla="*/ 12 w 291"/>
                  <a:gd name="T33" fmla="*/ 262 h 274"/>
                  <a:gd name="T34" fmla="*/ 22 w 291"/>
                  <a:gd name="T35" fmla="*/ 254 h 274"/>
                  <a:gd name="T36" fmla="*/ 52 w 291"/>
                  <a:gd name="T37" fmla="*/ 222 h 274"/>
                  <a:gd name="T38" fmla="*/ 249 w 291"/>
                  <a:gd name="T39" fmla="*/ 1 h 274"/>
                  <a:gd name="T40" fmla="*/ 249 w 291"/>
                  <a:gd name="T41" fmla="*/ 0 h 274"/>
                  <a:gd name="T42" fmla="*/ 250 w 291"/>
                  <a:gd name="T43" fmla="*/ 0 h 274"/>
                  <a:gd name="T44" fmla="*/ 250 w 291"/>
                  <a:gd name="T45" fmla="*/ 1 h 274"/>
                  <a:gd name="T46" fmla="*/ 287 w 291"/>
                  <a:gd name="T47" fmla="*/ 61 h 274"/>
                  <a:gd name="T48" fmla="*/ 262 w 291"/>
                  <a:gd name="T49" fmla="*/ 80 h 274"/>
                  <a:gd name="T50" fmla="*/ 289 w 291"/>
                  <a:gd name="T51" fmla="*/ 60 h 274"/>
                  <a:gd name="T52" fmla="*/ 260 w 291"/>
                  <a:gd name="T53" fmla="*/ 12 h 274"/>
                  <a:gd name="T54" fmla="*/ 255 w 291"/>
                  <a:gd name="T55" fmla="*/ 3 h 274"/>
                  <a:gd name="T56" fmla="*/ 255 w 291"/>
                  <a:gd name="T57" fmla="*/ 3 h 274"/>
                  <a:gd name="T58" fmla="*/ 250 w 291"/>
                  <a:gd name="T59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1" h="274">
                    <a:moveTo>
                      <a:pt x="8" y="267"/>
                    </a:moveTo>
                    <a:lnTo>
                      <a:pt x="4" y="270"/>
                    </a:lnTo>
                    <a:lnTo>
                      <a:pt x="0" y="274"/>
                    </a:lnTo>
                    <a:lnTo>
                      <a:pt x="8" y="268"/>
                    </a:lnTo>
                    <a:lnTo>
                      <a:pt x="8" y="267"/>
                    </a:lnTo>
                    <a:moveTo>
                      <a:pt x="287" y="64"/>
                    </a:moveTo>
                    <a:lnTo>
                      <a:pt x="279" y="71"/>
                    </a:lnTo>
                    <a:lnTo>
                      <a:pt x="287" y="64"/>
                    </a:lnTo>
                    <a:moveTo>
                      <a:pt x="291" y="61"/>
                    </a:moveTo>
                    <a:lnTo>
                      <a:pt x="291" y="62"/>
                    </a:lnTo>
                    <a:lnTo>
                      <a:pt x="291" y="62"/>
                    </a:lnTo>
                    <a:lnTo>
                      <a:pt x="291" y="61"/>
                    </a:lnTo>
                    <a:moveTo>
                      <a:pt x="249" y="0"/>
                    </a:moveTo>
                    <a:lnTo>
                      <a:pt x="243" y="4"/>
                    </a:lnTo>
                    <a:lnTo>
                      <a:pt x="12" y="261"/>
                    </a:lnTo>
                    <a:lnTo>
                      <a:pt x="11" y="262"/>
                    </a:lnTo>
                    <a:lnTo>
                      <a:pt x="12" y="262"/>
                    </a:lnTo>
                    <a:lnTo>
                      <a:pt x="22" y="254"/>
                    </a:lnTo>
                    <a:lnTo>
                      <a:pt x="52" y="222"/>
                    </a:lnTo>
                    <a:lnTo>
                      <a:pt x="249" y="1"/>
                    </a:lnTo>
                    <a:lnTo>
                      <a:pt x="249" y="0"/>
                    </a:lnTo>
                    <a:moveTo>
                      <a:pt x="250" y="0"/>
                    </a:moveTo>
                    <a:lnTo>
                      <a:pt x="250" y="1"/>
                    </a:lnTo>
                    <a:lnTo>
                      <a:pt x="287" y="61"/>
                    </a:lnTo>
                    <a:lnTo>
                      <a:pt x="262" y="80"/>
                    </a:lnTo>
                    <a:lnTo>
                      <a:pt x="289" y="60"/>
                    </a:lnTo>
                    <a:lnTo>
                      <a:pt x="260" y="12"/>
                    </a:lnTo>
                    <a:lnTo>
                      <a:pt x="255" y="3"/>
                    </a:lnTo>
                    <a:lnTo>
                      <a:pt x="255" y="3"/>
                    </a:lnTo>
                    <a:lnTo>
                      <a:pt x="2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" name="Freeform 147"/>
              <p:cNvSpPr>
                <a:spLocks noEditPoints="1"/>
              </p:cNvSpPr>
              <p:nvPr/>
            </p:nvSpPr>
            <p:spPr bwMode="auto">
              <a:xfrm>
                <a:off x="3718" y="3645"/>
                <a:ext cx="304" cy="207"/>
              </a:xfrm>
              <a:custGeom>
                <a:avLst/>
                <a:gdLst>
                  <a:gd name="T0" fmla="*/ 302 w 304"/>
                  <a:gd name="T1" fmla="*/ 132 h 207"/>
                  <a:gd name="T2" fmla="*/ 302 w 304"/>
                  <a:gd name="T3" fmla="*/ 132 h 207"/>
                  <a:gd name="T4" fmla="*/ 302 w 304"/>
                  <a:gd name="T5" fmla="*/ 130 h 207"/>
                  <a:gd name="T6" fmla="*/ 302 w 304"/>
                  <a:gd name="T7" fmla="*/ 132 h 207"/>
                  <a:gd name="T8" fmla="*/ 303 w 304"/>
                  <a:gd name="T9" fmla="*/ 132 h 207"/>
                  <a:gd name="T10" fmla="*/ 302 w 304"/>
                  <a:gd name="T11" fmla="*/ 132 h 207"/>
                  <a:gd name="T12" fmla="*/ 267 w 304"/>
                  <a:gd name="T13" fmla="*/ 12 h 207"/>
                  <a:gd name="T14" fmla="*/ 275 w 304"/>
                  <a:gd name="T15" fmla="*/ 5 h 207"/>
                  <a:gd name="T16" fmla="*/ 300 w 304"/>
                  <a:gd name="T17" fmla="*/ 131 h 207"/>
                  <a:gd name="T18" fmla="*/ 7 w 304"/>
                  <a:gd name="T19" fmla="*/ 202 h 207"/>
                  <a:gd name="T20" fmla="*/ 267 w 304"/>
                  <a:gd name="T21" fmla="*/ 12 h 207"/>
                  <a:gd name="T22" fmla="*/ 278 w 304"/>
                  <a:gd name="T23" fmla="*/ 0 h 207"/>
                  <a:gd name="T24" fmla="*/ 277 w 304"/>
                  <a:gd name="T25" fmla="*/ 1 h 207"/>
                  <a:gd name="T26" fmla="*/ 277 w 304"/>
                  <a:gd name="T27" fmla="*/ 1 h 207"/>
                  <a:gd name="T28" fmla="*/ 250 w 304"/>
                  <a:gd name="T29" fmla="*/ 21 h 207"/>
                  <a:gd name="T30" fmla="*/ 10 w 304"/>
                  <a:gd name="T31" fmla="*/ 195 h 207"/>
                  <a:gd name="T32" fmla="*/ 0 w 304"/>
                  <a:gd name="T33" fmla="*/ 203 h 207"/>
                  <a:gd name="T34" fmla="*/ 0 w 304"/>
                  <a:gd name="T35" fmla="*/ 203 h 207"/>
                  <a:gd name="T36" fmla="*/ 2 w 304"/>
                  <a:gd name="T37" fmla="*/ 202 h 207"/>
                  <a:gd name="T38" fmla="*/ 1 w 304"/>
                  <a:gd name="T39" fmla="*/ 205 h 207"/>
                  <a:gd name="T40" fmla="*/ 1 w 304"/>
                  <a:gd name="T41" fmla="*/ 206 h 207"/>
                  <a:gd name="T42" fmla="*/ 0 w 304"/>
                  <a:gd name="T43" fmla="*/ 206 h 207"/>
                  <a:gd name="T44" fmla="*/ 0 w 304"/>
                  <a:gd name="T45" fmla="*/ 207 h 207"/>
                  <a:gd name="T46" fmla="*/ 1 w 304"/>
                  <a:gd name="T47" fmla="*/ 207 h 207"/>
                  <a:gd name="T48" fmla="*/ 301 w 304"/>
                  <a:gd name="T49" fmla="*/ 134 h 207"/>
                  <a:gd name="T50" fmla="*/ 303 w 304"/>
                  <a:gd name="T51" fmla="*/ 134 h 207"/>
                  <a:gd name="T52" fmla="*/ 303 w 304"/>
                  <a:gd name="T53" fmla="*/ 134 h 207"/>
                  <a:gd name="T54" fmla="*/ 304 w 304"/>
                  <a:gd name="T55" fmla="*/ 134 h 207"/>
                  <a:gd name="T56" fmla="*/ 303 w 304"/>
                  <a:gd name="T57" fmla="*/ 133 h 207"/>
                  <a:gd name="T58" fmla="*/ 303 w 304"/>
                  <a:gd name="T59" fmla="*/ 132 h 207"/>
                  <a:gd name="T60" fmla="*/ 279 w 304"/>
                  <a:gd name="T61" fmla="*/ 3 h 207"/>
                  <a:gd name="T62" fmla="*/ 279 w 304"/>
                  <a:gd name="T63" fmla="*/ 2 h 207"/>
                  <a:gd name="T64" fmla="*/ 278 w 304"/>
                  <a:gd name="T65" fmla="*/ 1 h 207"/>
                  <a:gd name="T66" fmla="*/ 278 w 304"/>
                  <a:gd name="T67" fmla="*/ 1 h 207"/>
                  <a:gd name="T68" fmla="*/ 278 w 304"/>
                  <a:gd name="T6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4" h="207">
                    <a:moveTo>
                      <a:pt x="302" y="132"/>
                    </a:moveTo>
                    <a:lnTo>
                      <a:pt x="302" y="132"/>
                    </a:lnTo>
                    <a:lnTo>
                      <a:pt x="302" y="130"/>
                    </a:lnTo>
                    <a:lnTo>
                      <a:pt x="302" y="132"/>
                    </a:lnTo>
                    <a:lnTo>
                      <a:pt x="303" y="132"/>
                    </a:lnTo>
                    <a:lnTo>
                      <a:pt x="302" y="132"/>
                    </a:lnTo>
                    <a:close/>
                    <a:moveTo>
                      <a:pt x="267" y="12"/>
                    </a:moveTo>
                    <a:lnTo>
                      <a:pt x="275" y="5"/>
                    </a:lnTo>
                    <a:lnTo>
                      <a:pt x="300" y="131"/>
                    </a:lnTo>
                    <a:lnTo>
                      <a:pt x="7" y="202"/>
                    </a:lnTo>
                    <a:lnTo>
                      <a:pt x="267" y="12"/>
                    </a:lnTo>
                    <a:close/>
                    <a:moveTo>
                      <a:pt x="278" y="0"/>
                    </a:moveTo>
                    <a:lnTo>
                      <a:pt x="277" y="1"/>
                    </a:lnTo>
                    <a:lnTo>
                      <a:pt x="277" y="1"/>
                    </a:lnTo>
                    <a:lnTo>
                      <a:pt x="250" y="21"/>
                    </a:lnTo>
                    <a:lnTo>
                      <a:pt x="10" y="195"/>
                    </a:lnTo>
                    <a:lnTo>
                      <a:pt x="0" y="203"/>
                    </a:lnTo>
                    <a:lnTo>
                      <a:pt x="0" y="203"/>
                    </a:lnTo>
                    <a:lnTo>
                      <a:pt x="2" y="202"/>
                    </a:lnTo>
                    <a:lnTo>
                      <a:pt x="1" y="205"/>
                    </a:lnTo>
                    <a:lnTo>
                      <a:pt x="1" y="206"/>
                    </a:lnTo>
                    <a:lnTo>
                      <a:pt x="0" y="206"/>
                    </a:lnTo>
                    <a:lnTo>
                      <a:pt x="0" y="207"/>
                    </a:lnTo>
                    <a:lnTo>
                      <a:pt x="1" y="207"/>
                    </a:lnTo>
                    <a:lnTo>
                      <a:pt x="301" y="134"/>
                    </a:lnTo>
                    <a:lnTo>
                      <a:pt x="303" y="134"/>
                    </a:lnTo>
                    <a:lnTo>
                      <a:pt x="303" y="134"/>
                    </a:lnTo>
                    <a:lnTo>
                      <a:pt x="304" y="134"/>
                    </a:lnTo>
                    <a:lnTo>
                      <a:pt x="303" y="133"/>
                    </a:lnTo>
                    <a:lnTo>
                      <a:pt x="303" y="132"/>
                    </a:lnTo>
                    <a:lnTo>
                      <a:pt x="279" y="3"/>
                    </a:lnTo>
                    <a:lnTo>
                      <a:pt x="279" y="2"/>
                    </a:lnTo>
                    <a:lnTo>
                      <a:pt x="278" y="1"/>
                    </a:lnTo>
                    <a:lnTo>
                      <a:pt x="278" y="1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8" name="Freeform 148"/>
              <p:cNvSpPr>
                <a:spLocks noEditPoints="1"/>
              </p:cNvSpPr>
              <p:nvPr/>
            </p:nvSpPr>
            <p:spPr bwMode="auto">
              <a:xfrm>
                <a:off x="3718" y="3645"/>
                <a:ext cx="304" cy="207"/>
              </a:xfrm>
              <a:custGeom>
                <a:avLst/>
                <a:gdLst>
                  <a:gd name="T0" fmla="*/ 302 w 304"/>
                  <a:gd name="T1" fmla="*/ 132 h 207"/>
                  <a:gd name="T2" fmla="*/ 302 w 304"/>
                  <a:gd name="T3" fmla="*/ 132 h 207"/>
                  <a:gd name="T4" fmla="*/ 302 w 304"/>
                  <a:gd name="T5" fmla="*/ 130 h 207"/>
                  <a:gd name="T6" fmla="*/ 302 w 304"/>
                  <a:gd name="T7" fmla="*/ 132 h 207"/>
                  <a:gd name="T8" fmla="*/ 303 w 304"/>
                  <a:gd name="T9" fmla="*/ 132 h 207"/>
                  <a:gd name="T10" fmla="*/ 302 w 304"/>
                  <a:gd name="T11" fmla="*/ 132 h 207"/>
                  <a:gd name="T12" fmla="*/ 267 w 304"/>
                  <a:gd name="T13" fmla="*/ 12 h 207"/>
                  <a:gd name="T14" fmla="*/ 275 w 304"/>
                  <a:gd name="T15" fmla="*/ 5 h 207"/>
                  <a:gd name="T16" fmla="*/ 300 w 304"/>
                  <a:gd name="T17" fmla="*/ 131 h 207"/>
                  <a:gd name="T18" fmla="*/ 7 w 304"/>
                  <a:gd name="T19" fmla="*/ 202 h 207"/>
                  <a:gd name="T20" fmla="*/ 267 w 304"/>
                  <a:gd name="T21" fmla="*/ 12 h 207"/>
                  <a:gd name="T22" fmla="*/ 278 w 304"/>
                  <a:gd name="T23" fmla="*/ 0 h 207"/>
                  <a:gd name="T24" fmla="*/ 277 w 304"/>
                  <a:gd name="T25" fmla="*/ 1 h 207"/>
                  <a:gd name="T26" fmla="*/ 277 w 304"/>
                  <a:gd name="T27" fmla="*/ 1 h 207"/>
                  <a:gd name="T28" fmla="*/ 250 w 304"/>
                  <a:gd name="T29" fmla="*/ 21 h 207"/>
                  <a:gd name="T30" fmla="*/ 10 w 304"/>
                  <a:gd name="T31" fmla="*/ 195 h 207"/>
                  <a:gd name="T32" fmla="*/ 0 w 304"/>
                  <a:gd name="T33" fmla="*/ 203 h 207"/>
                  <a:gd name="T34" fmla="*/ 0 w 304"/>
                  <a:gd name="T35" fmla="*/ 203 h 207"/>
                  <a:gd name="T36" fmla="*/ 2 w 304"/>
                  <a:gd name="T37" fmla="*/ 202 h 207"/>
                  <a:gd name="T38" fmla="*/ 1 w 304"/>
                  <a:gd name="T39" fmla="*/ 205 h 207"/>
                  <a:gd name="T40" fmla="*/ 1 w 304"/>
                  <a:gd name="T41" fmla="*/ 206 h 207"/>
                  <a:gd name="T42" fmla="*/ 0 w 304"/>
                  <a:gd name="T43" fmla="*/ 206 h 207"/>
                  <a:gd name="T44" fmla="*/ 0 w 304"/>
                  <a:gd name="T45" fmla="*/ 207 h 207"/>
                  <a:gd name="T46" fmla="*/ 1 w 304"/>
                  <a:gd name="T47" fmla="*/ 207 h 207"/>
                  <a:gd name="T48" fmla="*/ 301 w 304"/>
                  <a:gd name="T49" fmla="*/ 134 h 207"/>
                  <a:gd name="T50" fmla="*/ 303 w 304"/>
                  <a:gd name="T51" fmla="*/ 134 h 207"/>
                  <a:gd name="T52" fmla="*/ 303 w 304"/>
                  <a:gd name="T53" fmla="*/ 134 h 207"/>
                  <a:gd name="T54" fmla="*/ 304 w 304"/>
                  <a:gd name="T55" fmla="*/ 134 h 207"/>
                  <a:gd name="T56" fmla="*/ 303 w 304"/>
                  <a:gd name="T57" fmla="*/ 133 h 207"/>
                  <a:gd name="T58" fmla="*/ 303 w 304"/>
                  <a:gd name="T59" fmla="*/ 132 h 207"/>
                  <a:gd name="T60" fmla="*/ 279 w 304"/>
                  <a:gd name="T61" fmla="*/ 3 h 207"/>
                  <a:gd name="T62" fmla="*/ 279 w 304"/>
                  <a:gd name="T63" fmla="*/ 2 h 207"/>
                  <a:gd name="T64" fmla="*/ 278 w 304"/>
                  <a:gd name="T65" fmla="*/ 1 h 207"/>
                  <a:gd name="T66" fmla="*/ 278 w 304"/>
                  <a:gd name="T67" fmla="*/ 1 h 207"/>
                  <a:gd name="T68" fmla="*/ 278 w 304"/>
                  <a:gd name="T6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4" h="207">
                    <a:moveTo>
                      <a:pt x="302" y="132"/>
                    </a:moveTo>
                    <a:lnTo>
                      <a:pt x="302" y="132"/>
                    </a:lnTo>
                    <a:lnTo>
                      <a:pt x="302" y="130"/>
                    </a:lnTo>
                    <a:lnTo>
                      <a:pt x="302" y="132"/>
                    </a:lnTo>
                    <a:lnTo>
                      <a:pt x="303" y="132"/>
                    </a:lnTo>
                    <a:lnTo>
                      <a:pt x="302" y="132"/>
                    </a:lnTo>
                    <a:moveTo>
                      <a:pt x="267" y="12"/>
                    </a:moveTo>
                    <a:lnTo>
                      <a:pt x="275" y="5"/>
                    </a:lnTo>
                    <a:lnTo>
                      <a:pt x="300" y="131"/>
                    </a:lnTo>
                    <a:lnTo>
                      <a:pt x="7" y="202"/>
                    </a:lnTo>
                    <a:lnTo>
                      <a:pt x="267" y="12"/>
                    </a:lnTo>
                    <a:moveTo>
                      <a:pt x="278" y="0"/>
                    </a:moveTo>
                    <a:lnTo>
                      <a:pt x="277" y="1"/>
                    </a:lnTo>
                    <a:lnTo>
                      <a:pt x="277" y="1"/>
                    </a:lnTo>
                    <a:lnTo>
                      <a:pt x="250" y="21"/>
                    </a:lnTo>
                    <a:lnTo>
                      <a:pt x="10" y="195"/>
                    </a:lnTo>
                    <a:lnTo>
                      <a:pt x="0" y="203"/>
                    </a:lnTo>
                    <a:lnTo>
                      <a:pt x="0" y="203"/>
                    </a:lnTo>
                    <a:lnTo>
                      <a:pt x="2" y="202"/>
                    </a:lnTo>
                    <a:lnTo>
                      <a:pt x="1" y="205"/>
                    </a:lnTo>
                    <a:lnTo>
                      <a:pt x="1" y="206"/>
                    </a:lnTo>
                    <a:lnTo>
                      <a:pt x="0" y="206"/>
                    </a:lnTo>
                    <a:lnTo>
                      <a:pt x="0" y="207"/>
                    </a:lnTo>
                    <a:lnTo>
                      <a:pt x="1" y="207"/>
                    </a:lnTo>
                    <a:lnTo>
                      <a:pt x="301" y="134"/>
                    </a:lnTo>
                    <a:lnTo>
                      <a:pt x="303" y="134"/>
                    </a:lnTo>
                    <a:lnTo>
                      <a:pt x="303" y="134"/>
                    </a:lnTo>
                    <a:lnTo>
                      <a:pt x="304" y="134"/>
                    </a:lnTo>
                    <a:lnTo>
                      <a:pt x="303" y="133"/>
                    </a:lnTo>
                    <a:lnTo>
                      <a:pt x="303" y="132"/>
                    </a:lnTo>
                    <a:lnTo>
                      <a:pt x="279" y="3"/>
                    </a:lnTo>
                    <a:lnTo>
                      <a:pt x="279" y="2"/>
                    </a:lnTo>
                    <a:lnTo>
                      <a:pt x="278" y="1"/>
                    </a:lnTo>
                    <a:lnTo>
                      <a:pt x="278" y="1"/>
                    </a:lnTo>
                    <a:lnTo>
                      <a:pt x="2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9" name="Freeform 149"/>
              <p:cNvSpPr>
                <a:spLocks noEditPoints="1"/>
              </p:cNvSpPr>
              <p:nvPr/>
            </p:nvSpPr>
            <p:spPr bwMode="auto">
              <a:xfrm>
                <a:off x="1586" y="2104"/>
                <a:ext cx="384" cy="275"/>
              </a:xfrm>
              <a:custGeom>
                <a:avLst/>
                <a:gdLst>
                  <a:gd name="T0" fmla="*/ 379 w 384"/>
                  <a:gd name="T1" fmla="*/ 165 h 275"/>
                  <a:gd name="T2" fmla="*/ 110 w 384"/>
                  <a:gd name="T3" fmla="*/ 275 h 275"/>
                  <a:gd name="T4" fmla="*/ 379 w 384"/>
                  <a:gd name="T5" fmla="*/ 165 h 275"/>
                  <a:gd name="T6" fmla="*/ 379 w 384"/>
                  <a:gd name="T7" fmla="*/ 165 h 275"/>
                  <a:gd name="T8" fmla="*/ 383 w 384"/>
                  <a:gd name="T9" fmla="*/ 163 h 275"/>
                  <a:gd name="T10" fmla="*/ 383 w 384"/>
                  <a:gd name="T11" fmla="*/ 163 h 275"/>
                  <a:gd name="T12" fmla="*/ 383 w 384"/>
                  <a:gd name="T13" fmla="*/ 163 h 275"/>
                  <a:gd name="T14" fmla="*/ 384 w 384"/>
                  <a:gd name="T15" fmla="*/ 163 h 275"/>
                  <a:gd name="T16" fmla="*/ 383 w 384"/>
                  <a:gd name="T17" fmla="*/ 163 h 275"/>
                  <a:gd name="T18" fmla="*/ 5 w 384"/>
                  <a:gd name="T19" fmla="*/ 2 h 275"/>
                  <a:gd name="T20" fmla="*/ 5 w 384"/>
                  <a:gd name="T21" fmla="*/ 3 h 275"/>
                  <a:gd name="T22" fmla="*/ 35 w 384"/>
                  <a:gd name="T23" fmla="*/ 87 h 275"/>
                  <a:gd name="T24" fmla="*/ 6 w 384"/>
                  <a:gd name="T25" fmla="*/ 6 h 275"/>
                  <a:gd name="T26" fmla="*/ 375 w 384"/>
                  <a:gd name="T27" fmla="*/ 163 h 275"/>
                  <a:gd name="T28" fmla="*/ 103 w 384"/>
                  <a:gd name="T29" fmla="*/ 275 h 275"/>
                  <a:gd name="T30" fmla="*/ 103 w 384"/>
                  <a:gd name="T31" fmla="*/ 275 h 275"/>
                  <a:gd name="T32" fmla="*/ 378 w 384"/>
                  <a:gd name="T33" fmla="*/ 162 h 275"/>
                  <a:gd name="T34" fmla="*/ 378 w 384"/>
                  <a:gd name="T35" fmla="*/ 160 h 275"/>
                  <a:gd name="T36" fmla="*/ 375 w 384"/>
                  <a:gd name="T37" fmla="*/ 159 h 275"/>
                  <a:gd name="T38" fmla="*/ 375 w 384"/>
                  <a:gd name="T39" fmla="*/ 159 h 275"/>
                  <a:gd name="T40" fmla="*/ 6 w 384"/>
                  <a:gd name="T41" fmla="*/ 2 h 275"/>
                  <a:gd name="T42" fmla="*/ 5 w 384"/>
                  <a:gd name="T43" fmla="*/ 2 h 275"/>
                  <a:gd name="T44" fmla="*/ 0 w 384"/>
                  <a:gd name="T45" fmla="*/ 0 h 275"/>
                  <a:gd name="T46" fmla="*/ 1 w 384"/>
                  <a:gd name="T47" fmla="*/ 2 h 275"/>
                  <a:gd name="T48" fmla="*/ 2 w 384"/>
                  <a:gd name="T49" fmla="*/ 2 h 275"/>
                  <a:gd name="T50" fmla="*/ 2 w 384"/>
                  <a:gd name="T51" fmla="*/ 1 h 275"/>
                  <a:gd name="T52" fmla="*/ 0 w 384"/>
                  <a:gd name="T53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84" h="275">
                    <a:moveTo>
                      <a:pt x="379" y="165"/>
                    </a:moveTo>
                    <a:lnTo>
                      <a:pt x="110" y="275"/>
                    </a:lnTo>
                    <a:lnTo>
                      <a:pt x="379" y="165"/>
                    </a:lnTo>
                    <a:lnTo>
                      <a:pt x="379" y="165"/>
                    </a:lnTo>
                    <a:close/>
                    <a:moveTo>
                      <a:pt x="383" y="163"/>
                    </a:moveTo>
                    <a:lnTo>
                      <a:pt x="383" y="163"/>
                    </a:lnTo>
                    <a:lnTo>
                      <a:pt x="383" y="163"/>
                    </a:lnTo>
                    <a:lnTo>
                      <a:pt x="384" y="163"/>
                    </a:lnTo>
                    <a:lnTo>
                      <a:pt x="383" y="163"/>
                    </a:lnTo>
                    <a:close/>
                    <a:moveTo>
                      <a:pt x="5" y="2"/>
                    </a:moveTo>
                    <a:lnTo>
                      <a:pt x="5" y="3"/>
                    </a:lnTo>
                    <a:lnTo>
                      <a:pt x="35" y="87"/>
                    </a:lnTo>
                    <a:lnTo>
                      <a:pt x="6" y="6"/>
                    </a:lnTo>
                    <a:lnTo>
                      <a:pt x="375" y="163"/>
                    </a:lnTo>
                    <a:lnTo>
                      <a:pt x="103" y="275"/>
                    </a:lnTo>
                    <a:lnTo>
                      <a:pt x="103" y="275"/>
                    </a:lnTo>
                    <a:lnTo>
                      <a:pt x="378" y="162"/>
                    </a:lnTo>
                    <a:lnTo>
                      <a:pt x="378" y="160"/>
                    </a:lnTo>
                    <a:lnTo>
                      <a:pt x="375" y="159"/>
                    </a:lnTo>
                    <a:lnTo>
                      <a:pt x="375" y="159"/>
                    </a:lnTo>
                    <a:lnTo>
                      <a:pt x="6" y="2"/>
                    </a:lnTo>
                    <a:lnTo>
                      <a:pt x="5" y="2"/>
                    </a:lnTo>
                    <a:close/>
                    <a:moveTo>
                      <a:pt x="0" y="0"/>
                    </a:moveTo>
                    <a:lnTo>
                      <a:pt x="1" y="2"/>
                    </a:lnTo>
                    <a:lnTo>
                      <a:pt x="2" y="2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0" name="Freeform 150"/>
              <p:cNvSpPr>
                <a:spLocks noEditPoints="1"/>
              </p:cNvSpPr>
              <p:nvPr/>
            </p:nvSpPr>
            <p:spPr bwMode="auto">
              <a:xfrm>
                <a:off x="1586" y="2104"/>
                <a:ext cx="384" cy="275"/>
              </a:xfrm>
              <a:custGeom>
                <a:avLst/>
                <a:gdLst>
                  <a:gd name="T0" fmla="*/ 379 w 384"/>
                  <a:gd name="T1" fmla="*/ 165 h 275"/>
                  <a:gd name="T2" fmla="*/ 110 w 384"/>
                  <a:gd name="T3" fmla="*/ 275 h 275"/>
                  <a:gd name="T4" fmla="*/ 379 w 384"/>
                  <a:gd name="T5" fmla="*/ 165 h 275"/>
                  <a:gd name="T6" fmla="*/ 379 w 384"/>
                  <a:gd name="T7" fmla="*/ 165 h 275"/>
                  <a:gd name="T8" fmla="*/ 383 w 384"/>
                  <a:gd name="T9" fmla="*/ 163 h 275"/>
                  <a:gd name="T10" fmla="*/ 383 w 384"/>
                  <a:gd name="T11" fmla="*/ 163 h 275"/>
                  <a:gd name="T12" fmla="*/ 383 w 384"/>
                  <a:gd name="T13" fmla="*/ 163 h 275"/>
                  <a:gd name="T14" fmla="*/ 384 w 384"/>
                  <a:gd name="T15" fmla="*/ 163 h 275"/>
                  <a:gd name="T16" fmla="*/ 383 w 384"/>
                  <a:gd name="T17" fmla="*/ 163 h 275"/>
                  <a:gd name="T18" fmla="*/ 5 w 384"/>
                  <a:gd name="T19" fmla="*/ 2 h 275"/>
                  <a:gd name="T20" fmla="*/ 5 w 384"/>
                  <a:gd name="T21" fmla="*/ 3 h 275"/>
                  <a:gd name="T22" fmla="*/ 35 w 384"/>
                  <a:gd name="T23" fmla="*/ 87 h 275"/>
                  <a:gd name="T24" fmla="*/ 6 w 384"/>
                  <a:gd name="T25" fmla="*/ 6 h 275"/>
                  <a:gd name="T26" fmla="*/ 375 w 384"/>
                  <a:gd name="T27" fmla="*/ 163 h 275"/>
                  <a:gd name="T28" fmla="*/ 103 w 384"/>
                  <a:gd name="T29" fmla="*/ 275 h 275"/>
                  <a:gd name="T30" fmla="*/ 103 w 384"/>
                  <a:gd name="T31" fmla="*/ 275 h 275"/>
                  <a:gd name="T32" fmla="*/ 378 w 384"/>
                  <a:gd name="T33" fmla="*/ 162 h 275"/>
                  <a:gd name="T34" fmla="*/ 378 w 384"/>
                  <a:gd name="T35" fmla="*/ 160 h 275"/>
                  <a:gd name="T36" fmla="*/ 375 w 384"/>
                  <a:gd name="T37" fmla="*/ 159 h 275"/>
                  <a:gd name="T38" fmla="*/ 375 w 384"/>
                  <a:gd name="T39" fmla="*/ 159 h 275"/>
                  <a:gd name="T40" fmla="*/ 6 w 384"/>
                  <a:gd name="T41" fmla="*/ 2 h 275"/>
                  <a:gd name="T42" fmla="*/ 5 w 384"/>
                  <a:gd name="T43" fmla="*/ 2 h 275"/>
                  <a:gd name="T44" fmla="*/ 0 w 384"/>
                  <a:gd name="T45" fmla="*/ 0 h 275"/>
                  <a:gd name="T46" fmla="*/ 1 w 384"/>
                  <a:gd name="T47" fmla="*/ 2 h 275"/>
                  <a:gd name="T48" fmla="*/ 2 w 384"/>
                  <a:gd name="T49" fmla="*/ 2 h 275"/>
                  <a:gd name="T50" fmla="*/ 2 w 384"/>
                  <a:gd name="T51" fmla="*/ 1 h 275"/>
                  <a:gd name="T52" fmla="*/ 0 w 384"/>
                  <a:gd name="T53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84" h="275">
                    <a:moveTo>
                      <a:pt x="379" y="165"/>
                    </a:moveTo>
                    <a:lnTo>
                      <a:pt x="110" y="275"/>
                    </a:lnTo>
                    <a:lnTo>
                      <a:pt x="379" y="165"/>
                    </a:lnTo>
                    <a:lnTo>
                      <a:pt x="379" y="165"/>
                    </a:lnTo>
                    <a:moveTo>
                      <a:pt x="383" y="163"/>
                    </a:moveTo>
                    <a:lnTo>
                      <a:pt x="383" y="163"/>
                    </a:lnTo>
                    <a:lnTo>
                      <a:pt x="383" y="163"/>
                    </a:lnTo>
                    <a:lnTo>
                      <a:pt x="384" y="163"/>
                    </a:lnTo>
                    <a:lnTo>
                      <a:pt x="383" y="163"/>
                    </a:lnTo>
                    <a:moveTo>
                      <a:pt x="5" y="2"/>
                    </a:moveTo>
                    <a:lnTo>
                      <a:pt x="5" y="3"/>
                    </a:lnTo>
                    <a:lnTo>
                      <a:pt x="35" y="87"/>
                    </a:lnTo>
                    <a:lnTo>
                      <a:pt x="6" y="6"/>
                    </a:lnTo>
                    <a:lnTo>
                      <a:pt x="375" y="163"/>
                    </a:lnTo>
                    <a:lnTo>
                      <a:pt x="103" y="275"/>
                    </a:lnTo>
                    <a:lnTo>
                      <a:pt x="103" y="275"/>
                    </a:lnTo>
                    <a:lnTo>
                      <a:pt x="378" y="162"/>
                    </a:lnTo>
                    <a:lnTo>
                      <a:pt x="378" y="160"/>
                    </a:lnTo>
                    <a:lnTo>
                      <a:pt x="375" y="159"/>
                    </a:lnTo>
                    <a:lnTo>
                      <a:pt x="375" y="159"/>
                    </a:lnTo>
                    <a:lnTo>
                      <a:pt x="6" y="2"/>
                    </a:lnTo>
                    <a:lnTo>
                      <a:pt x="5" y="2"/>
                    </a:lnTo>
                    <a:moveTo>
                      <a:pt x="0" y="0"/>
                    </a:moveTo>
                    <a:lnTo>
                      <a:pt x="1" y="2"/>
                    </a:lnTo>
                    <a:lnTo>
                      <a:pt x="2" y="2"/>
                    </a:lnTo>
                    <a:lnTo>
                      <a:pt x="2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1" name="Freeform 151"/>
              <p:cNvSpPr>
                <a:spLocks noEditPoints="1"/>
              </p:cNvSpPr>
              <p:nvPr/>
            </p:nvSpPr>
            <p:spPr bwMode="auto">
              <a:xfrm>
                <a:off x="4600" y="2651"/>
                <a:ext cx="184" cy="227"/>
              </a:xfrm>
              <a:custGeom>
                <a:avLst/>
                <a:gdLst>
                  <a:gd name="T0" fmla="*/ 184 w 184"/>
                  <a:gd name="T1" fmla="*/ 88 h 227"/>
                  <a:gd name="T2" fmla="*/ 184 w 184"/>
                  <a:gd name="T3" fmla="*/ 202 h 227"/>
                  <a:gd name="T4" fmla="*/ 184 w 184"/>
                  <a:gd name="T5" fmla="*/ 202 h 227"/>
                  <a:gd name="T6" fmla="*/ 184 w 184"/>
                  <a:gd name="T7" fmla="*/ 88 h 227"/>
                  <a:gd name="T8" fmla="*/ 8 w 184"/>
                  <a:gd name="T9" fmla="*/ 6 h 227"/>
                  <a:gd name="T10" fmla="*/ 8 w 184"/>
                  <a:gd name="T11" fmla="*/ 6 h 227"/>
                  <a:gd name="T12" fmla="*/ 104 w 184"/>
                  <a:gd name="T13" fmla="*/ 33 h 227"/>
                  <a:gd name="T14" fmla="*/ 181 w 184"/>
                  <a:gd name="T15" fmla="*/ 55 h 227"/>
                  <a:gd name="T16" fmla="*/ 182 w 184"/>
                  <a:gd name="T17" fmla="*/ 227 h 227"/>
                  <a:gd name="T18" fmla="*/ 8 w 184"/>
                  <a:gd name="T19" fmla="*/ 6 h 227"/>
                  <a:gd name="T20" fmla="*/ 5 w 184"/>
                  <a:gd name="T21" fmla="*/ 2 h 227"/>
                  <a:gd name="T22" fmla="*/ 182 w 184"/>
                  <a:gd name="T23" fmla="*/ 227 h 227"/>
                  <a:gd name="T24" fmla="*/ 181 w 184"/>
                  <a:gd name="T25" fmla="*/ 55 h 227"/>
                  <a:gd name="T26" fmla="*/ 180 w 184"/>
                  <a:gd name="T27" fmla="*/ 54 h 227"/>
                  <a:gd name="T28" fmla="*/ 181 w 184"/>
                  <a:gd name="T29" fmla="*/ 53 h 227"/>
                  <a:gd name="T30" fmla="*/ 181 w 184"/>
                  <a:gd name="T31" fmla="*/ 52 h 227"/>
                  <a:gd name="T32" fmla="*/ 7 w 184"/>
                  <a:gd name="T33" fmla="*/ 2 h 227"/>
                  <a:gd name="T34" fmla="*/ 5 w 184"/>
                  <a:gd name="T35" fmla="*/ 2 h 227"/>
                  <a:gd name="T36" fmla="*/ 0 w 184"/>
                  <a:gd name="T37" fmla="*/ 0 h 227"/>
                  <a:gd name="T38" fmla="*/ 1 w 184"/>
                  <a:gd name="T39" fmla="*/ 2 h 227"/>
                  <a:gd name="T40" fmla="*/ 4 w 184"/>
                  <a:gd name="T41" fmla="*/ 2 h 227"/>
                  <a:gd name="T42" fmla="*/ 4 w 184"/>
                  <a:gd name="T43" fmla="*/ 1 h 227"/>
                  <a:gd name="T44" fmla="*/ 4 w 184"/>
                  <a:gd name="T45" fmla="*/ 1 h 227"/>
                  <a:gd name="T46" fmla="*/ 4 w 184"/>
                  <a:gd name="T47" fmla="*/ 1 h 227"/>
                  <a:gd name="T48" fmla="*/ 0 w 184"/>
                  <a:gd name="T4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4" h="227">
                    <a:moveTo>
                      <a:pt x="184" y="88"/>
                    </a:moveTo>
                    <a:lnTo>
                      <a:pt x="184" y="202"/>
                    </a:lnTo>
                    <a:lnTo>
                      <a:pt x="184" y="202"/>
                    </a:lnTo>
                    <a:lnTo>
                      <a:pt x="184" y="88"/>
                    </a:lnTo>
                    <a:close/>
                    <a:moveTo>
                      <a:pt x="8" y="6"/>
                    </a:moveTo>
                    <a:lnTo>
                      <a:pt x="8" y="6"/>
                    </a:lnTo>
                    <a:lnTo>
                      <a:pt x="104" y="33"/>
                    </a:lnTo>
                    <a:lnTo>
                      <a:pt x="181" y="55"/>
                    </a:lnTo>
                    <a:lnTo>
                      <a:pt x="182" y="227"/>
                    </a:lnTo>
                    <a:lnTo>
                      <a:pt x="8" y="6"/>
                    </a:lnTo>
                    <a:close/>
                    <a:moveTo>
                      <a:pt x="5" y="2"/>
                    </a:moveTo>
                    <a:lnTo>
                      <a:pt x="182" y="227"/>
                    </a:lnTo>
                    <a:lnTo>
                      <a:pt x="181" y="55"/>
                    </a:lnTo>
                    <a:lnTo>
                      <a:pt x="180" y="54"/>
                    </a:lnTo>
                    <a:lnTo>
                      <a:pt x="181" y="53"/>
                    </a:lnTo>
                    <a:lnTo>
                      <a:pt x="181" y="52"/>
                    </a:lnTo>
                    <a:lnTo>
                      <a:pt x="7" y="2"/>
                    </a:lnTo>
                    <a:lnTo>
                      <a:pt x="5" y="2"/>
                    </a:lnTo>
                    <a:close/>
                    <a:moveTo>
                      <a:pt x="0" y="0"/>
                    </a:moveTo>
                    <a:lnTo>
                      <a:pt x="1" y="2"/>
                    </a:lnTo>
                    <a:lnTo>
                      <a:pt x="4" y="2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2" name="Freeform 152"/>
              <p:cNvSpPr>
                <a:spLocks noEditPoints="1"/>
              </p:cNvSpPr>
              <p:nvPr/>
            </p:nvSpPr>
            <p:spPr bwMode="auto">
              <a:xfrm>
                <a:off x="4600" y="2651"/>
                <a:ext cx="184" cy="227"/>
              </a:xfrm>
              <a:custGeom>
                <a:avLst/>
                <a:gdLst>
                  <a:gd name="T0" fmla="*/ 184 w 184"/>
                  <a:gd name="T1" fmla="*/ 88 h 227"/>
                  <a:gd name="T2" fmla="*/ 184 w 184"/>
                  <a:gd name="T3" fmla="*/ 202 h 227"/>
                  <a:gd name="T4" fmla="*/ 184 w 184"/>
                  <a:gd name="T5" fmla="*/ 202 h 227"/>
                  <a:gd name="T6" fmla="*/ 184 w 184"/>
                  <a:gd name="T7" fmla="*/ 88 h 227"/>
                  <a:gd name="T8" fmla="*/ 8 w 184"/>
                  <a:gd name="T9" fmla="*/ 6 h 227"/>
                  <a:gd name="T10" fmla="*/ 8 w 184"/>
                  <a:gd name="T11" fmla="*/ 6 h 227"/>
                  <a:gd name="T12" fmla="*/ 104 w 184"/>
                  <a:gd name="T13" fmla="*/ 33 h 227"/>
                  <a:gd name="T14" fmla="*/ 181 w 184"/>
                  <a:gd name="T15" fmla="*/ 55 h 227"/>
                  <a:gd name="T16" fmla="*/ 182 w 184"/>
                  <a:gd name="T17" fmla="*/ 227 h 227"/>
                  <a:gd name="T18" fmla="*/ 8 w 184"/>
                  <a:gd name="T19" fmla="*/ 6 h 227"/>
                  <a:gd name="T20" fmla="*/ 5 w 184"/>
                  <a:gd name="T21" fmla="*/ 2 h 227"/>
                  <a:gd name="T22" fmla="*/ 182 w 184"/>
                  <a:gd name="T23" fmla="*/ 227 h 227"/>
                  <a:gd name="T24" fmla="*/ 181 w 184"/>
                  <a:gd name="T25" fmla="*/ 55 h 227"/>
                  <a:gd name="T26" fmla="*/ 180 w 184"/>
                  <a:gd name="T27" fmla="*/ 54 h 227"/>
                  <a:gd name="T28" fmla="*/ 181 w 184"/>
                  <a:gd name="T29" fmla="*/ 53 h 227"/>
                  <a:gd name="T30" fmla="*/ 181 w 184"/>
                  <a:gd name="T31" fmla="*/ 52 h 227"/>
                  <a:gd name="T32" fmla="*/ 7 w 184"/>
                  <a:gd name="T33" fmla="*/ 2 h 227"/>
                  <a:gd name="T34" fmla="*/ 5 w 184"/>
                  <a:gd name="T35" fmla="*/ 2 h 227"/>
                  <a:gd name="T36" fmla="*/ 0 w 184"/>
                  <a:gd name="T37" fmla="*/ 0 h 227"/>
                  <a:gd name="T38" fmla="*/ 1 w 184"/>
                  <a:gd name="T39" fmla="*/ 2 h 227"/>
                  <a:gd name="T40" fmla="*/ 4 w 184"/>
                  <a:gd name="T41" fmla="*/ 2 h 227"/>
                  <a:gd name="T42" fmla="*/ 4 w 184"/>
                  <a:gd name="T43" fmla="*/ 1 h 227"/>
                  <a:gd name="T44" fmla="*/ 4 w 184"/>
                  <a:gd name="T45" fmla="*/ 1 h 227"/>
                  <a:gd name="T46" fmla="*/ 4 w 184"/>
                  <a:gd name="T47" fmla="*/ 1 h 227"/>
                  <a:gd name="T48" fmla="*/ 0 w 184"/>
                  <a:gd name="T4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4" h="227">
                    <a:moveTo>
                      <a:pt x="184" y="88"/>
                    </a:moveTo>
                    <a:lnTo>
                      <a:pt x="184" y="202"/>
                    </a:lnTo>
                    <a:lnTo>
                      <a:pt x="184" y="202"/>
                    </a:lnTo>
                    <a:lnTo>
                      <a:pt x="184" y="88"/>
                    </a:lnTo>
                    <a:moveTo>
                      <a:pt x="8" y="6"/>
                    </a:moveTo>
                    <a:lnTo>
                      <a:pt x="8" y="6"/>
                    </a:lnTo>
                    <a:lnTo>
                      <a:pt x="104" y="33"/>
                    </a:lnTo>
                    <a:lnTo>
                      <a:pt x="181" y="55"/>
                    </a:lnTo>
                    <a:lnTo>
                      <a:pt x="182" y="227"/>
                    </a:lnTo>
                    <a:lnTo>
                      <a:pt x="8" y="6"/>
                    </a:lnTo>
                    <a:moveTo>
                      <a:pt x="5" y="2"/>
                    </a:moveTo>
                    <a:lnTo>
                      <a:pt x="182" y="227"/>
                    </a:lnTo>
                    <a:lnTo>
                      <a:pt x="181" y="55"/>
                    </a:lnTo>
                    <a:lnTo>
                      <a:pt x="180" y="54"/>
                    </a:lnTo>
                    <a:lnTo>
                      <a:pt x="181" y="53"/>
                    </a:lnTo>
                    <a:lnTo>
                      <a:pt x="181" y="52"/>
                    </a:lnTo>
                    <a:lnTo>
                      <a:pt x="7" y="2"/>
                    </a:lnTo>
                    <a:lnTo>
                      <a:pt x="5" y="2"/>
                    </a:lnTo>
                    <a:moveTo>
                      <a:pt x="0" y="0"/>
                    </a:moveTo>
                    <a:lnTo>
                      <a:pt x="1" y="2"/>
                    </a:lnTo>
                    <a:lnTo>
                      <a:pt x="4" y="2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3" name="Freeform 153"/>
              <p:cNvSpPr>
                <a:spLocks noEditPoints="1"/>
              </p:cNvSpPr>
              <p:nvPr/>
            </p:nvSpPr>
            <p:spPr bwMode="auto">
              <a:xfrm>
                <a:off x="4339" y="2652"/>
                <a:ext cx="443" cy="230"/>
              </a:xfrm>
              <a:custGeom>
                <a:avLst/>
                <a:gdLst>
                  <a:gd name="T0" fmla="*/ 0 w 443"/>
                  <a:gd name="T1" fmla="*/ 43 h 230"/>
                  <a:gd name="T2" fmla="*/ 0 w 443"/>
                  <a:gd name="T3" fmla="*/ 43 h 230"/>
                  <a:gd name="T4" fmla="*/ 441 w 443"/>
                  <a:gd name="T5" fmla="*/ 230 h 230"/>
                  <a:gd name="T6" fmla="*/ 441 w 443"/>
                  <a:gd name="T7" fmla="*/ 230 h 230"/>
                  <a:gd name="T8" fmla="*/ 0 w 443"/>
                  <a:gd name="T9" fmla="*/ 43 h 230"/>
                  <a:gd name="T10" fmla="*/ 5 w 443"/>
                  <a:gd name="T11" fmla="*/ 41 h 230"/>
                  <a:gd name="T12" fmla="*/ 5 w 443"/>
                  <a:gd name="T13" fmla="*/ 41 h 230"/>
                  <a:gd name="T14" fmla="*/ 265 w 443"/>
                  <a:gd name="T15" fmla="*/ 4 h 230"/>
                  <a:gd name="T16" fmla="*/ 265 w 443"/>
                  <a:gd name="T17" fmla="*/ 4 h 230"/>
                  <a:gd name="T18" fmla="*/ 439 w 443"/>
                  <a:gd name="T19" fmla="*/ 226 h 230"/>
                  <a:gd name="T20" fmla="*/ 5 w 443"/>
                  <a:gd name="T21" fmla="*/ 41 h 230"/>
                  <a:gd name="T22" fmla="*/ 264 w 443"/>
                  <a:gd name="T23" fmla="*/ 3 h 230"/>
                  <a:gd name="T24" fmla="*/ 265 w 443"/>
                  <a:gd name="T25" fmla="*/ 2 h 230"/>
                  <a:gd name="T26" fmla="*/ 264 w 443"/>
                  <a:gd name="T27" fmla="*/ 3 h 230"/>
                  <a:gd name="T28" fmla="*/ 266 w 443"/>
                  <a:gd name="T29" fmla="*/ 0 h 230"/>
                  <a:gd name="T30" fmla="*/ 265 w 443"/>
                  <a:gd name="T31" fmla="*/ 0 h 230"/>
                  <a:gd name="T32" fmla="*/ 265 w 443"/>
                  <a:gd name="T33" fmla="*/ 1 h 230"/>
                  <a:gd name="T34" fmla="*/ 262 w 443"/>
                  <a:gd name="T35" fmla="*/ 1 h 230"/>
                  <a:gd name="T36" fmla="*/ 6 w 443"/>
                  <a:gd name="T37" fmla="*/ 38 h 230"/>
                  <a:gd name="T38" fmla="*/ 2 w 443"/>
                  <a:gd name="T39" fmla="*/ 40 h 230"/>
                  <a:gd name="T40" fmla="*/ 3 w 443"/>
                  <a:gd name="T41" fmla="*/ 40 h 230"/>
                  <a:gd name="T42" fmla="*/ 2 w 443"/>
                  <a:gd name="T43" fmla="*/ 40 h 230"/>
                  <a:gd name="T44" fmla="*/ 442 w 443"/>
                  <a:gd name="T45" fmla="*/ 227 h 230"/>
                  <a:gd name="T46" fmla="*/ 441 w 443"/>
                  <a:gd name="T47" fmla="*/ 226 h 230"/>
                  <a:gd name="T48" fmla="*/ 443 w 443"/>
                  <a:gd name="T49" fmla="*/ 227 h 230"/>
                  <a:gd name="T50" fmla="*/ 443 w 443"/>
                  <a:gd name="T51" fmla="*/ 226 h 230"/>
                  <a:gd name="T52" fmla="*/ 266 w 443"/>
                  <a:gd name="T53" fmla="*/ 1 h 230"/>
                  <a:gd name="T54" fmla="*/ 266 w 443"/>
                  <a:gd name="T5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3" h="230">
                    <a:moveTo>
                      <a:pt x="0" y="43"/>
                    </a:moveTo>
                    <a:lnTo>
                      <a:pt x="0" y="43"/>
                    </a:lnTo>
                    <a:lnTo>
                      <a:pt x="441" y="230"/>
                    </a:lnTo>
                    <a:lnTo>
                      <a:pt x="441" y="230"/>
                    </a:lnTo>
                    <a:lnTo>
                      <a:pt x="0" y="43"/>
                    </a:lnTo>
                    <a:close/>
                    <a:moveTo>
                      <a:pt x="5" y="41"/>
                    </a:moveTo>
                    <a:lnTo>
                      <a:pt x="5" y="41"/>
                    </a:lnTo>
                    <a:lnTo>
                      <a:pt x="265" y="4"/>
                    </a:lnTo>
                    <a:lnTo>
                      <a:pt x="265" y="4"/>
                    </a:lnTo>
                    <a:lnTo>
                      <a:pt x="439" y="226"/>
                    </a:lnTo>
                    <a:lnTo>
                      <a:pt x="5" y="41"/>
                    </a:lnTo>
                    <a:close/>
                    <a:moveTo>
                      <a:pt x="264" y="3"/>
                    </a:moveTo>
                    <a:lnTo>
                      <a:pt x="265" y="2"/>
                    </a:lnTo>
                    <a:lnTo>
                      <a:pt x="264" y="3"/>
                    </a:lnTo>
                    <a:close/>
                    <a:moveTo>
                      <a:pt x="266" y="0"/>
                    </a:moveTo>
                    <a:lnTo>
                      <a:pt x="265" y="0"/>
                    </a:lnTo>
                    <a:lnTo>
                      <a:pt x="265" y="1"/>
                    </a:lnTo>
                    <a:lnTo>
                      <a:pt x="262" y="1"/>
                    </a:lnTo>
                    <a:lnTo>
                      <a:pt x="6" y="38"/>
                    </a:lnTo>
                    <a:lnTo>
                      <a:pt x="2" y="40"/>
                    </a:lnTo>
                    <a:lnTo>
                      <a:pt x="3" y="40"/>
                    </a:lnTo>
                    <a:lnTo>
                      <a:pt x="2" y="40"/>
                    </a:lnTo>
                    <a:lnTo>
                      <a:pt x="442" y="227"/>
                    </a:lnTo>
                    <a:lnTo>
                      <a:pt x="441" y="226"/>
                    </a:lnTo>
                    <a:lnTo>
                      <a:pt x="443" y="227"/>
                    </a:lnTo>
                    <a:lnTo>
                      <a:pt x="443" y="226"/>
                    </a:lnTo>
                    <a:lnTo>
                      <a:pt x="266" y="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4" name="Freeform 154"/>
              <p:cNvSpPr>
                <a:spLocks noEditPoints="1"/>
              </p:cNvSpPr>
              <p:nvPr/>
            </p:nvSpPr>
            <p:spPr bwMode="auto">
              <a:xfrm>
                <a:off x="4339" y="2652"/>
                <a:ext cx="443" cy="230"/>
              </a:xfrm>
              <a:custGeom>
                <a:avLst/>
                <a:gdLst>
                  <a:gd name="T0" fmla="*/ 0 w 443"/>
                  <a:gd name="T1" fmla="*/ 43 h 230"/>
                  <a:gd name="T2" fmla="*/ 0 w 443"/>
                  <a:gd name="T3" fmla="*/ 43 h 230"/>
                  <a:gd name="T4" fmla="*/ 441 w 443"/>
                  <a:gd name="T5" fmla="*/ 230 h 230"/>
                  <a:gd name="T6" fmla="*/ 441 w 443"/>
                  <a:gd name="T7" fmla="*/ 230 h 230"/>
                  <a:gd name="T8" fmla="*/ 0 w 443"/>
                  <a:gd name="T9" fmla="*/ 43 h 230"/>
                  <a:gd name="T10" fmla="*/ 5 w 443"/>
                  <a:gd name="T11" fmla="*/ 41 h 230"/>
                  <a:gd name="T12" fmla="*/ 5 w 443"/>
                  <a:gd name="T13" fmla="*/ 41 h 230"/>
                  <a:gd name="T14" fmla="*/ 265 w 443"/>
                  <a:gd name="T15" fmla="*/ 4 h 230"/>
                  <a:gd name="T16" fmla="*/ 265 w 443"/>
                  <a:gd name="T17" fmla="*/ 4 h 230"/>
                  <a:gd name="T18" fmla="*/ 439 w 443"/>
                  <a:gd name="T19" fmla="*/ 226 h 230"/>
                  <a:gd name="T20" fmla="*/ 5 w 443"/>
                  <a:gd name="T21" fmla="*/ 41 h 230"/>
                  <a:gd name="T22" fmla="*/ 264 w 443"/>
                  <a:gd name="T23" fmla="*/ 3 h 230"/>
                  <a:gd name="T24" fmla="*/ 265 w 443"/>
                  <a:gd name="T25" fmla="*/ 2 h 230"/>
                  <a:gd name="T26" fmla="*/ 264 w 443"/>
                  <a:gd name="T27" fmla="*/ 3 h 230"/>
                  <a:gd name="T28" fmla="*/ 266 w 443"/>
                  <a:gd name="T29" fmla="*/ 0 h 230"/>
                  <a:gd name="T30" fmla="*/ 265 w 443"/>
                  <a:gd name="T31" fmla="*/ 0 h 230"/>
                  <a:gd name="T32" fmla="*/ 265 w 443"/>
                  <a:gd name="T33" fmla="*/ 1 h 230"/>
                  <a:gd name="T34" fmla="*/ 262 w 443"/>
                  <a:gd name="T35" fmla="*/ 1 h 230"/>
                  <a:gd name="T36" fmla="*/ 6 w 443"/>
                  <a:gd name="T37" fmla="*/ 38 h 230"/>
                  <a:gd name="T38" fmla="*/ 2 w 443"/>
                  <a:gd name="T39" fmla="*/ 40 h 230"/>
                  <a:gd name="T40" fmla="*/ 3 w 443"/>
                  <a:gd name="T41" fmla="*/ 40 h 230"/>
                  <a:gd name="T42" fmla="*/ 2 w 443"/>
                  <a:gd name="T43" fmla="*/ 40 h 230"/>
                  <a:gd name="T44" fmla="*/ 442 w 443"/>
                  <a:gd name="T45" fmla="*/ 227 h 230"/>
                  <a:gd name="T46" fmla="*/ 441 w 443"/>
                  <a:gd name="T47" fmla="*/ 226 h 230"/>
                  <a:gd name="T48" fmla="*/ 443 w 443"/>
                  <a:gd name="T49" fmla="*/ 227 h 230"/>
                  <a:gd name="T50" fmla="*/ 443 w 443"/>
                  <a:gd name="T51" fmla="*/ 226 h 230"/>
                  <a:gd name="T52" fmla="*/ 266 w 443"/>
                  <a:gd name="T53" fmla="*/ 1 h 230"/>
                  <a:gd name="T54" fmla="*/ 266 w 443"/>
                  <a:gd name="T5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3" h="230">
                    <a:moveTo>
                      <a:pt x="0" y="43"/>
                    </a:moveTo>
                    <a:lnTo>
                      <a:pt x="0" y="43"/>
                    </a:lnTo>
                    <a:lnTo>
                      <a:pt x="441" y="230"/>
                    </a:lnTo>
                    <a:lnTo>
                      <a:pt x="441" y="230"/>
                    </a:lnTo>
                    <a:lnTo>
                      <a:pt x="0" y="43"/>
                    </a:lnTo>
                    <a:moveTo>
                      <a:pt x="5" y="41"/>
                    </a:moveTo>
                    <a:lnTo>
                      <a:pt x="5" y="41"/>
                    </a:lnTo>
                    <a:lnTo>
                      <a:pt x="265" y="4"/>
                    </a:lnTo>
                    <a:lnTo>
                      <a:pt x="265" y="4"/>
                    </a:lnTo>
                    <a:lnTo>
                      <a:pt x="439" y="226"/>
                    </a:lnTo>
                    <a:lnTo>
                      <a:pt x="5" y="41"/>
                    </a:lnTo>
                    <a:moveTo>
                      <a:pt x="264" y="3"/>
                    </a:moveTo>
                    <a:lnTo>
                      <a:pt x="265" y="2"/>
                    </a:lnTo>
                    <a:lnTo>
                      <a:pt x="264" y="3"/>
                    </a:lnTo>
                    <a:moveTo>
                      <a:pt x="266" y="0"/>
                    </a:moveTo>
                    <a:lnTo>
                      <a:pt x="265" y="0"/>
                    </a:lnTo>
                    <a:lnTo>
                      <a:pt x="265" y="1"/>
                    </a:lnTo>
                    <a:lnTo>
                      <a:pt x="262" y="1"/>
                    </a:lnTo>
                    <a:lnTo>
                      <a:pt x="6" y="38"/>
                    </a:lnTo>
                    <a:lnTo>
                      <a:pt x="2" y="40"/>
                    </a:lnTo>
                    <a:lnTo>
                      <a:pt x="3" y="40"/>
                    </a:lnTo>
                    <a:lnTo>
                      <a:pt x="2" y="40"/>
                    </a:lnTo>
                    <a:lnTo>
                      <a:pt x="442" y="227"/>
                    </a:lnTo>
                    <a:lnTo>
                      <a:pt x="441" y="226"/>
                    </a:lnTo>
                    <a:lnTo>
                      <a:pt x="443" y="227"/>
                    </a:lnTo>
                    <a:lnTo>
                      <a:pt x="443" y="226"/>
                    </a:lnTo>
                    <a:lnTo>
                      <a:pt x="266" y="1"/>
                    </a:lnTo>
                    <a:lnTo>
                      <a:pt x="2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" name="Freeform 155"/>
              <p:cNvSpPr>
                <a:spLocks noEditPoints="1"/>
              </p:cNvSpPr>
              <p:nvPr/>
            </p:nvSpPr>
            <p:spPr bwMode="auto">
              <a:xfrm>
                <a:off x="4103" y="2692"/>
                <a:ext cx="678" cy="526"/>
              </a:xfrm>
              <a:custGeom>
                <a:avLst/>
                <a:gdLst>
                  <a:gd name="T0" fmla="*/ 676 w 678"/>
                  <a:gd name="T1" fmla="*/ 194 h 526"/>
                  <a:gd name="T2" fmla="*/ 24 w 678"/>
                  <a:gd name="T3" fmla="*/ 518 h 526"/>
                  <a:gd name="T4" fmla="*/ 676 w 678"/>
                  <a:gd name="T5" fmla="*/ 194 h 526"/>
                  <a:gd name="T6" fmla="*/ 676 w 678"/>
                  <a:gd name="T7" fmla="*/ 194 h 526"/>
                  <a:gd name="T8" fmla="*/ 235 w 678"/>
                  <a:gd name="T9" fmla="*/ 3 h 526"/>
                  <a:gd name="T10" fmla="*/ 229 w 678"/>
                  <a:gd name="T11" fmla="*/ 10 h 526"/>
                  <a:gd name="T12" fmla="*/ 229 w 678"/>
                  <a:gd name="T13" fmla="*/ 10 h 526"/>
                  <a:gd name="T14" fmla="*/ 1 w 678"/>
                  <a:gd name="T15" fmla="*/ 524 h 526"/>
                  <a:gd name="T16" fmla="*/ 0 w 678"/>
                  <a:gd name="T17" fmla="*/ 525 h 526"/>
                  <a:gd name="T18" fmla="*/ 1 w 678"/>
                  <a:gd name="T19" fmla="*/ 526 h 526"/>
                  <a:gd name="T20" fmla="*/ 3 w 678"/>
                  <a:gd name="T21" fmla="*/ 525 h 526"/>
                  <a:gd name="T22" fmla="*/ 2 w 678"/>
                  <a:gd name="T23" fmla="*/ 525 h 526"/>
                  <a:gd name="T24" fmla="*/ 4 w 678"/>
                  <a:gd name="T25" fmla="*/ 525 h 526"/>
                  <a:gd name="T26" fmla="*/ 236 w 678"/>
                  <a:gd name="T27" fmla="*/ 3 h 526"/>
                  <a:gd name="T28" fmla="*/ 235 w 678"/>
                  <a:gd name="T29" fmla="*/ 3 h 526"/>
                  <a:gd name="T30" fmla="*/ 238 w 678"/>
                  <a:gd name="T31" fmla="*/ 0 h 526"/>
                  <a:gd name="T32" fmla="*/ 238 w 678"/>
                  <a:gd name="T33" fmla="*/ 0 h 526"/>
                  <a:gd name="T34" fmla="*/ 246 w 678"/>
                  <a:gd name="T35" fmla="*/ 5 h 526"/>
                  <a:gd name="T36" fmla="*/ 236 w 678"/>
                  <a:gd name="T37" fmla="*/ 3 h 526"/>
                  <a:gd name="T38" fmla="*/ 236 w 678"/>
                  <a:gd name="T39" fmla="*/ 3 h 526"/>
                  <a:gd name="T40" fmla="*/ 677 w 678"/>
                  <a:gd name="T41" fmla="*/ 190 h 526"/>
                  <a:gd name="T42" fmla="*/ 318 w 678"/>
                  <a:gd name="T43" fmla="*/ 368 h 526"/>
                  <a:gd name="T44" fmla="*/ 677 w 678"/>
                  <a:gd name="T45" fmla="*/ 190 h 526"/>
                  <a:gd name="T46" fmla="*/ 677 w 678"/>
                  <a:gd name="T47" fmla="*/ 190 h 526"/>
                  <a:gd name="T48" fmla="*/ 678 w 678"/>
                  <a:gd name="T49" fmla="*/ 189 h 526"/>
                  <a:gd name="T50" fmla="*/ 678 w 678"/>
                  <a:gd name="T51" fmla="*/ 187 h 526"/>
                  <a:gd name="T52" fmla="*/ 238 w 678"/>
                  <a:gd name="T53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78" h="526">
                    <a:moveTo>
                      <a:pt x="676" y="194"/>
                    </a:moveTo>
                    <a:lnTo>
                      <a:pt x="24" y="518"/>
                    </a:lnTo>
                    <a:lnTo>
                      <a:pt x="676" y="194"/>
                    </a:lnTo>
                    <a:lnTo>
                      <a:pt x="676" y="194"/>
                    </a:lnTo>
                    <a:close/>
                    <a:moveTo>
                      <a:pt x="235" y="3"/>
                    </a:moveTo>
                    <a:lnTo>
                      <a:pt x="229" y="10"/>
                    </a:lnTo>
                    <a:lnTo>
                      <a:pt x="229" y="10"/>
                    </a:lnTo>
                    <a:lnTo>
                      <a:pt x="1" y="524"/>
                    </a:lnTo>
                    <a:lnTo>
                      <a:pt x="0" y="525"/>
                    </a:lnTo>
                    <a:lnTo>
                      <a:pt x="1" y="526"/>
                    </a:lnTo>
                    <a:lnTo>
                      <a:pt x="3" y="525"/>
                    </a:lnTo>
                    <a:lnTo>
                      <a:pt x="2" y="525"/>
                    </a:lnTo>
                    <a:lnTo>
                      <a:pt x="4" y="525"/>
                    </a:lnTo>
                    <a:lnTo>
                      <a:pt x="236" y="3"/>
                    </a:lnTo>
                    <a:lnTo>
                      <a:pt x="235" y="3"/>
                    </a:lnTo>
                    <a:close/>
                    <a:moveTo>
                      <a:pt x="238" y="0"/>
                    </a:moveTo>
                    <a:lnTo>
                      <a:pt x="238" y="0"/>
                    </a:lnTo>
                    <a:lnTo>
                      <a:pt x="246" y="5"/>
                    </a:lnTo>
                    <a:lnTo>
                      <a:pt x="236" y="3"/>
                    </a:lnTo>
                    <a:lnTo>
                      <a:pt x="236" y="3"/>
                    </a:lnTo>
                    <a:lnTo>
                      <a:pt x="677" y="190"/>
                    </a:lnTo>
                    <a:lnTo>
                      <a:pt x="318" y="368"/>
                    </a:lnTo>
                    <a:lnTo>
                      <a:pt x="677" y="190"/>
                    </a:lnTo>
                    <a:lnTo>
                      <a:pt x="677" y="190"/>
                    </a:lnTo>
                    <a:lnTo>
                      <a:pt x="678" y="189"/>
                    </a:lnTo>
                    <a:lnTo>
                      <a:pt x="678" y="187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6" name="Freeform 156"/>
              <p:cNvSpPr>
                <a:spLocks noEditPoints="1"/>
              </p:cNvSpPr>
              <p:nvPr/>
            </p:nvSpPr>
            <p:spPr bwMode="auto">
              <a:xfrm>
                <a:off x="4103" y="2692"/>
                <a:ext cx="678" cy="526"/>
              </a:xfrm>
              <a:custGeom>
                <a:avLst/>
                <a:gdLst>
                  <a:gd name="T0" fmla="*/ 676 w 678"/>
                  <a:gd name="T1" fmla="*/ 194 h 526"/>
                  <a:gd name="T2" fmla="*/ 24 w 678"/>
                  <a:gd name="T3" fmla="*/ 518 h 526"/>
                  <a:gd name="T4" fmla="*/ 676 w 678"/>
                  <a:gd name="T5" fmla="*/ 194 h 526"/>
                  <a:gd name="T6" fmla="*/ 676 w 678"/>
                  <a:gd name="T7" fmla="*/ 194 h 526"/>
                  <a:gd name="T8" fmla="*/ 235 w 678"/>
                  <a:gd name="T9" fmla="*/ 3 h 526"/>
                  <a:gd name="T10" fmla="*/ 229 w 678"/>
                  <a:gd name="T11" fmla="*/ 10 h 526"/>
                  <a:gd name="T12" fmla="*/ 229 w 678"/>
                  <a:gd name="T13" fmla="*/ 10 h 526"/>
                  <a:gd name="T14" fmla="*/ 1 w 678"/>
                  <a:gd name="T15" fmla="*/ 524 h 526"/>
                  <a:gd name="T16" fmla="*/ 0 w 678"/>
                  <a:gd name="T17" fmla="*/ 525 h 526"/>
                  <a:gd name="T18" fmla="*/ 1 w 678"/>
                  <a:gd name="T19" fmla="*/ 526 h 526"/>
                  <a:gd name="T20" fmla="*/ 3 w 678"/>
                  <a:gd name="T21" fmla="*/ 525 h 526"/>
                  <a:gd name="T22" fmla="*/ 2 w 678"/>
                  <a:gd name="T23" fmla="*/ 525 h 526"/>
                  <a:gd name="T24" fmla="*/ 4 w 678"/>
                  <a:gd name="T25" fmla="*/ 525 h 526"/>
                  <a:gd name="T26" fmla="*/ 236 w 678"/>
                  <a:gd name="T27" fmla="*/ 3 h 526"/>
                  <a:gd name="T28" fmla="*/ 235 w 678"/>
                  <a:gd name="T29" fmla="*/ 3 h 526"/>
                  <a:gd name="T30" fmla="*/ 238 w 678"/>
                  <a:gd name="T31" fmla="*/ 0 h 526"/>
                  <a:gd name="T32" fmla="*/ 238 w 678"/>
                  <a:gd name="T33" fmla="*/ 0 h 526"/>
                  <a:gd name="T34" fmla="*/ 246 w 678"/>
                  <a:gd name="T35" fmla="*/ 5 h 526"/>
                  <a:gd name="T36" fmla="*/ 236 w 678"/>
                  <a:gd name="T37" fmla="*/ 3 h 526"/>
                  <a:gd name="T38" fmla="*/ 236 w 678"/>
                  <a:gd name="T39" fmla="*/ 3 h 526"/>
                  <a:gd name="T40" fmla="*/ 677 w 678"/>
                  <a:gd name="T41" fmla="*/ 190 h 526"/>
                  <a:gd name="T42" fmla="*/ 318 w 678"/>
                  <a:gd name="T43" fmla="*/ 368 h 526"/>
                  <a:gd name="T44" fmla="*/ 677 w 678"/>
                  <a:gd name="T45" fmla="*/ 190 h 526"/>
                  <a:gd name="T46" fmla="*/ 677 w 678"/>
                  <a:gd name="T47" fmla="*/ 190 h 526"/>
                  <a:gd name="T48" fmla="*/ 678 w 678"/>
                  <a:gd name="T49" fmla="*/ 189 h 526"/>
                  <a:gd name="T50" fmla="*/ 678 w 678"/>
                  <a:gd name="T51" fmla="*/ 187 h 526"/>
                  <a:gd name="T52" fmla="*/ 238 w 678"/>
                  <a:gd name="T53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78" h="526">
                    <a:moveTo>
                      <a:pt x="676" y="194"/>
                    </a:moveTo>
                    <a:lnTo>
                      <a:pt x="24" y="518"/>
                    </a:lnTo>
                    <a:lnTo>
                      <a:pt x="676" y="194"/>
                    </a:lnTo>
                    <a:lnTo>
                      <a:pt x="676" y="194"/>
                    </a:lnTo>
                    <a:moveTo>
                      <a:pt x="235" y="3"/>
                    </a:moveTo>
                    <a:lnTo>
                      <a:pt x="229" y="10"/>
                    </a:lnTo>
                    <a:lnTo>
                      <a:pt x="229" y="10"/>
                    </a:lnTo>
                    <a:lnTo>
                      <a:pt x="1" y="524"/>
                    </a:lnTo>
                    <a:lnTo>
                      <a:pt x="0" y="525"/>
                    </a:lnTo>
                    <a:lnTo>
                      <a:pt x="1" y="526"/>
                    </a:lnTo>
                    <a:lnTo>
                      <a:pt x="3" y="525"/>
                    </a:lnTo>
                    <a:lnTo>
                      <a:pt x="2" y="525"/>
                    </a:lnTo>
                    <a:lnTo>
                      <a:pt x="4" y="525"/>
                    </a:lnTo>
                    <a:lnTo>
                      <a:pt x="236" y="3"/>
                    </a:lnTo>
                    <a:lnTo>
                      <a:pt x="235" y="3"/>
                    </a:lnTo>
                    <a:moveTo>
                      <a:pt x="238" y="0"/>
                    </a:moveTo>
                    <a:lnTo>
                      <a:pt x="238" y="0"/>
                    </a:lnTo>
                    <a:lnTo>
                      <a:pt x="246" y="5"/>
                    </a:lnTo>
                    <a:lnTo>
                      <a:pt x="236" y="3"/>
                    </a:lnTo>
                    <a:lnTo>
                      <a:pt x="236" y="3"/>
                    </a:lnTo>
                    <a:lnTo>
                      <a:pt x="677" y="190"/>
                    </a:lnTo>
                    <a:lnTo>
                      <a:pt x="318" y="368"/>
                    </a:lnTo>
                    <a:lnTo>
                      <a:pt x="677" y="190"/>
                    </a:lnTo>
                    <a:lnTo>
                      <a:pt x="677" y="190"/>
                    </a:lnTo>
                    <a:lnTo>
                      <a:pt x="678" y="189"/>
                    </a:lnTo>
                    <a:lnTo>
                      <a:pt x="678" y="187"/>
                    </a:lnTo>
                    <a:lnTo>
                      <a:pt x="2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7" name="Freeform 157"/>
              <p:cNvSpPr>
                <a:spLocks noEditPoints="1"/>
              </p:cNvSpPr>
              <p:nvPr/>
            </p:nvSpPr>
            <p:spPr bwMode="auto">
              <a:xfrm>
                <a:off x="2508" y="2518"/>
                <a:ext cx="483" cy="202"/>
              </a:xfrm>
              <a:custGeom>
                <a:avLst/>
                <a:gdLst>
                  <a:gd name="T0" fmla="*/ 474 w 483"/>
                  <a:gd name="T1" fmla="*/ 198 h 202"/>
                  <a:gd name="T2" fmla="*/ 471 w 483"/>
                  <a:gd name="T3" fmla="*/ 198 h 202"/>
                  <a:gd name="T4" fmla="*/ 471 w 483"/>
                  <a:gd name="T5" fmla="*/ 199 h 202"/>
                  <a:gd name="T6" fmla="*/ 483 w 483"/>
                  <a:gd name="T7" fmla="*/ 202 h 202"/>
                  <a:gd name="T8" fmla="*/ 474 w 483"/>
                  <a:gd name="T9" fmla="*/ 198 h 202"/>
                  <a:gd name="T10" fmla="*/ 0 w 483"/>
                  <a:gd name="T11" fmla="*/ 106 h 202"/>
                  <a:gd name="T12" fmla="*/ 0 w 483"/>
                  <a:gd name="T13" fmla="*/ 106 h 202"/>
                  <a:gd name="T14" fmla="*/ 461 w 483"/>
                  <a:gd name="T15" fmla="*/ 198 h 202"/>
                  <a:gd name="T16" fmla="*/ 461 w 483"/>
                  <a:gd name="T17" fmla="*/ 198 h 202"/>
                  <a:gd name="T18" fmla="*/ 0 w 483"/>
                  <a:gd name="T19" fmla="*/ 106 h 202"/>
                  <a:gd name="T20" fmla="*/ 13 w 483"/>
                  <a:gd name="T21" fmla="*/ 1 h 202"/>
                  <a:gd name="T22" fmla="*/ 12 w 483"/>
                  <a:gd name="T23" fmla="*/ 4 h 202"/>
                  <a:gd name="T24" fmla="*/ 455 w 483"/>
                  <a:gd name="T25" fmla="*/ 193 h 202"/>
                  <a:gd name="T26" fmla="*/ 467 w 483"/>
                  <a:gd name="T27" fmla="*/ 195 h 202"/>
                  <a:gd name="T28" fmla="*/ 467 w 483"/>
                  <a:gd name="T29" fmla="*/ 195 h 202"/>
                  <a:gd name="T30" fmla="*/ 467 w 483"/>
                  <a:gd name="T31" fmla="*/ 195 h 202"/>
                  <a:gd name="T32" fmla="*/ 15 w 483"/>
                  <a:gd name="T33" fmla="*/ 2 h 202"/>
                  <a:gd name="T34" fmla="*/ 13 w 483"/>
                  <a:gd name="T35" fmla="*/ 1 h 202"/>
                  <a:gd name="T36" fmla="*/ 10 w 483"/>
                  <a:gd name="T37" fmla="*/ 0 h 202"/>
                  <a:gd name="T38" fmla="*/ 10 w 483"/>
                  <a:gd name="T39" fmla="*/ 0 h 202"/>
                  <a:gd name="T40" fmla="*/ 11 w 483"/>
                  <a:gd name="T41" fmla="*/ 0 h 202"/>
                  <a:gd name="T42" fmla="*/ 11 w 483"/>
                  <a:gd name="T43" fmla="*/ 2 h 202"/>
                  <a:gd name="T44" fmla="*/ 11 w 483"/>
                  <a:gd name="T45" fmla="*/ 0 h 202"/>
                  <a:gd name="T46" fmla="*/ 12 w 483"/>
                  <a:gd name="T47" fmla="*/ 0 h 202"/>
                  <a:gd name="T48" fmla="*/ 10 w 483"/>
                  <a:gd name="T49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3" h="202">
                    <a:moveTo>
                      <a:pt x="474" y="198"/>
                    </a:moveTo>
                    <a:lnTo>
                      <a:pt x="471" y="198"/>
                    </a:lnTo>
                    <a:lnTo>
                      <a:pt x="471" y="199"/>
                    </a:lnTo>
                    <a:lnTo>
                      <a:pt x="483" y="202"/>
                    </a:lnTo>
                    <a:lnTo>
                      <a:pt x="474" y="198"/>
                    </a:lnTo>
                    <a:close/>
                    <a:moveTo>
                      <a:pt x="0" y="106"/>
                    </a:moveTo>
                    <a:lnTo>
                      <a:pt x="0" y="106"/>
                    </a:lnTo>
                    <a:lnTo>
                      <a:pt x="461" y="198"/>
                    </a:lnTo>
                    <a:lnTo>
                      <a:pt x="461" y="198"/>
                    </a:lnTo>
                    <a:lnTo>
                      <a:pt x="0" y="106"/>
                    </a:lnTo>
                    <a:close/>
                    <a:moveTo>
                      <a:pt x="13" y="1"/>
                    </a:moveTo>
                    <a:lnTo>
                      <a:pt x="12" y="4"/>
                    </a:lnTo>
                    <a:lnTo>
                      <a:pt x="455" y="193"/>
                    </a:lnTo>
                    <a:lnTo>
                      <a:pt x="467" y="195"/>
                    </a:lnTo>
                    <a:lnTo>
                      <a:pt x="467" y="195"/>
                    </a:lnTo>
                    <a:lnTo>
                      <a:pt x="467" y="195"/>
                    </a:lnTo>
                    <a:lnTo>
                      <a:pt x="15" y="2"/>
                    </a:lnTo>
                    <a:lnTo>
                      <a:pt x="13" y="1"/>
                    </a:lnTo>
                    <a:close/>
                    <a:moveTo>
                      <a:pt x="10" y="0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8" name="Freeform 158"/>
              <p:cNvSpPr>
                <a:spLocks noEditPoints="1"/>
              </p:cNvSpPr>
              <p:nvPr/>
            </p:nvSpPr>
            <p:spPr bwMode="auto">
              <a:xfrm>
                <a:off x="2508" y="2518"/>
                <a:ext cx="483" cy="202"/>
              </a:xfrm>
              <a:custGeom>
                <a:avLst/>
                <a:gdLst>
                  <a:gd name="T0" fmla="*/ 474 w 483"/>
                  <a:gd name="T1" fmla="*/ 198 h 202"/>
                  <a:gd name="T2" fmla="*/ 471 w 483"/>
                  <a:gd name="T3" fmla="*/ 198 h 202"/>
                  <a:gd name="T4" fmla="*/ 471 w 483"/>
                  <a:gd name="T5" fmla="*/ 199 h 202"/>
                  <a:gd name="T6" fmla="*/ 483 w 483"/>
                  <a:gd name="T7" fmla="*/ 202 h 202"/>
                  <a:gd name="T8" fmla="*/ 474 w 483"/>
                  <a:gd name="T9" fmla="*/ 198 h 202"/>
                  <a:gd name="T10" fmla="*/ 0 w 483"/>
                  <a:gd name="T11" fmla="*/ 106 h 202"/>
                  <a:gd name="T12" fmla="*/ 0 w 483"/>
                  <a:gd name="T13" fmla="*/ 106 h 202"/>
                  <a:gd name="T14" fmla="*/ 461 w 483"/>
                  <a:gd name="T15" fmla="*/ 198 h 202"/>
                  <a:gd name="T16" fmla="*/ 461 w 483"/>
                  <a:gd name="T17" fmla="*/ 198 h 202"/>
                  <a:gd name="T18" fmla="*/ 0 w 483"/>
                  <a:gd name="T19" fmla="*/ 106 h 202"/>
                  <a:gd name="T20" fmla="*/ 13 w 483"/>
                  <a:gd name="T21" fmla="*/ 1 h 202"/>
                  <a:gd name="T22" fmla="*/ 12 w 483"/>
                  <a:gd name="T23" fmla="*/ 4 h 202"/>
                  <a:gd name="T24" fmla="*/ 455 w 483"/>
                  <a:gd name="T25" fmla="*/ 193 h 202"/>
                  <a:gd name="T26" fmla="*/ 467 w 483"/>
                  <a:gd name="T27" fmla="*/ 195 h 202"/>
                  <a:gd name="T28" fmla="*/ 467 w 483"/>
                  <a:gd name="T29" fmla="*/ 195 h 202"/>
                  <a:gd name="T30" fmla="*/ 467 w 483"/>
                  <a:gd name="T31" fmla="*/ 195 h 202"/>
                  <a:gd name="T32" fmla="*/ 15 w 483"/>
                  <a:gd name="T33" fmla="*/ 2 h 202"/>
                  <a:gd name="T34" fmla="*/ 13 w 483"/>
                  <a:gd name="T35" fmla="*/ 1 h 202"/>
                  <a:gd name="T36" fmla="*/ 10 w 483"/>
                  <a:gd name="T37" fmla="*/ 0 h 202"/>
                  <a:gd name="T38" fmla="*/ 10 w 483"/>
                  <a:gd name="T39" fmla="*/ 0 h 202"/>
                  <a:gd name="T40" fmla="*/ 11 w 483"/>
                  <a:gd name="T41" fmla="*/ 0 h 202"/>
                  <a:gd name="T42" fmla="*/ 11 w 483"/>
                  <a:gd name="T43" fmla="*/ 2 h 202"/>
                  <a:gd name="T44" fmla="*/ 11 w 483"/>
                  <a:gd name="T45" fmla="*/ 0 h 202"/>
                  <a:gd name="T46" fmla="*/ 12 w 483"/>
                  <a:gd name="T47" fmla="*/ 0 h 202"/>
                  <a:gd name="T48" fmla="*/ 10 w 483"/>
                  <a:gd name="T49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3" h="202">
                    <a:moveTo>
                      <a:pt x="474" y="198"/>
                    </a:moveTo>
                    <a:lnTo>
                      <a:pt x="471" y="198"/>
                    </a:lnTo>
                    <a:lnTo>
                      <a:pt x="471" y="199"/>
                    </a:lnTo>
                    <a:lnTo>
                      <a:pt x="483" y="202"/>
                    </a:lnTo>
                    <a:lnTo>
                      <a:pt x="474" y="198"/>
                    </a:lnTo>
                    <a:moveTo>
                      <a:pt x="0" y="106"/>
                    </a:moveTo>
                    <a:lnTo>
                      <a:pt x="0" y="106"/>
                    </a:lnTo>
                    <a:lnTo>
                      <a:pt x="461" y="198"/>
                    </a:lnTo>
                    <a:lnTo>
                      <a:pt x="461" y="198"/>
                    </a:lnTo>
                    <a:lnTo>
                      <a:pt x="0" y="106"/>
                    </a:lnTo>
                    <a:moveTo>
                      <a:pt x="13" y="1"/>
                    </a:moveTo>
                    <a:lnTo>
                      <a:pt x="12" y="4"/>
                    </a:lnTo>
                    <a:lnTo>
                      <a:pt x="455" y="193"/>
                    </a:lnTo>
                    <a:lnTo>
                      <a:pt x="467" y="195"/>
                    </a:lnTo>
                    <a:lnTo>
                      <a:pt x="467" y="195"/>
                    </a:lnTo>
                    <a:lnTo>
                      <a:pt x="467" y="195"/>
                    </a:lnTo>
                    <a:lnTo>
                      <a:pt x="15" y="2"/>
                    </a:lnTo>
                    <a:lnTo>
                      <a:pt x="13" y="1"/>
                    </a:lnTo>
                    <a:moveTo>
                      <a:pt x="10" y="0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9" name="Freeform 159"/>
              <p:cNvSpPr>
                <a:spLocks noEditPoints="1"/>
              </p:cNvSpPr>
              <p:nvPr/>
            </p:nvSpPr>
            <p:spPr bwMode="auto">
              <a:xfrm>
                <a:off x="2248" y="2518"/>
                <a:ext cx="273" cy="103"/>
              </a:xfrm>
              <a:custGeom>
                <a:avLst/>
                <a:gdLst>
                  <a:gd name="T0" fmla="*/ 4 w 273"/>
                  <a:gd name="T1" fmla="*/ 6 h 103"/>
                  <a:gd name="T2" fmla="*/ 0 w 273"/>
                  <a:gd name="T3" fmla="*/ 6 h 103"/>
                  <a:gd name="T4" fmla="*/ 4 w 273"/>
                  <a:gd name="T5" fmla="*/ 8 h 103"/>
                  <a:gd name="T6" fmla="*/ 5 w 273"/>
                  <a:gd name="T7" fmla="*/ 7 h 103"/>
                  <a:gd name="T8" fmla="*/ 4 w 273"/>
                  <a:gd name="T9" fmla="*/ 6 h 103"/>
                  <a:gd name="T10" fmla="*/ 273 w 273"/>
                  <a:gd name="T11" fmla="*/ 0 h 103"/>
                  <a:gd name="T12" fmla="*/ 272 w 273"/>
                  <a:gd name="T13" fmla="*/ 0 h 103"/>
                  <a:gd name="T14" fmla="*/ 272 w 273"/>
                  <a:gd name="T15" fmla="*/ 0 h 103"/>
                  <a:gd name="T16" fmla="*/ 271 w 273"/>
                  <a:gd name="T17" fmla="*/ 0 h 103"/>
                  <a:gd name="T18" fmla="*/ 271 w 273"/>
                  <a:gd name="T19" fmla="*/ 2 h 103"/>
                  <a:gd name="T20" fmla="*/ 271 w 273"/>
                  <a:gd name="T21" fmla="*/ 0 h 103"/>
                  <a:gd name="T22" fmla="*/ 270 w 273"/>
                  <a:gd name="T23" fmla="*/ 0 h 103"/>
                  <a:gd name="T24" fmla="*/ 269 w 273"/>
                  <a:gd name="T25" fmla="*/ 0 h 103"/>
                  <a:gd name="T26" fmla="*/ 269 w 273"/>
                  <a:gd name="T27" fmla="*/ 0 h 103"/>
                  <a:gd name="T28" fmla="*/ 168 w 273"/>
                  <a:gd name="T29" fmla="*/ 3 h 103"/>
                  <a:gd name="T30" fmla="*/ 10 w 273"/>
                  <a:gd name="T31" fmla="*/ 6 h 103"/>
                  <a:gd name="T32" fmla="*/ 10 w 273"/>
                  <a:gd name="T33" fmla="*/ 6 h 103"/>
                  <a:gd name="T34" fmla="*/ 16 w 273"/>
                  <a:gd name="T35" fmla="*/ 8 h 103"/>
                  <a:gd name="T36" fmla="*/ 172 w 273"/>
                  <a:gd name="T37" fmla="*/ 5 h 103"/>
                  <a:gd name="T38" fmla="*/ 268 w 273"/>
                  <a:gd name="T39" fmla="*/ 4 h 103"/>
                  <a:gd name="T40" fmla="*/ 269 w 273"/>
                  <a:gd name="T41" fmla="*/ 4 h 103"/>
                  <a:gd name="T42" fmla="*/ 269 w 273"/>
                  <a:gd name="T43" fmla="*/ 5 h 103"/>
                  <a:gd name="T44" fmla="*/ 256 w 273"/>
                  <a:gd name="T45" fmla="*/ 102 h 103"/>
                  <a:gd name="T46" fmla="*/ 221 w 273"/>
                  <a:gd name="T47" fmla="*/ 89 h 103"/>
                  <a:gd name="T48" fmla="*/ 256 w 273"/>
                  <a:gd name="T49" fmla="*/ 102 h 103"/>
                  <a:gd name="T50" fmla="*/ 257 w 273"/>
                  <a:gd name="T51" fmla="*/ 101 h 103"/>
                  <a:gd name="T52" fmla="*/ 258 w 273"/>
                  <a:gd name="T53" fmla="*/ 103 h 103"/>
                  <a:gd name="T54" fmla="*/ 259 w 273"/>
                  <a:gd name="T55" fmla="*/ 103 h 103"/>
                  <a:gd name="T56" fmla="*/ 272 w 273"/>
                  <a:gd name="T57" fmla="*/ 4 h 103"/>
                  <a:gd name="T58" fmla="*/ 273 w 273"/>
                  <a:gd name="T59" fmla="*/ 1 h 103"/>
                  <a:gd name="T60" fmla="*/ 273 w 273"/>
                  <a:gd name="T6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3" h="103">
                    <a:moveTo>
                      <a:pt x="4" y="6"/>
                    </a:moveTo>
                    <a:lnTo>
                      <a:pt x="0" y="6"/>
                    </a:lnTo>
                    <a:lnTo>
                      <a:pt x="4" y="8"/>
                    </a:lnTo>
                    <a:lnTo>
                      <a:pt x="5" y="7"/>
                    </a:lnTo>
                    <a:lnTo>
                      <a:pt x="4" y="6"/>
                    </a:lnTo>
                    <a:close/>
                    <a:moveTo>
                      <a:pt x="273" y="0"/>
                    </a:moveTo>
                    <a:lnTo>
                      <a:pt x="272" y="0"/>
                    </a:lnTo>
                    <a:lnTo>
                      <a:pt x="272" y="0"/>
                    </a:lnTo>
                    <a:lnTo>
                      <a:pt x="271" y="0"/>
                    </a:lnTo>
                    <a:lnTo>
                      <a:pt x="271" y="2"/>
                    </a:lnTo>
                    <a:lnTo>
                      <a:pt x="271" y="0"/>
                    </a:lnTo>
                    <a:lnTo>
                      <a:pt x="270" y="0"/>
                    </a:lnTo>
                    <a:lnTo>
                      <a:pt x="269" y="0"/>
                    </a:lnTo>
                    <a:lnTo>
                      <a:pt x="269" y="0"/>
                    </a:lnTo>
                    <a:lnTo>
                      <a:pt x="168" y="3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6" y="8"/>
                    </a:lnTo>
                    <a:lnTo>
                      <a:pt x="172" y="5"/>
                    </a:lnTo>
                    <a:lnTo>
                      <a:pt x="268" y="4"/>
                    </a:lnTo>
                    <a:lnTo>
                      <a:pt x="269" y="4"/>
                    </a:lnTo>
                    <a:lnTo>
                      <a:pt x="269" y="5"/>
                    </a:lnTo>
                    <a:lnTo>
                      <a:pt x="256" y="102"/>
                    </a:lnTo>
                    <a:lnTo>
                      <a:pt x="221" y="89"/>
                    </a:lnTo>
                    <a:lnTo>
                      <a:pt x="256" y="102"/>
                    </a:lnTo>
                    <a:lnTo>
                      <a:pt x="257" y="101"/>
                    </a:lnTo>
                    <a:lnTo>
                      <a:pt x="258" y="103"/>
                    </a:lnTo>
                    <a:lnTo>
                      <a:pt x="259" y="103"/>
                    </a:lnTo>
                    <a:lnTo>
                      <a:pt x="272" y="4"/>
                    </a:lnTo>
                    <a:lnTo>
                      <a:pt x="273" y="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0" name="Freeform 160"/>
              <p:cNvSpPr>
                <a:spLocks noEditPoints="1"/>
              </p:cNvSpPr>
              <p:nvPr/>
            </p:nvSpPr>
            <p:spPr bwMode="auto">
              <a:xfrm>
                <a:off x="2248" y="2518"/>
                <a:ext cx="273" cy="103"/>
              </a:xfrm>
              <a:custGeom>
                <a:avLst/>
                <a:gdLst>
                  <a:gd name="T0" fmla="*/ 4 w 273"/>
                  <a:gd name="T1" fmla="*/ 6 h 103"/>
                  <a:gd name="T2" fmla="*/ 0 w 273"/>
                  <a:gd name="T3" fmla="*/ 6 h 103"/>
                  <a:gd name="T4" fmla="*/ 4 w 273"/>
                  <a:gd name="T5" fmla="*/ 8 h 103"/>
                  <a:gd name="T6" fmla="*/ 5 w 273"/>
                  <a:gd name="T7" fmla="*/ 7 h 103"/>
                  <a:gd name="T8" fmla="*/ 4 w 273"/>
                  <a:gd name="T9" fmla="*/ 6 h 103"/>
                  <a:gd name="T10" fmla="*/ 273 w 273"/>
                  <a:gd name="T11" fmla="*/ 0 h 103"/>
                  <a:gd name="T12" fmla="*/ 272 w 273"/>
                  <a:gd name="T13" fmla="*/ 0 h 103"/>
                  <a:gd name="T14" fmla="*/ 272 w 273"/>
                  <a:gd name="T15" fmla="*/ 0 h 103"/>
                  <a:gd name="T16" fmla="*/ 271 w 273"/>
                  <a:gd name="T17" fmla="*/ 0 h 103"/>
                  <a:gd name="T18" fmla="*/ 271 w 273"/>
                  <a:gd name="T19" fmla="*/ 2 h 103"/>
                  <a:gd name="T20" fmla="*/ 271 w 273"/>
                  <a:gd name="T21" fmla="*/ 0 h 103"/>
                  <a:gd name="T22" fmla="*/ 270 w 273"/>
                  <a:gd name="T23" fmla="*/ 0 h 103"/>
                  <a:gd name="T24" fmla="*/ 269 w 273"/>
                  <a:gd name="T25" fmla="*/ 0 h 103"/>
                  <a:gd name="T26" fmla="*/ 269 w 273"/>
                  <a:gd name="T27" fmla="*/ 0 h 103"/>
                  <a:gd name="T28" fmla="*/ 168 w 273"/>
                  <a:gd name="T29" fmla="*/ 3 h 103"/>
                  <a:gd name="T30" fmla="*/ 10 w 273"/>
                  <a:gd name="T31" fmla="*/ 6 h 103"/>
                  <a:gd name="T32" fmla="*/ 10 w 273"/>
                  <a:gd name="T33" fmla="*/ 6 h 103"/>
                  <a:gd name="T34" fmla="*/ 16 w 273"/>
                  <a:gd name="T35" fmla="*/ 8 h 103"/>
                  <a:gd name="T36" fmla="*/ 172 w 273"/>
                  <a:gd name="T37" fmla="*/ 5 h 103"/>
                  <a:gd name="T38" fmla="*/ 268 w 273"/>
                  <a:gd name="T39" fmla="*/ 4 h 103"/>
                  <a:gd name="T40" fmla="*/ 269 w 273"/>
                  <a:gd name="T41" fmla="*/ 4 h 103"/>
                  <a:gd name="T42" fmla="*/ 269 w 273"/>
                  <a:gd name="T43" fmla="*/ 5 h 103"/>
                  <a:gd name="T44" fmla="*/ 256 w 273"/>
                  <a:gd name="T45" fmla="*/ 102 h 103"/>
                  <a:gd name="T46" fmla="*/ 221 w 273"/>
                  <a:gd name="T47" fmla="*/ 89 h 103"/>
                  <a:gd name="T48" fmla="*/ 256 w 273"/>
                  <a:gd name="T49" fmla="*/ 102 h 103"/>
                  <a:gd name="T50" fmla="*/ 257 w 273"/>
                  <a:gd name="T51" fmla="*/ 101 h 103"/>
                  <a:gd name="T52" fmla="*/ 258 w 273"/>
                  <a:gd name="T53" fmla="*/ 103 h 103"/>
                  <a:gd name="T54" fmla="*/ 259 w 273"/>
                  <a:gd name="T55" fmla="*/ 103 h 103"/>
                  <a:gd name="T56" fmla="*/ 272 w 273"/>
                  <a:gd name="T57" fmla="*/ 4 h 103"/>
                  <a:gd name="T58" fmla="*/ 273 w 273"/>
                  <a:gd name="T59" fmla="*/ 1 h 103"/>
                  <a:gd name="T60" fmla="*/ 273 w 273"/>
                  <a:gd name="T6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3" h="103">
                    <a:moveTo>
                      <a:pt x="4" y="6"/>
                    </a:moveTo>
                    <a:lnTo>
                      <a:pt x="0" y="6"/>
                    </a:lnTo>
                    <a:lnTo>
                      <a:pt x="4" y="8"/>
                    </a:lnTo>
                    <a:lnTo>
                      <a:pt x="5" y="7"/>
                    </a:lnTo>
                    <a:lnTo>
                      <a:pt x="4" y="6"/>
                    </a:lnTo>
                    <a:moveTo>
                      <a:pt x="273" y="0"/>
                    </a:moveTo>
                    <a:lnTo>
                      <a:pt x="272" y="0"/>
                    </a:lnTo>
                    <a:lnTo>
                      <a:pt x="272" y="0"/>
                    </a:lnTo>
                    <a:lnTo>
                      <a:pt x="271" y="0"/>
                    </a:lnTo>
                    <a:lnTo>
                      <a:pt x="271" y="2"/>
                    </a:lnTo>
                    <a:lnTo>
                      <a:pt x="271" y="0"/>
                    </a:lnTo>
                    <a:lnTo>
                      <a:pt x="270" y="0"/>
                    </a:lnTo>
                    <a:lnTo>
                      <a:pt x="269" y="0"/>
                    </a:lnTo>
                    <a:lnTo>
                      <a:pt x="269" y="0"/>
                    </a:lnTo>
                    <a:lnTo>
                      <a:pt x="168" y="3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6" y="8"/>
                    </a:lnTo>
                    <a:lnTo>
                      <a:pt x="172" y="5"/>
                    </a:lnTo>
                    <a:lnTo>
                      <a:pt x="268" y="4"/>
                    </a:lnTo>
                    <a:lnTo>
                      <a:pt x="269" y="4"/>
                    </a:lnTo>
                    <a:lnTo>
                      <a:pt x="269" y="5"/>
                    </a:lnTo>
                    <a:lnTo>
                      <a:pt x="256" y="102"/>
                    </a:lnTo>
                    <a:lnTo>
                      <a:pt x="221" y="89"/>
                    </a:lnTo>
                    <a:lnTo>
                      <a:pt x="256" y="102"/>
                    </a:lnTo>
                    <a:lnTo>
                      <a:pt x="257" y="101"/>
                    </a:lnTo>
                    <a:lnTo>
                      <a:pt x="258" y="103"/>
                    </a:lnTo>
                    <a:lnTo>
                      <a:pt x="259" y="103"/>
                    </a:lnTo>
                    <a:lnTo>
                      <a:pt x="272" y="4"/>
                    </a:lnTo>
                    <a:lnTo>
                      <a:pt x="273" y="1"/>
                    </a:lnTo>
                    <a:lnTo>
                      <a:pt x="27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1" name="Freeform 161"/>
              <p:cNvSpPr>
                <a:spLocks noEditPoints="1"/>
              </p:cNvSpPr>
              <p:nvPr/>
            </p:nvSpPr>
            <p:spPr bwMode="auto">
              <a:xfrm>
                <a:off x="2256" y="2524"/>
                <a:ext cx="248" cy="441"/>
              </a:xfrm>
              <a:custGeom>
                <a:avLst/>
                <a:gdLst>
                  <a:gd name="T0" fmla="*/ 15 w 248"/>
                  <a:gd name="T1" fmla="*/ 438 h 441"/>
                  <a:gd name="T2" fmla="*/ 14 w 248"/>
                  <a:gd name="T3" fmla="*/ 439 h 441"/>
                  <a:gd name="T4" fmla="*/ 14 w 248"/>
                  <a:gd name="T5" fmla="*/ 441 h 441"/>
                  <a:gd name="T6" fmla="*/ 15 w 248"/>
                  <a:gd name="T7" fmla="*/ 439 h 441"/>
                  <a:gd name="T8" fmla="*/ 15 w 248"/>
                  <a:gd name="T9" fmla="*/ 438 h 441"/>
                  <a:gd name="T10" fmla="*/ 248 w 248"/>
                  <a:gd name="T11" fmla="*/ 101 h 441"/>
                  <a:gd name="T12" fmla="*/ 20 w 248"/>
                  <a:gd name="T13" fmla="*/ 432 h 441"/>
                  <a:gd name="T14" fmla="*/ 248 w 248"/>
                  <a:gd name="T15" fmla="*/ 101 h 441"/>
                  <a:gd name="T16" fmla="*/ 248 w 248"/>
                  <a:gd name="T17" fmla="*/ 101 h 441"/>
                  <a:gd name="T18" fmla="*/ 0 w 248"/>
                  <a:gd name="T19" fmla="*/ 25 h 441"/>
                  <a:gd name="T20" fmla="*/ 0 w 248"/>
                  <a:gd name="T21" fmla="*/ 25 h 441"/>
                  <a:gd name="T22" fmla="*/ 14 w 248"/>
                  <a:gd name="T23" fmla="*/ 434 h 441"/>
                  <a:gd name="T24" fmla="*/ 14 w 248"/>
                  <a:gd name="T25" fmla="*/ 434 h 441"/>
                  <a:gd name="T26" fmla="*/ 0 w 248"/>
                  <a:gd name="T27" fmla="*/ 25 h 441"/>
                  <a:gd name="T28" fmla="*/ 2 w 248"/>
                  <a:gd name="T29" fmla="*/ 0 h 441"/>
                  <a:gd name="T30" fmla="*/ 2 w 248"/>
                  <a:gd name="T31" fmla="*/ 1 h 441"/>
                  <a:gd name="T32" fmla="*/ 3 w 248"/>
                  <a:gd name="T33" fmla="*/ 2 h 441"/>
                  <a:gd name="T34" fmla="*/ 2 w 248"/>
                  <a:gd name="T35" fmla="*/ 2 h 441"/>
                  <a:gd name="T36" fmla="*/ 16 w 248"/>
                  <a:gd name="T37" fmla="*/ 431 h 441"/>
                  <a:gd name="T38" fmla="*/ 16 w 248"/>
                  <a:gd name="T39" fmla="*/ 431 h 441"/>
                  <a:gd name="T40" fmla="*/ 2 w 248"/>
                  <a:gd name="T41" fmla="*/ 4 h 441"/>
                  <a:gd name="T42" fmla="*/ 246 w 248"/>
                  <a:gd name="T43" fmla="*/ 99 h 441"/>
                  <a:gd name="T44" fmla="*/ 161 w 248"/>
                  <a:gd name="T45" fmla="*/ 221 h 441"/>
                  <a:gd name="T46" fmla="*/ 247 w 248"/>
                  <a:gd name="T47" fmla="*/ 98 h 441"/>
                  <a:gd name="T48" fmla="*/ 246 w 248"/>
                  <a:gd name="T49" fmla="*/ 96 h 441"/>
                  <a:gd name="T50" fmla="*/ 248 w 248"/>
                  <a:gd name="T51" fmla="*/ 96 h 441"/>
                  <a:gd name="T52" fmla="*/ 248 w 248"/>
                  <a:gd name="T53" fmla="*/ 96 h 441"/>
                  <a:gd name="T54" fmla="*/ 213 w 248"/>
                  <a:gd name="T55" fmla="*/ 83 h 441"/>
                  <a:gd name="T56" fmla="*/ 8 w 248"/>
                  <a:gd name="T57" fmla="*/ 2 h 441"/>
                  <a:gd name="T58" fmla="*/ 8 w 248"/>
                  <a:gd name="T59" fmla="*/ 2 h 441"/>
                  <a:gd name="T60" fmla="*/ 2 w 248"/>
                  <a:gd name="T61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8" h="441">
                    <a:moveTo>
                      <a:pt x="15" y="438"/>
                    </a:moveTo>
                    <a:lnTo>
                      <a:pt x="14" y="439"/>
                    </a:lnTo>
                    <a:lnTo>
                      <a:pt x="14" y="441"/>
                    </a:lnTo>
                    <a:lnTo>
                      <a:pt x="15" y="439"/>
                    </a:lnTo>
                    <a:lnTo>
                      <a:pt x="15" y="438"/>
                    </a:lnTo>
                    <a:close/>
                    <a:moveTo>
                      <a:pt x="248" y="101"/>
                    </a:moveTo>
                    <a:lnTo>
                      <a:pt x="20" y="432"/>
                    </a:lnTo>
                    <a:lnTo>
                      <a:pt x="248" y="101"/>
                    </a:lnTo>
                    <a:lnTo>
                      <a:pt x="248" y="101"/>
                    </a:lnTo>
                    <a:close/>
                    <a:moveTo>
                      <a:pt x="0" y="25"/>
                    </a:moveTo>
                    <a:lnTo>
                      <a:pt x="0" y="25"/>
                    </a:lnTo>
                    <a:lnTo>
                      <a:pt x="14" y="434"/>
                    </a:lnTo>
                    <a:lnTo>
                      <a:pt x="14" y="434"/>
                    </a:lnTo>
                    <a:lnTo>
                      <a:pt x="0" y="25"/>
                    </a:lnTo>
                    <a:close/>
                    <a:moveTo>
                      <a:pt x="2" y="0"/>
                    </a:moveTo>
                    <a:lnTo>
                      <a:pt x="2" y="1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16" y="431"/>
                    </a:lnTo>
                    <a:lnTo>
                      <a:pt x="16" y="431"/>
                    </a:lnTo>
                    <a:lnTo>
                      <a:pt x="2" y="4"/>
                    </a:lnTo>
                    <a:lnTo>
                      <a:pt x="246" y="99"/>
                    </a:lnTo>
                    <a:lnTo>
                      <a:pt x="161" y="221"/>
                    </a:lnTo>
                    <a:lnTo>
                      <a:pt x="247" y="98"/>
                    </a:lnTo>
                    <a:lnTo>
                      <a:pt x="246" y="96"/>
                    </a:lnTo>
                    <a:lnTo>
                      <a:pt x="248" y="96"/>
                    </a:lnTo>
                    <a:lnTo>
                      <a:pt x="248" y="96"/>
                    </a:lnTo>
                    <a:lnTo>
                      <a:pt x="213" y="8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2" name="Freeform 162"/>
              <p:cNvSpPr>
                <a:spLocks noEditPoints="1"/>
              </p:cNvSpPr>
              <p:nvPr/>
            </p:nvSpPr>
            <p:spPr bwMode="auto">
              <a:xfrm>
                <a:off x="2256" y="2524"/>
                <a:ext cx="248" cy="441"/>
              </a:xfrm>
              <a:custGeom>
                <a:avLst/>
                <a:gdLst>
                  <a:gd name="T0" fmla="*/ 15 w 248"/>
                  <a:gd name="T1" fmla="*/ 438 h 441"/>
                  <a:gd name="T2" fmla="*/ 14 w 248"/>
                  <a:gd name="T3" fmla="*/ 439 h 441"/>
                  <a:gd name="T4" fmla="*/ 14 w 248"/>
                  <a:gd name="T5" fmla="*/ 441 h 441"/>
                  <a:gd name="T6" fmla="*/ 15 w 248"/>
                  <a:gd name="T7" fmla="*/ 439 h 441"/>
                  <a:gd name="T8" fmla="*/ 15 w 248"/>
                  <a:gd name="T9" fmla="*/ 438 h 441"/>
                  <a:gd name="T10" fmla="*/ 248 w 248"/>
                  <a:gd name="T11" fmla="*/ 101 h 441"/>
                  <a:gd name="T12" fmla="*/ 20 w 248"/>
                  <a:gd name="T13" fmla="*/ 432 h 441"/>
                  <a:gd name="T14" fmla="*/ 248 w 248"/>
                  <a:gd name="T15" fmla="*/ 101 h 441"/>
                  <a:gd name="T16" fmla="*/ 248 w 248"/>
                  <a:gd name="T17" fmla="*/ 101 h 441"/>
                  <a:gd name="T18" fmla="*/ 0 w 248"/>
                  <a:gd name="T19" fmla="*/ 25 h 441"/>
                  <a:gd name="T20" fmla="*/ 0 w 248"/>
                  <a:gd name="T21" fmla="*/ 25 h 441"/>
                  <a:gd name="T22" fmla="*/ 14 w 248"/>
                  <a:gd name="T23" fmla="*/ 434 h 441"/>
                  <a:gd name="T24" fmla="*/ 14 w 248"/>
                  <a:gd name="T25" fmla="*/ 434 h 441"/>
                  <a:gd name="T26" fmla="*/ 0 w 248"/>
                  <a:gd name="T27" fmla="*/ 25 h 441"/>
                  <a:gd name="T28" fmla="*/ 2 w 248"/>
                  <a:gd name="T29" fmla="*/ 0 h 441"/>
                  <a:gd name="T30" fmla="*/ 2 w 248"/>
                  <a:gd name="T31" fmla="*/ 1 h 441"/>
                  <a:gd name="T32" fmla="*/ 3 w 248"/>
                  <a:gd name="T33" fmla="*/ 2 h 441"/>
                  <a:gd name="T34" fmla="*/ 2 w 248"/>
                  <a:gd name="T35" fmla="*/ 2 h 441"/>
                  <a:gd name="T36" fmla="*/ 16 w 248"/>
                  <a:gd name="T37" fmla="*/ 431 h 441"/>
                  <a:gd name="T38" fmla="*/ 16 w 248"/>
                  <a:gd name="T39" fmla="*/ 431 h 441"/>
                  <a:gd name="T40" fmla="*/ 2 w 248"/>
                  <a:gd name="T41" fmla="*/ 4 h 441"/>
                  <a:gd name="T42" fmla="*/ 246 w 248"/>
                  <a:gd name="T43" fmla="*/ 99 h 441"/>
                  <a:gd name="T44" fmla="*/ 161 w 248"/>
                  <a:gd name="T45" fmla="*/ 221 h 441"/>
                  <a:gd name="T46" fmla="*/ 247 w 248"/>
                  <a:gd name="T47" fmla="*/ 98 h 441"/>
                  <a:gd name="T48" fmla="*/ 246 w 248"/>
                  <a:gd name="T49" fmla="*/ 96 h 441"/>
                  <a:gd name="T50" fmla="*/ 248 w 248"/>
                  <a:gd name="T51" fmla="*/ 96 h 441"/>
                  <a:gd name="T52" fmla="*/ 248 w 248"/>
                  <a:gd name="T53" fmla="*/ 96 h 441"/>
                  <a:gd name="T54" fmla="*/ 213 w 248"/>
                  <a:gd name="T55" fmla="*/ 83 h 441"/>
                  <a:gd name="T56" fmla="*/ 8 w 248"/>
                  <a:gd name="T57" fmla="*/ 2 h 441"/>
                  <a:gd name="T58" fmla="*/ 8 w 248"/>
                  <a:gd name="T59" fmla="*/ 2 h 441"/>
                  <a:gd name="T60" fmla="*/ 2 w 248"/>
                  <a:gd name="T61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8" h="441">
                    <a:moveTo>
                      <a:pt x="15" y="438"/>
                    </a:moveTo>
                    <a:lnTo>
                      <a:pt x="14" y="439"/>
                    </a:lnTo>
                    <a:lnTo>
                      <a:pt x="14" y="441"/>
                    </a:lnTo>
                    <a:lnTo>
                      <a:pt x="15" y="439"/>
                    </a:lnTo>
                    <a:lnTo>
                      <a:pt x="15" y="438"/>
                    </a:lnTo>
                    <a:moveTo>
                      <a:pt x="248" y="101"/>
                    </a:moveTo>
                    <a:lnTo>
                      <a:pt x="20" y="432"/>
                    </a:lnTo>
                    <a:lnTo>
                      <a:pt x="248" y="101"/>
                    </a:lnTo>
                    <a:lnTo>
                      <a:pt x="248" y="101"/>
                    </a:lnTo>
                    <a:moveTo>
                      <a:pt x="0" y="25"/>
                    </a:moveTo>
                    <a:lnTo>
                      <a:pt x="0" y="25"/>
                    </a:lnTo>
                    <a:lnTo>
                      <a:pt x="14" y="434"/>
                    </a:lnTo>
                    <a:lnTo>
                      <a:pt x="14" y="434"/>
                    </a:lnTo>
                    <a:lnTo>
                      <a:pt x="0" y="25"/>
                    </a:lnTo>
                    <a:moveTo>
                      <a:pt x="2" y="0"/>
                    </a:moveTo>
                    <a:lnTo>
                      <a:pt x="2" y="1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16" y="431"/>
                    </a:lnTo>
                    <a:lnTo>
                      <a:pt x="16" y="431"/>
                    </a:lnTo>
                    <a:lnTo>
                      <a:pt x="2" y="4"/>
                    </a:lnTo>
                    <a:lnTo>
                      <a:pt x="246" y="99"/>
                    </a:lnTo>
                    <a:lnTo>
                      <a:pt x="161" y="221"/>
                    </a:lnTo>
                    <a:lnTo>
                      <a:pt x="247" y="98"/>
                    </a:lnTo>
                    <a:lnTo>
                      <a:pt x="246" y="96"/>
                    </a:lnTo>
                    <a:lnTo>
                      <a:pt x="248" y="96"/>
                    </a:lnTo>
                    <a:lnTo>
                      <a:pt x="248" y="96"/>
                    </a:lnTo>
                    <a:lnTo>
                      <a:pt x="213" y="8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3" name="Freeform 163"/>
              <p:cNvSpPr>
                <a:spLocks noEditPoints="1"/>
              </p:cNvSpPr>
              <p:nvPr/>
            </p:nvSpPr>
            <p:spPr bwMode="auto">
              <a:xfrm>
                <a:off x="5168" y="2846"/>
                <a:ext cx="272" cy="299"/>
              </a:xfrm>
              <a:custGeom>
                <a:avLst/>
                <a:gdLst>
                  <a:gd name="T0" fmla="*/ 2 w 272"/>
                  <a:gd name="T1" fmla="*/ 297 h 299"/>
                  <a:gd name="T2" fmla="*/ 0 w 272"/>
                  <a:gd name="T3" fmla="*/ 299 h 299"/>
                  <a:gd name="T4" fmla="*/ 0 w 272"/>
                  <a:gd name="T5" fmla="*/ 299 h 299"/>
                  <a:gd name="T6" fmla="*/ 2 w 272"/>
                  <a:gd name="T7" fmla="*/ 297 h 299"/>
                  <a:gd name="T8" fmla="*/ 2 w 272"/>
                  <a:gd name="T9" fmla="*/ 297 h 299"/>
                  <a:gd name="T10" fmla="*/ 272 w 272"/>
                  <a:gd name="T11" fmla="*/ 209 h 299"/>
                  <a:gd name="T12" fmla="*/ 186 w 272"/>
                  <a:gd name="T13" fmla="*/ 238 h 299"/>
                  <a:gd name="T14" fmla="*/ 272 w 272"/>
                  <a:gd name="T15" fmla="*/ 209 h 299"/>
                  <a:gd name="T16" fmla="*/ 272 w 272"/>
                  <a:gd name="T17" fmla="*/ 209 h 299"/>
                  <a:gd name="T18" fmla="*/ 164 w 272"/>
                  <a:gd name="T19" fmla="*/ 37 h 299"/>
                  <a:gd name="T20" fmla="*/ 7 w 272"/>
                  <a:gd name="T21" fmla="*/ 294 h 299"/>
                  <a:gd name="T22" fmla="*/ 134 w 272"/>
                  <a:gd name="T23" fmla="*/ 251 h 299"/>
                  <a:gd name="T24" fmla="*/ 7 w 272"/>
                  <a:gd name="T25" fmla="*/ 294 h 299"/>
                  <a:gd name="T26" fmla="*/ 164 w 272"/>
                  <a:gd name="T27" fmla="*/ 37 h 299"/>
                  <a:gd name="T28" fmla="*/ 183 w 272"/>
                  <a:gd name="T29" fmla="*/ 0 h 299"/>
                  <a:gd name="T30" fmla="*/ 183 w 272"/>
                  <a:gd name="T31" fmla="*/ 1 h 299"/>
                  <a:gd name="T32" fmla="*/ 183 w 272"/>
                  <a:gd name="T33" fmla="*/ 1 h 299"/>
                  <a:gd name="T34" fmla="*/ 183 w 272"/>
                  <a:gd name="T35" fmla="*/ 1 h 299"/>
                  <a:gd name="T36" fmla="*/ 183 w 272"/>
                  <a:gd name="T3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2" h="299">
                    <a:moveTo>
                      <a:pt x="2" y="297"/>
                    </a:moveTo>
                    <a:lnTo>
                      <a:pt x="0" y="299"/>
                    </a:lnTo>
                    <a:lnTo>
                      <a:pt x="0" y="299"/>
                    </a:lnTo>
                    <a:lnTo>
                      <a:pt x="2" y="297"/>
                    </a:lnTo>
                    <a:lnTo>
                      <a:pt x="2" y="297"/>
                    </a:lnTo>
                    <a:close/>
                    <a:moveTo>
                      <a:pt x="272" y="209"/>
                    </a:moveTo>
                    <a:lnTo>
                      <a:pt x="186" y="238"/>
                    </a:lnTo>
                    <a:lnTo>
                      <a:pt x="272" y="209"/>
                    </a:lnTo>
                    <a:lnTo>
                      <a:pt x="272" y="209"/>
                    </a:lnTo>
                    <a:close/>
                    <a:moveTo>
                      <a:pt x="164" y="37"/>
                    </a:moveTo>
                    <a:lnTo>
                      <a:pt x="7" y="294"/>
                    </a:lnTo>
                    <a:lnTo>
                      <a:pt x="134" y="251"/>
                    </a:lnTo>
                    <a:lnTo>
                      <a:pt x="7" y="294"/>
                    </a:lnTo>
                    <a:lnTo>
                      <a:pt x="164" y="37"/>
                    </a:lnTo>
                    <a:close/>
                    <a:moveTo>
                      <a:pt x="183" y="0"/>
                    </a:moveTo>
                    <a:lnTo>
                      <a:pt x="183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4" name="Freeform 164"/>
              <p:cNvSpPr>
                <a:spLocks noEditPoints="1"/>
              </p:cNvSpPr>
              <p:nvPr/>
            </p:nvSpPr>
            <p:spPr bwMode="auto">
              <a:xfrm>
                <a:off x="5168" y="2846"/>
                <a:ext cx="272" cy="299"/>
              </a:xfrm>
              <a:custGeom>
                <a:avLst/>
                <a:gdLst>
                  <a:gd name="T0" fmla="*/ 2 w 272"/>
                  <a:gd name="T1" fmla="*/ 297 h 299"/>
                  <a:gd name="T2" fmla="*/ 0 w 272"/>
                  <a:gd name="T3" fmla="*/ 299 h 299"/>
                  <a:gd name="T4" fmla="*/ 0 w 272"/>
                  <a:gd name="T5" fmla="*/ 299 h 299"/>
                  <a:gd name="T6" fmla="*/ 2 w 272"/>
                  <a:gd name="T7" fmla="*/ 297 h 299"/>
                  <a:gd name="T8" fmla="*/ 2 w 272"/>
                  <a:gd name="T9" fmla="*/ 297 h 299"/>
                  <a:gd name="T10" fmla="*/ 272 w 272"/>
                  <a:gd name="T11" fmla="*/ 209 h 299"/>
                  <a:gd name="T12" fmla="*/ 186 w 272"/>
                  <a:gd name="T13" fmla="*/ 238 h 299"/>
                  <a:gd name="T14" fmla="*/ 272 w 272"/>
                  <a:gd name="T15" fmla="*/ 209 h 299"/>
                  <a:gd name="T16" fmla="*/ 272 w 272"/>
                  <a:gd name="T17" fmla="*/ 209 h 299"/>
                  <a:gd name="T18" fmla="*/ 164 w 272"/>
                  <a:gd name="T19" fmla="*/ 37 h 299"/>
                  <a:gd name="T20" fmla="*/ 7 w 272"/>
                  <a:gd name="T21" fmla="*/ 294 h 299"/>
                  <a:gd name="T22" fmla="*/ 134 w 272"/>
                  <a:gd name="T23" fmla="*/ 251 h 299"/>
                  <a:gd name="T24" fmla="*/ 7 w 272"/>
                  <a:gd name="T25" fmla="*/ 294 h 299"/>
                  <a:gd name="T26" fmla="*/ 164 w 272"/>
                  <a:gd name="T27" fmla="*/ 37 h 299"/>
                  <a:gd name="T28" fmla="*/ 183 w 272"/>
                  <a:gd name="T29" fmla="*/ 0 h 299"/>
                  <a:gd name="T30" fmla="*/ 183 w 272"/>
                  <a:gd name="T31" fmla="*/ 1 h 299"/>
                  <a:gd name="T32" fmla="*/ 183 w 272"/>
                  <a:gd name="T33" fmla="*/ 1 h 299"/>
                  <a:gd name="T34" fmla="*/ 183 w 272"/>
                  <a:gd name="T35" fmla="*/ 1 h 299"/>
                  <a:gd name="T36" fmla="*/ 183 w 272"/>
                  <a:gd name="T3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2" h="299">
                    <a:moveTo>
                      <a:pt x="2" y="297"/>
                    </a:moveTo>
                    <a:lnTo>
                      <a:pt x="0" y="299"/>
                    </a:lnTo>
                    <a:lnTo>
                      <a:pt x="0" y="299"/>
                    </a:lnTo>
                    <a:lnTo>
                      <a:pt x="2" y="297"/>
                    </a:lnTo>
                    <a:lnTo>
                      <a:pt x="2" y="297"/>
                    </a:lnTo>
                    <a:moveTo>
                      <a:pt x="272" y="209"/>
                    </a:moveTo>
                    <a:lnTo>
                      <a:pt x="186" y="238"/>
                    </a:lnTo>
                    <a:lnTo>
                      <a:pt x="272" y="209"/>
                    </a:lnTo>
                    <a:lnTo>
                      <a:pt x="272" y="209"/>
                    </a:lnTo>
                    <a:moveTo>
                      <a:pt x="164" y="37"/>
                    </a:moveTo>
                    <a:lnTo>
                      <a:pt x="7" y="294"/>
                    </a:lnTo>
                    <a:lnTo>
                      <a:pt x="134" y="251"/>
                    </a:lnTo>
                    <a:lnTo>
                      <a:pt x="7" y="294"/>
                    </a:lnTo>
                    <a:lnTo>
                      <a:pt x="164" y="37"/>
                    </a:lnTo>
                    <a:moveTo>
                      <a:pt x="183" y="0"/>
                    </a:moveTo>
                    <a:lnTo>
                      <a:pt x="183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5" name="Freeform 165"/>
              <p:cNvSpPr>
                <a:spLocks noEditPoints="1"/>
              </p:cNvSpPr>
              <p:nvPr/>
            </p:nvSpPr>
            <p:spPr bwMode="auto">
              <a:xfrm>
                <a:off x="5171" y="3051"/>
                <a:ext cx="272" cy="1037"/>
              </a:xfrm>
              <a:custGeom>
                <a:avLst/>
                <a:gdLst>
                  <a:gd name="T0" fmla="*/ 199 w 272"/>
                  <a:gd name="T1" fmla="*/ 1029 h 1037"/>
                  <a:gd name="T2" fmla="*/ 198 w 272"/>
                  <a:gd name="T3" fmla="*/ 1031 h 1037"/>
                  <a:gd name="T4" fmla="*/ 200 w 272"/>
                  <a:gd name="T5" fmla="*/ 1037 h 1037"/>
                  <a:gd name="T6" fmla="*/ 200 w 272"/>
                  <a:gd name="T7" fmla="*/ 1030 h 1037"/>
                  <a:gd name="T8" fmla="*/ 199 w 272"/>
                  <a:gd name="T9" fmla="*/ 1029 h 1037"/>
                  <a:gd name="T10" fmla="*/ 257 w 272"/>
                  <a:gd name="T11" fmla="*/ 243 h 1037"/>
                  <a:gd name="T12" fmla="*/ 201 w 272"/>
                  <a:gd name="T13" fmla="*/ 1017 h 1037"/>
                  <a:gd name="T14" fmla="*/ 257 w 272"/>
                  <a:gd name="T15" fmla="*/ 243 h 1037"/>
                  <a:gd name="T16" fmla="*/ 0 w 272"/>
                  <a:gd name="T17" fmla="*/ 96 h 1037"/>
                  <a:gd name="T18" fmla="*/ 0 w 272"/>
                  <a:gd name="T19" fmla="*/ 96 h 1037"/>
                  <a:gd name="T20" fmla="*/ 196 w 272"/>
                  <a:gd name="T21" fmla="*/ 1019 h 1037"/>
                  <a:gd name="T22" fmla="*/ 196 w 272"/>
                  <a:gd name="T23" fmla="*/ 1019 h 1037"/>
                  <a:gd name="T24" fmla="*/ 0 w 272"/>
                  <a:gd name="T25" fmla="*/ 96 h 1037"/>
                  <a:gd name="T26" fmla="*/ 3 w 272"/>
                  <a:gd name="T27" fmla="*/ 95 h 1037"/>
                  <a:gd name="T28" fmla="*/ 104 w 272"/>
                  <a:gd name="T29" fmla="*/ 574 h 1037"/>
                  <a:gd name="T30" fmla="*/ 3 w 272"/>
                  <a:gd name="T31" fmla="*/ 95 h 1037"/>
                  <a:gd name="T32" fmla="*/ 3 w 272"/>
                  <a:gd name="T33" fmla="*/ 95 h 1037"/>
                  <a:gd name="T34" fmla="*/ 271 w 272"/>
                  <a:gd name="T35" fmla="*/ 0 h 1037"/>
                  <a:gd name="T36" fmla="*/ 131 w 272"/>
                  <a:gd name="T37" fmla="*/ 46 h 1037"/>
                  <a:gd name="T38" fmla="*/ 4 w 272"/>
                  <a:gd name="T39" fmla="*/ 89 h 1037"/>
                  <a:gd name="T40" fmla="*/ 3 w 272"/>
                  <a:gd name="T41" fmla="*/ 91 h 1037"/>
                  <a:gd name="T42" fmla="*/ 3 w 272"/>
                  <a:gd name="T43" fmla="*/ 93 h 1037"/>
                  <a:gd name="T44" fmla="*/ 183 w 272"/>
                  <a:gd name="T45" fmla="*/ 33 h 1037"/>
                  <a:gd name="T46" fmla="*/ 269 w 272"/>
                  <a:gd name="T47" fmla="*/ 4 h 1037"/>
                  <a:gd name="T48" fmla="*/ 272 w 272"/>
                  <a:gd name="T49" fmla="*/ 0 h 1037"/>
                  <a:gd name="T50" fmla="*/ 271 w 272"/>
                  <a:gd name="T51" fmla="*/ 0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2" h="1037">
                    <a:moveTo>
                      <a:pt x="199" y="1029"/>
                    </a:moveTo>
                    <a:lnTo>
                      <a:pt x="198" y="1031"/>
                    </a:lnTo>
                    <a:lnTo>
                      <a:pt x="200" y="1037"/>
                    </a:lnTo>
                    <a:lnTo>
                      <a:pt x="200" y="1030"/>
                    </a:lnTo>
                    <a:lnTo>
                      <a:pt x="199" y="1029"/>
                    </a:lnTo>
                    <a:close/>
                    <a:moveTo>
                      <a:pt x="257" y="243"/>
                    </a:moveTo>
                    <a:lnTo>
                      <a:pt x="201" y="1017"/>
                    </a:lnTo>
                    <a:lnTo>
                      <a:pt x="257" y="243"/>
                    </a:lnTo>
                    <a:close/>
                    <a:moveTo>
                      <a:pt x="0" y="96"/>
                    </a:moveTo>
                    <a:lnTo>
                      <a:pt x="0" y="96"/>
                    </a:lnTo>
                    <a:lnTo>
                      <a:pt x="196" y="1019"/>
                    </a:lnTo>
                    <a:lnTo>
                      <a:pt x="196" y="1019"/>
                    </a:lnTo>
                    <a:lnTo>
                      <a:pt x="0" y="96"/>
                    </a:lnTo>
                    <a:close/>
                    <a:moveTo>
                      <a:pt x="3" y="95"/>
                    </a:moveTo>
                    <a:lnTo>
                      <a:pt x="104" y="574"/>
                    </a:lnTo>
                    <a:lnTo>
                      <a:pt x="3" y="95"/>
                    </a:lnTo>
                    <a:lnTo>
                      <a:pt x="3" y="95"/>
                    </a:lnTo>
                    <a:close/>
                    <a:moveTo>
                      <a:pt x="271" y="0"/>
                    </a:moveTo>
                    <a:lnTo>
                      <a:pt x="131" y="46"/>
                    </a:lnTo>
                    <a:lnTo>
                      <a:pt x="4" y="89"/>
                    </a:lnTo>
                    <a:lnTo>
                      <a:pt x="3" y="91"/>
                    </a:lnTo>
                    <a:lnTo>
                      <a:pt x="3" y="93"/>
                    </a:lnTo>
                    <a:lnTo>
                      <a:pt x="183" y="33"/>
                    </a:lnTo>
                    <a:lnTo>
                      <a:pt x="269" y="4"/>
                    </a:lnTo>
                    <a:lnTo>
                      <a:pt x="272" y="0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6" name="Freeform 166"/>
              <p:cNvSpPr>
                <a:spLocks noEditPoints="1"/>
              </p:cNvSpPr>
              <p:nvPr/>
            </p:nvSpPr>
            <p:spPr bwMode="auto">
              <a:xfrm>
                <a:off x="5171" y="3051"/>
                <a:ext cx="272" cy="1037"/>
              </a:xfrm>
              <a:custGeom>
                <a:avLst/>
                <a:gdLst>
                  <a:gd name="T0" fmla="*/ 199 w 272"/>
                  <a:gd name="T1" fmla="*/ 1029 h 1037"/>
                  <a:gd name="T2" fmla="*/ 198 w 272"/>
                  <a:gd name="T3" fmla="*/ 1031 h 1037"/>
                  <a:gd name="T4" fmla="*/ 200 w 272"/>
                  <a:gd name="T5" fmla="*/ 1037 h 1037"/>
                  <a:gd name="T6" fmla="*/ 200 w 272"/>
                  <a:gd name="T7" fmla="*/ 1030 h 1037"/>
                  <a:gd name="T8" fmla="*/ 199 w 272"/>
                  <a:gd name="T9" fmla="*/ 1029 h 1037"/>
                  <a:gd name="T10" fmla="*/ 257 w 272"/>
                  <a:gd name="T11" fmla="*/ 243 h 1037"/>
                  <a:gd name="T12" fmla="*/ 201 w 272"/>
                  <a:gd name="T13" fmla="*/ 1017 h 1037"/>
                  <a:gd name="T14" fmla="*/ 257 w 272"/>
                  <a:gd name="T15" fmla="*/ 243 h 1037"/>
                  <a:gd name="T16" fmla="*/ 0 w 272"/>
                  <a:gd name="T17" fmla="*/ 96 h 1037"/>
                  <a:gd name="T18" fmla="*/ 0 w 272"/>
                  <a:gd name="T19" fmla="*/ 96 h 1037"/>
                  <a:gd name="T20" fmla="*/ 196 w 272"/>
                  <a:gd name="T21" fmla="*/ 1019 h 1037"/>
                  <a:gd name="T22" fmla="*/ 196 w 272"/>
                  <a:gd name="T23" fmla="*/ 1019 h 1037"/>
                  <a:gd name="T24" fmla="*/ 0 w 272"/>
                  <a:gd name="T25" fmla="*/ 96 h 1037"/>
                  <a:gd name="T26" fmla="*/ 3 w 272"/>
                  <a:gd name="T27" fmla="*/ 95 h 1037"/>
                  <a:gd name="T28" fmla="*/ 104 w 272"/>
                  <a:gd name="T29" fmla="*/ 574 h 1037"/>
                  <a:gd name="T30" fmla="*/ 3 w 272"/>
                  <a:gd name="T31" fmla="*/ 95 h 1037"/>
                  <a:gd name="T32" fmla="*/ 3 w 272"/>
                  <a:gd name="T33" fmla="*/ 95 h 1037"/>
                  <a:gd name="T34" fmla="*/ 271 w 272"/>
                  <a:gd name="T35" fmla="*/ 0 h 1037"/>
                  <a:gd name="T36" fmla="*/ 131 w 272"/>
                  <a:gd name="T37" fmla="*/ 46 h 1037"/>
                  <a:gd name="T38" fmla="*/ 4 w 272"/>
                  <a:gd name="T39" fmla="*/ 89 h 1037"/>
                  <a:gd name="T40" fmla="*/ 3 w 272"/>
                  <a:gd name="T41" fmla="*/ 91 h 1037"/>
                  <a:gd name="T42" fmla="*/ 3 w 272"/>
                  <a:gd name="T43" fmla="*/ 93 h 1037"/>
                  <a:gd name="T44" fmla="*/ 183 w 272"/>
                  <a:gd name="T45" fmla="*/ 33 h 1037"/>
                  <a:gd name="T46" fmla="*/ 269 w 272"/>
                  <a:gd name="T47" fmla="*/ 4 h 1037"/>
                  <a:gd name="T48" fmla="*/ 272 w 272"/>
                  <a:gd name="T49" fmla="*/ 0 h 1037"/>
                  <a:gd name="T50" fmla="*/ 271 w 272"/>
                  <a:gd name="T51" fmla="*/ 0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2" h="1037">
                    <a:moveTo>
                      <a:pt x="199" y="1029"/>
                    </a:moveTo>
                    <a:lnTo>
                      <a:pt x="198" y="1031"/>
                    </a:lnTo>
                    <a:lnTo>
                      <a:pt x="200" y="1037"/>
                    </a:lnTo>
                    <a:lnTo>
                      <a:pt x="200" y="1030"/>
                    </a:lnTo>
                    <a:lnTo>
                      <a:pt x="199" y="1029"/>
                    </a:lnTo>
                    <a:moveTo>
                      <a:pt x="257" y="243"/>
                    </a:moveTo>
                    <a:lnTo>
                      <a:pt x="201" y="1017"/>
                    </a:lnTo>
                    <a:lnTo>
                      <a:pt x="257" y="243"/>
                    </a:lnTo>
                    <a:moveTo>
                      <a:pt x="0" y="96"/>
                    </a:moveTo>
                    <a:lnTo>
                      <a:pt x="0" y="96"/>
                    </a:lnTo>
                    <a:lnTo>
                      <a:pt x="196" y="1019"/>
                    </a:lnTo>
                    <a:lnTo>
                      <a:pt x="196" y="1019"/>
                    </a:lnTo>
                    <a:lnTo>
                      <a:pt x="0" y="96"/>
                    </a:lnTo>
                    <a:moveTo>
                      <a:pt x="3" y="95"/>
                    </a:moveTo>
                    <a:lnTo>
                      <a:pt x="104" y="574"/>
                    </a:lnTo>
                    <a:lnTo>
                      <a:pt x="3" y="95"/>
                    </a:lnTo>
                    <a:lnTo>
                      <a:pt x="3" y="95"/>
                    </a:lnTo>
                    <a:moveTo>
                      <a:pt x="271" y="0"/>
                    </a:moveTo>
                    <a:lnTo>
                      <a:pt x="131" y="46"/>
                    </a:lnTo>
                    <a:lnTo>
                      <a:pt x="4" y="89"/>
                    </a:lnTo>
                    <a:lnTo>
                      <a:pt x="3" y="91"/>
                    </a:lnTo>
                    <a:lnTo>
                      <a:pt x="3" y="93"/>
                    </a:lnTo>
                    <a:lnTo>
                      <a:pt x="183" y="33"/>
                    </a:lnTo>
                    <a:lnTo>
                      <a:pt x="269" y="4"/>
                    </a:lnTo>
                    <a:lnTo>
                      <a:pt x="272" y="0"/>
                    </a:lnTo>
                    <a:lnTo>
                      <a:pt x="2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7" name="Freeform 167"/>
              <p:cNvSpPr>
                <a:spLocks noEditPoints="1"/>
              </p:cNvSpPr>
              <p:nvPr/>
            </p:nvSpPr>
            <p:spPr bwMode="auto">
              <a:xfrm>
                <a:off x="1840" y="2380"/>
                <a:ext cx="419" cy="348"/>
              </a:xfrm>
              <a:custGeom>
                <a:avLst/>
                <a:gdLst>
                  <a:gd name="T0" fmla="*/ 2 w 419"/>
                  <a:gd name="T1" fmla="*/ 344 h 348"/>
                  <a:gd name="T2" fmla="*/ 0 w 419"/>
                  <a:gd name="T3" fmla="*/ 348 h 348"/>
                  <a:gd name="T4" fmla="*/ 3 w 419"/>
                  <a:gd name="T5" fmla="*/ 346 h 348"/>
                  <a:gd name="T6" fmla="*/ 3 w 419"/>
                  <a:gd name="T7" fmla="*/ 345 h 348"/>
                  <a:gd name="T8" fmla="*/ 2 w 419"/>
                  <a:gd name="T9" fmla="*/ 344 h 348"/>
                  <a:gd name="T10" fmla="*/ 414 w 419"/>
                  <a:gd name="T11" fmla="*/ 148 h 348"/>
                  <a:gd name="T12" fmla="*/ 7 w 419"/>
                  <a:gd name="T13" fmla="*/ 344 h 348"/>
                  <a:gd name="T14" fmla="*/ 7 w 419"/>
                  <a:gd name="T15" fmla="*/ 344 h 348"/>
                  <a:gd name="T16" fmla="*/ 414 w 419"/>
                  <a:gd name="T17" fmla="*/ 148 h 348"/>
                  <a:gd name="T18" fmla="*/ 414 w 419"/>
                  <a:gd name="T19" fmla="*/ 148 h 348"/>
                  <a:gd name="T20" fmla="*/ 418 w 419"/>
                  <a:gd name="T21" fmla="*/ 145 h 348"/>
                  <a:gd name="T22" fmla="*/ 418 w 419"/>
                  <a:gd name="T23" fmla="*/ 146 h 348"/>
                  <a:gd name="T24" fmla="*/ 418 w 419"/>
                  <a:gd name="T25" fmla="*/ 146 h 348"/>
                  <a:gd name="T26" fmla="*/ 419 w 419"/>
                  <a:gd name="T27" fmla="*/ 146 h 348"/>
                  <a:gd name="T28" fmla="*/ 418 w 419"/>
                  <a:gd name="T29" fmla="*/ 145 h 348"/>
                  <a:gd name="T30" fmla="*/ 217 w 419"/>
                  <a:gd name="T31" fmla="*/ 3 h 348"/>
                  <a:gd name="T32" fmla="*/ 217 w 419"/>
                  <a:gd name="T33" fmla="*/ 3 h 348"/>
                  <a:gd name="T34" fmla="*/ 4 w 419"/>
                  <a:gd name="T35" fmla="*/ 342 h 348"/>
                  <a:gd name="T36" fmla="*/ 4 w 419"/>
                  <a:gd name="T37" fmla="*/ 342 h 348"/>
                  <a:gd name="T38" fmla="*/ 217 w 419"/>
                  <a:gd name="T39" fmla="*/ 3 h 348"/>
                  <a:gd name="T40" fmla="*/ 223 w 419"/>
                  <a:gd name="T41" fmla="*/ 0 h 348"/>
                  <a:gd name="T42" fmla="*/ 9 w 419"/>
                  <a:gd name="T43" fmla="*/ 340 h 348"/>
                  <a:gd name="T44" fmla="*/ 413 w 419"/>
                  <a:gd name="T45" fmla="*/ 145 h 348"/>
                  <a:gd name="T46" fmla="*/ 317 w 419"/>
                  <a:gd name="T47" fmla="*/ 71 h 348"/>
                  <a:gd name="T48" fmla="*/ 412 w 419"/>
                  <a:gd name="T49" fmla="*/ 144 h 348"/>
                  <a:gd name="T50" fmla="*/ 413 w 419"/>
                  <a:gd name="T51" fmla="*/ 145 h 348"/>
                  <a:gd name="T52" fmla="*/ 412 w 419"/>
                  <a:gd name="T53" fmla="*/ 146 h 348"/>
                  <a:gd name="T54" fmla="*/ 9 w 419"/>
                  <a:gd name="T55" fmla="*/ 340 h 348"/>
                  <a:gd name="T56" fmla="*/ 223 w 419"/>
                  <a:gd name="T57" fmla="*/ 0 h 348"/>
                  <a:gd name="T58" fmla="*/ 223 w 419"/>
                  <a:gd name="T5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9" h="348">
                    <a:moveTo>
                      <a:pt x="2" y="344"/>
                    </a:moveTo>
                    <a:lnTo>
                      <a:pt x="0" y="348"/>
                    </a:lnTo>
                    <a:lnTo>
                      <a:pt x="3" y="346"/>
                    </a:lnTo>
                    <a:lnTo>
                      <a:pt x="3" y="345"/>
                    </a:lnTo>
                    <a:lnTo>
                      <a:pt x="2" y="344"/>
                    </a:lnTo>
                    <a:close/>
                    <a:moveTo>
                      <a:pt x="414" y="148"/>
                    </a:moveTo>
                    <a:lnTo>
                      <a:pt x="7" y="344"/>
                    </a:lnTo>
                    <a:lnTo>
                      <a:pt x="7" y="344"/>
                    </a:lnTo>
                    <a:lnTo>
                      <a:pt x="414" y="148"/>
                    </a:lnTo>
                    <a:lnTo>
                      <a:pt x="414" y="148"/>
                    </a:lnTo>
                    <a:close/>
                    <a:moveTo>
                      <a:pt x="418" y="145"/>
                    </a:moveTo>
                    <a:lnTo>
                      <a:pt x="418" y="146"/>
                    </a:lnTo>
                    <a:lnTo>
                      <a:pt x="418" y="146"/>
                    </a:lnTo>
                    <a:lnTo>
                      <a:pt x="419" y="146"/>
                    </a:lnTo>
                    <a:lnTo>
                      <a:pt x="418" y="145"/>
                    </a:lnTo>
                    <a:close/>
                    <a:moveTo>
                      <a:pt x="217" y="3"/>
                    </a:moveTo>
                    <a:lnTo>
                      <a:pt x="217" y="3"/>
                    </a:lnTo>
                    <a:lnTo>
                      <a:pt x="4" y="342"/>
                    </a:lnTo>
                    <a:lnTo>
                      <a:pt x="4" y="342"/>
                    </a:lnTo>
                    <a:lnTo>
                      <a:pt x="217" y="3"/>
                    </a:lnTo>
                    <a:close/>
                    <a:moveTo>
                      <a:pt x="223" y="0"/>
                    </a:moveTo>
                    <a:lnTo>
                      <a:pt x="9" y="340"/>
                    </a:lnTo>
                    <a:lnTo>
                      <a:pt x="413" y="145"/>
                    </a:lnTo>
                    <a:lnTo>
                      <a:pt x="317" y="71"/>
                    </a:lnTo>
                    <a:lnTo>
                      <a:pt x="412" y="144"/>
                    </a:lnTo>
                    <a:lnTo>
                      <a:pt x="413" y="145"/>
                    </a:lnTo>
                    <a:lnTo>
                      <a:pt x="412" y="146"/>
                    </a:lnTo>
                    <a:lnTo>
                      <a:pt x="9" y="340"/>
                    </a:lnTo>
                    <a:lnTo>
                      <a:pt x="223" y="0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8" name="Freeform 168"/>
              <p:cNvSpPr>
                <a:spLocks noEditPoints="1"/>
              </p:cNvSpPr>
              <p:nvPr/>
            </p:nvSpPr>
            <p:spPr bwMode="auto">
              <a:xfrm>
                <a:off x="1840" y="2380"/>
                <a:ext cx="419" cy="348"/>
              </a:xfrm>
              <a:custGeom>
                <a:avLst/>
                <a:gdLst>
                  <a:gd name="T0" fmla="*/ 2 w 419"/>
                  <a:gd name="T1" fmla="*/ 344 h 348"/>
                  <a:gd name="T2" fmla="*/ 0 w 419"/>
                  <a:gd name="T3" fmla="*/ 348 h 348"/>
                  <a:gd name="T4" fmla="*/ 3 w 419"/>
                  <a:gd name="T5" fmla="*/ 346 h 348"/>
                  <a:gd name="T6" fmla="*/ 3 w 419"/>
                  <a:gd name="T7" fmla="*/ 345 h 348"/>
                  <a:gd name="T8" fmla="*/ 2 w 419"/>
                  <a:gd name="T9" fmla="*/ 344 h 348"/>
                  <a:gd name="T10" fmla="*/ 414 w 419"/>
                  <a:gd name="T11" fmla="*/ 148 h 348"/>
                  <a:gd name="T12" fmla="*/ 7 w 419"/>
                  <a:gd name="T13" fmla="*/ 344 h 348"/>
                  <a:gd name="T14" fmla="*/ 7 w 419"/>
                  <a:gd name="T15" fmla="*/ 344 h 348"/>
                  <a:gd name="T16" fmla="*/ 414 w 419"/>
                  <a:gd name="T17" fmla="*/ 148 h 348"/>
                  <a:gd name="T18" fmla="*/ 414 w 419"/>
                  <a:gd name="T19" fmla="*/ 148 h 348"/>
                  <a:gd name="T20" fmla="*/ 418 w 419"/>
                  <a:gd name="T21" fmla="*/ 145 h 348"/>
                  <a:gd name="T22" fmla="*/ 418 w 419"/>
                  <a:gd name="T23" fmla="*/ 146 h 348"/>
                  <a:gd name="T24" fmla="*/ 418 w 419"/>
                  <a:gd name="T25" fmla="*/ 146 h 348"/>
                  <a:gd name="T26" fmla="*/ 419 w 419"/>
                  <a:gd name="T27" fmla="*/ 146 h 348"/>
                  <a:gd name="T28" fmla="*/ 418 w 419"/>
                  <a:gd name="T29" fmla="*/ 145 h 348"/>
                  <a:gd name="T30" fmla="*/ 217 w 419"/>
                  <a:gd name="T31" fmla="*/ 3 h 348"/>
                  <a:gd name="T32" fmla="*/ 217 w 419"/>
                  <a:gd name="T33" fmla="*/ 3 h 348"/>
                  <a:gd name="T34" fmla="*/ 4 w 419"/>
                  <a:gd name="T35" fmla="*/ 342 h 348"/>
                  <a:gd name="T36" fmla="*/ 4 w 419"/>
                  <a:gd name="T37" fmla="*/ 342 h 348"/>
                  <a:gd name="T38" fmla="*/ 217 w 419"/>
                  <a:gd name="T39" fmla="*/ 3 h 348"/>
                  <a:gd name="T40" fmla="*/ 223 w 419"/>
                  <a:gd name="T41" fmla="*/ 0 h 348"/>
                  <a:gd name="T42" fmla="*/ 9 w 419"/>
                  <a:gd name="T43" fmla="*/ 340 h 348"/>
                  <a:gd name="T44" fmla="*/ 413 w 419"/>
                  <a:gd name="T45" fmla="*/ 145 h 348"/>
                  <a:gd name="T46" fmla="*/ 317 w 419"/>
                  <a:gd name="T47" fmla="*/ 71 h 348"/>
                  <a:gd name="T48" fmla="*/ 412 w 419"/>
                  <a:gd name="T49" fmla="*/ 144 h 348"/>
                  <a:gd name="T50" fmla="*/ 413 w 419"/>
                  <a:gd name="T51" fmla="*/ 145 h 348"/>
                  <a:gd name="T52" fmla="*/ 412 w 419"/>
                  <a:gd name="T53" fmla="*/ 146 h 348"/>
                  <a:gd name="T54" fmla="*/ 9 w 419"/>
                  <a:gd name="T55" fmla="*/ 340 h 348"/>
                  <a:gd name="T56" fmla="*/ 223 w 419"/>
                  <a:gd name="T57" fmla="*/ 0 h 348"/>
                  <a:gd name="T58" fmla="*/ 223 w 419"/>
                  <a:gd name="T5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9" h="348">
                    <a:moveTo>
                      <a:pt x="2" y="344"/>
                    </a:moveTo>
                    <a:lnTo>
                      <a:pt x="0" y="348"/>
                    </a:lnTo>
                    <a:lnTo>
                      <a:pt x="3" y="346"/>
                    </a:lnTo>
                    <a:lnTo>
                      <a:pt x="3" y="345"/>
                    </a:lnTo>
                    <a:lnTo>
                      <a:pt x="2" y="344"/>
                    </a:lnTo>
                    <a:moveTo>
                      <a:pt x="414" y="148"/>
                    </a:moveTo>
                    <a:lnTo>
                      <a:pt x="7" y="344"/>
                    </a:lnTo>
                    <a:lnTo>
                      <a:pt x="7" y="344"/>
                    </a:lnTo>
                    <a:lnTo>
                      <a:pt x="414" y="148"/>
                    </a:lnTo>
                    <a:lnTo>
                      <a:pt x="414" y="148"/>
                    </a:lnTo>
                    <a:moveTo>
                      <a:pt x="418" y="145"/>
                    </a:moveTo>
                    <a:lnTo>
                      <a:pt x="418" y="146"/>
                    </a:lnTo>
                    <a:lnTo>
                      <a:pt x="418" y="146"/>
                    </a:lnTo>
                    <a:lnTo>
                      <a:pt x="419" y="146"/>
                    </a:lnTo>
                    <a:lnTo>
                      <a:pt x="418" y="145"/>
                    </a:lnTo>
                    <a:moveTo>
                      <a:pt x="217" y="3"/>
                    </a:moveTo>
                    <a:lnTo>
                      <a:pt x="217" y="3"/>
                    </a:lnTo>
                    <a:lnTo>
                      <a:pt x="4" y="342"/>
                    </a:lnTo>
                    <a:lnTo>
                      <a:pt x="4" y="342"/>
                    </a:lnTo>
                    <a:lnTo>
                      <a:pt x="217" y="3"/>
                    </a:lnTo>
                    <a:moveTo>
                      <a:pt x="223" y="0"/>
                    </a:moveTo>
                    <a:lnTo>
                      <a:pt x="9" y="340"/>
                    </a:lnTo>
                    <a:lnTo>
                      <a:pt x="413" y="145"/>
                    </a:lnTo>
                    <a:lnTo>
                      <a:pt x="317" y="71"/>
                    </a:lnTo>
                    <a:lnTo>
                      <a:pt x="412" y="144"/>
                    </a:lnTo>
                    <a:lnTo>
                      <a:pt x="413" y="145"/>
                    </a:lnTo>
                    <a:lnTo>
                      <a:pt x="412" y="146"/>
                    </a:lnTo>
                    <a:lnTo>
                      <a:pt x="9" y="340"/>
                    </a:lnTo>
                    <a:lnTo>
                      <a:pt x="223" y="0"/>
                    </a:lnTo>
                    <a:lnTo>
                      <a:pt x="2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9" name="Freeform 169"/>
              <p:cNvSpPr>
                <a:spLocks noEditPoints="1"/>
              </p:cNvSpPr>
              <p:nvPr/>
            </p:nvSpPr>
            <p:spPr bwMode="auto">
              <a:xfrm>
                <a:off x="1679" y="2266"/>
                <a:ext cx="380" cy="117"/>
              </a:xfrm>
              <a:custGeom>
                <a:avLst/>
                <a:gdLst>
                  <a:gd name="T0" fmla="*/ 6 w 380"/>
                  <a:gd name="T1" fmla="*/ 114 h 117"/>
                  <a:gd name="T2" fmla="*/ 0 w 380"/>
                  <a:gd name="T3" fmla="*/ 117 h 117"/>
                  <a:gd name="T4" fmla="*/ 7 w 380"/>
                  <a:gd name="T5" fmla="*/ 117 h 117"/>
                  <a:gd name="T6" fmla="*/ 7 w 380"/>
                  <a:gd name="T7" fmla="*/ 116 h 117"/>
                  <a:gd name="T8" fmla="*/ 6 w 380"/>
                  <a:gd name="T9" fmla="*/ 114 h 117"/>
                  <a:gd name="T10" fmla="*/ 285 w 380"/>
                  <a:gd name="T11" fmla="*/ 0 h 117"/>
                  <a:gd name="T12" fmla="*/ 10 w 380"/>
                  <a:gd name="T13" fmla="*/ 113 h 117"/>
                  <a:gd name="T14" fmla="*/ 10 w 380"/>
                  <a:gd name="T15" fmla="*/ 114 h 117"/>
                  <a:gd name="T16" fmla="*/ 380 w 380"/>
                  <a:gd name="T17" fmla="*/ 110 h 117"/>
                  <a:gd name="T18" fmla="*/ 380 w 380"/>
                  <a:gd name="T19" fmla="*/ 110 h 117"/>
                  <a:gd name="T20" fmla="*/ 17 w 380"/>
                  <a:gd name="T21" fmla="*/ 113 h 117"/>
                  <a:gd name="T22" fmla="*/ 286 w 380"/>
                  <a:gd name="T23" fmla="*/ 3 h 117"/>
                  <a:gd name="T24" fmla="*/ 286 w 380"/>
                  <a:gd name="T25" fmla="*/ 1 h 117"/>
                  <a:gd name="T26" fmla="*/ 285 w 380"/>
                  <a:gd name="T27" fmla="*/ 1 h 117"/>
                  <a:gd name="T28" fmla="*/ 285 w 380"/>
                  <a:gd name="T29" fmla="*/ 0 h 117"/>
                  <a:gd name="T30" fmla="*/ 285 w 380"/>
                  <a:gd name="T3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80" h="117">
                    <a:moveTo>
                      <a:pt x="6" y="114"/>
                    </a:moveTo>
                    <a:lnTo>
                      <a:pt x="0" y="117"/>
                    </a:lnTo>
                    <a:lnTo>
                      <a:pt x="7" y="117"/>
                    </a:lnTo>
                    <a:lnTo>
                      <a:pt x="7" y="116"/>
                    </a:lnTo>
                    <a:lnTo>
                      <a:pt x="6" y="114"/>
                    </a:lnTo>
                    <a:close/>
                    <a:moveTo>
                      <a:pt x="285" y="0"/>
                    </a:moveTo>
                    <a:lnTo>
                      <a:pt x="10" y="113"/>
                    </a:lnTo>
                    <a:lnTo>
                      <a:pt x="10" y="114"/>
                    </a:lnTo>
                    <a:lnTo>
                      <a:pt x="380" y="110"/>
                    </a:lnTo>
                    <a:lnTo>
                      <a:pt x="380" y="110"/>
                    </a:lnTo>
                    <a:lnTo>
                      <a:pt x="17" y="113"/>
                    </a:lnTo>
                    <a:lnTo>
                      <a:pt x="286" y="3"/>
                    </a:lnTo>
                    <a:lnTo>
                      <a:pt x="286" y="1"/>
                    </a:lnTo>
                    <a:lnTo>
                      <a:pt x="285" y="1"/>
                    </a:lnTo>
                    <a:lnTo>
                      <a:pt x="285" y="0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0" name="Freeform 170"/>
              <p:cNvSpPr>
                <a:spLocks noEditPoints="1"/>
              </p:cNvSpPr>
              <p:nvPr/>
            </p:nvSpPr>
            <p:spPr bwMode="auto">
              <a:xfrm>
                <a:off x="1679" y="2266"/>
                <a:ext cx="380" cy="117"/>
              </a:xfrm>
              <a:custGeom>
                <a:avLst/>
                <a:gdLst>
                  <a:gd name="T0" fmla="*/ 6 w 380"/>
                  <a:gd name="T1" fmla="*/ 114 h 117"/>
                  <a:gd name="T2" fmla="*/ 0 w 380"/>
                  <a:gd name="T3" fmla="*/ 117 h 117"/>
                  <a:gd name="T4" fmla="*/ 7 w 380"/>
                  <a:gd name="T5" fmla="*/ 117 h 117"/>
                  <a:gd name="T6" fmla="*/ 7 w 380"/>
                  <a:gd name="T7" fmla="*/ 116 h 117"/>
                  <a:gd name="T8" fmla="*/ 6 w 380"/>
                  <a:gd name="T9" fmla="*/ 114 h 117"/>
                  <a:gd name="T10" fmla="*/ 285 w 380"/>
                  <a:gd name="T11" fmla="*/ 0 h 117"/>
                  <a:gd name="T12" fmla="*/ 10 w 380"/>
                  <a:gd name="T13" fmla="*/ 113 h 117"/>
                  <a:gd name="T14" fmla="*/ 10 w 380"/>
                  <a:gd name="T15" fmla="*/ 114 h 117"/>
                  <a:gd name="T16" fmla="*/ 380 w 380"/>
                  <a:gd name="T17" fmla="*/ 110 h 117"/>
                  <a:gd name="T18" fmla="*/ 380 w 380"/>
                  <a:gd name="T19" fmla="*/ 110 h 117"/>
                  <a:gd name="T20" fmla="*/ 17 w 380"/>
                  <a:gd name="T21" fmla="*/ 113 h 117"/>
                  <a:gd name="T22" fmla="*/ 286 w 380"/>
                  <a:gd name="T23" fmla="*/ 3 h 117"/>
                  <a:gd name="T24" fmla="*/ 286 w 380"/>
                  <a:gd name="T25" fmla="*/ 1 h 117"/>
                  <a:gd name="T26" fmla="*/ 285 w 380"/>
                  <a:gd name="T27" fmla="*/ 1 h 117"/>
                  <a:gd name="T28" fmla="*/ 285 w 380"/>
                  <a:gd name="T29" fmla="*/ 0 h 117"/>
                  <a:gd name="T30" fmla="*/ 285 w 380"/>
                  <a:gd name="T3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80" h="117">
                    <a:moveTo>
                      <a:pt x="6" y="114"/>
                    </a:moveTo>
                    <a:lnTo>
                      <a:pt x="0" y="117"/>
                    </a:lnTo>
                    <a:lnTo>
                      <a:pt x="7" y="117"/>
                    </a:lnTo>
                    <a:lnTo>
                      <a:pt x="7" y="116"/>
                    </a:lnTo>
                    <a:lnTo>
                      <a:pt x="6" y="114"/>
                    </a:lnTo>
                    <a:moveTo>
                      <a:pt x="285" y="0"/>
                    </a:moveTo>
                    <a:lnTo>
                      <a:pt x="10" y="113"/>
                    </a:lnTo>
                    <a:lnTo>
                      <a:pt x="10" y="114"/>
                    </a:lnTo>
                    <a:lnTo>
                      <a:pt x="380" y="110"/>
                    </a:lnTo>
                    <a:lnTo>
                      <a:pt x="380" y="110"/>
                    </a:lnTo>
                    <a:lnTo>
                      <a:pt x="17" y="113"/>
                    </a:lnTo>
                    <a:lnTo>
                      <a:pt x="286" y="3"/>
                    </a:lnTo>
                    <a:lnTo>
                      <a:pt x="286" y="1"/>
                    </a:lnTo>
                    <a:lnTo>
                      <a:pt x="285" y="1"/>
                    </a:lnTo>
                    <a:lnTo>
                      <a:pt x="285" y="0"/>
                    </a:lnTo>
                    <a:lnTo>
                      <a:pt x="28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1" name="Freeform 171"/>
              <p:cNvSpPr>
                <a:spLocks noEditPoints="1"/>
              </p:cNvSpPr>
              <p:nvPr/>
            </p:nvSpPr>
            <p:spPr bwMode="auto">
              <a:xfrm>
                <a:off x="3498" y="341"/>
                <a:ext cx="197" cy="269"/>
              </a:xfrm>
              <a:custGeom>
                <a:avLst/>
                <a:gdLst>
                  <a:gd name="T0" fmla="*/ 151 w 197"/>
                  <a:gd name="T1" fmla="*/ 267 h 269"/>
                  <a:gd name="T2" fmla="*/ 150 w 197"/>
                  <a:gd name="T3" fmla="*/ 267 h 269"/>
                  <a:gd name="T4" fmla="*/ 152 w 197"/>
                  <a:gd name="T5" fmla="*/ 269 h 269"/>
                  <a:gd name="T6" fmla="*/ 152 w 197"/>
                  <a:gd name="T7" fmla="*/ 267 h 269"/>
                  <a:gd name="T8" fmla="*/ 151 w 197"/>
                  <a:gd name="T9" fmla="*/ 267 h 269"/>
                  <a:gd name="T10" fmla="*/ 4 w 197"/>
                  <a:gd name="T11" fmla="*/ 53 h 269"/>
                  <a:gd name="T12" fmla="*/ 4 w 197"/>
                  <a:gd name="T13" fmla="*/ 53 h 269"/>
                  <a:gd name="T14" fmla="*/ 147 w 197"/>
                  <a:gd name="T15" fmla="*/ 262 h 269"/>
                  <a:gd name="T16" fmla="*/ 147 w 197"/>
                  <a:gd name="T17" fmla="*/ 263 h 269"/>
                  <a:gd name="T18" fmla="*/ 147 w 197"/>
                  <a:gd name="T19" fmla="*/ 263 h 269"/>
                  <a:gd name="T20" fmla="*/ 4 w 197"/>
                  <a:gd name="T21" fmla="*/ 53 h 269"/>
                  <a:gd name="T22" fmla="*/ 6 w 197"/>
                  <a:gd name="T23" fmla="*/ 50 h 269"/>
                  <a:gd name="T24" fmla="*/ 6 w 197"/>
                  <a:gd name="T25" fmla="*/ 50 h 269"/>
                  <a:gd name="T26" fmla="*/ 150 w 197"/>
                  <a:gd name="T27" fmla="*/ 260 h 269"/>
                  <a:gd name="T28" fmla="*/ 150 w 197"/>
                  <a:gd name="T29" fmla="*/ 260 h 269"/>
                  <a:gd name="T30" fmla="*/ 6 w 197"/>
                  <a:gd name="T31" fmla="*/ 50 h 269"/>
                  <a:gd name="T32" fmla="*/ 2 w 197"/>
                  <a:gd name="T33" fmla="*/ 48 h 269"/>
                  <a:gd name="T34" fmla="*/ 0 w 197"/>
                  <a:gd name="T35" fmla="*/ 48 h 269"/>
                  <a:gd name="T36" fmla="*/ 1 w 197"/>
                  <a:gd name="T37" fmla="*/ 50 h 269"/>
                  <a:gd name="T38" fmla="*/ 2 w 197"/>
                  <a:gd name="T39" fmla="*/ 49 h 269"/>
                  <a:gd name="T40" fmla="*/ 2 w 197"/>
                  <a:gd name="T41" fmla="*/ 48 h 269"/>
                  <a:gd name="T42" fmla="*/ 197 w 197"/>
                  <a:gd name="T43" fmla="*/ 3 h 269"/>
                  <a:gd name="T44" fmla="*/ 99 w 197"/>
                  <a:gd name="T45" fmla="*/ 27 h 269"/>
                  <a:gd name="T46" fmla="*/ 197 w 197"/>
                  <a:gd name="T47" fmla="*/ 3 h 269"/>
                  <a:gd name="T48" fmla="*/ 184 w 197"/>
                  <a:gd name="T49" fmla="*/ 70 h 269"/>
                  <a:gd name="T50" fmla="*/ 197 w 197"/>
                  <a:gd name="T51" fmla="*/ 3 h 269"/>
                  <a:gd name="T52" fmla="*/ 196 w 197"/>
                  <a:gd name="T53" fmla="*/ 0 h 269"/>
                  <a:gd name="T54" fmla="*/ 6 w 197"/>
                  <a:gd name="T55" fmla="*/ 46 h 269"/>
                  <a:gd name="T56" fmla="*/ 6 w 197"/>
                  <a:gd name="T57" fmla="*/ 46 h 269"/>
                  <a:gd name="T58" fmla="*/ 196 w 197"/>
                  <a:gd name="T5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7" h="269">
                    <a:moveTo>
                      <a:pt x="151" y="267"/>
                    </a:moveTo>
                    <a:lnTo>
                      <a:pt x="150" y="267"/>
                    </a:lnTo>
                    <a:lnTo>
                      <a:pt x="152" y="269"/>
                    </a:lnTo>
                    <a:lnTo>
                      <a:pt x="152" y="267"/>
                    </a:lnTo>
                    <a:lnTo>
                      <a:pt x="151" y="267"/>
                    </a:lnTo>
                    <a:close/>
                    <a:moveTo>
                      <a:pt x="4" y="53"/>
                    </a:moveTo>
                    <a:lnTo>
                      <a:pt x="4" y="53"/>
                    </a:lnTo>
                    <a:lnTo>
                      <a:pt x="147" y="262"/>
                    </a:lnTo>
                    <a:lnTo>
                      <a:pt x="147" y="263"/>
                    </a:lnTo>
                    <a:lnTo>
                      <a:pt x="147" y="263"/>
                    </a:lnTo>
                    <a:lnTo>
                      <a:pt x="4" y="53"/>
                    </a:lnTo>
                    <a:close/>
                    <a:moveTo>
                      <a:pt x="6" y="50"/>
                    </a:moveTo>
                    <a:lnTo>
                      <a:pt x="6" y="50"/>
                    </a:lnTo>
                    <a:lnTo>
                      <a:pt x="150" y="260"/>
                    </a:lnTo>
                    <a:lnTo>
                      <a:pt x="150" y="260"/>
                    </a:lnTo>
                    <a:lnTo>
                      <a:pt x="6" y="50"/>
                    </a:lnTo>
                    <a:close/>
                    <a:moveTo>
                      <a:pt x="2" y="48"/>
                    </a:moveTo>
                    <a:lnTo>
                      <a:pt x="0" y="48"/>
                    </a:lnTo>
                    <a:lnTo>
                      <a:pt x="1" y="50"/>
                    </a:lnTo>
                    <a:lnTo>
                      <a:pt x="2" y="49"/>
                    </a:lnTo>
                    <a:lnTo>
                      <a:pt x="2" y="48"/>
                    </a:lnTo>
                    <a:close/>
                    <a:moveTo>
                      <a:pt x="197" y="3"/>
                    </a:moveTo>
                    <a:lnTo>
                      <a:pt x="99" y="27"/>
                    </a:lnTo>
                    <a:lnTo>
                      <a:pt x="197" y="3"/>
                    </a:lnTo>
                    <a:lnTo>
                      <a:pt x="184" y="70"/>
                    </a:lnTo>
                    <a:lnTo>
                      <a:pt x="197" y="3"/>
                    </a:lnTo>
                    <a:close/>
                    <a:moveTo>
                      <a:pt x="196" y="0"/>
                    </a:moveTo>
                    <a:lnTo>
                      <a:pt x="6" y="46"/>
                    </a:lnTo>
                    <a:lnTo>
                      <a:pt x="6" y="46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2" name="Freeform 172"/>
              <p:cNvSpPr>
                <a:spLocks noEditPoints="1"/>
              </p:cNvSpPr>
              <p:nvPr/>
            </p:nvSpPr>
            <p:spPr bwMode="auto">
              <a:xfrm>
                <a:off x="3498" y="341"/>
                <a:ext cx="197" cy="269"/>
              </a:xfrm>
              <a:custGeom>
                <a:avLst/>
                <a:gdLst>
                  <a:gd name="T0" fmla="*/ 151 w 197"/>
                  <a:gd name="T1" fmla="*/ 267 h 269"/>
                  <a:gd name="T2" fmla="*/ 150 w 197"/>
                  <a:gd name="T3" fmla="*/ 267 h 269"/>
                  <a:gd name="T4" fmla="*/ 152 w 197"/>
                  <a:gd name="T5" fmla="*/ 269 h 269"/>
                  <a:gd name="T6" fmla="*/ 152 w 197"/>
                  <a:gd name="T7" fmla="*/ 267 h 269"/>
                  <a:gd name="T8" fmla="*/ 151 w 197"/>
                  <a:gd name="T9" fmla="*/ 267 h 269"/>
                  <a:gd name="T10" fmla="*/ 4 w 197"/>
                  <a:gd name="T11" fmla="*/ 53 h 269"/>
                  <a:gd name="T12" fmla="*/ 4 w 197"/>
                  <a:gd name="T13" fmla="*/ 53 h 269"/>
                  <a:gd name="T14" fmla="*/ 147 w 197"/>
                  <a:gd name="T15" fmla="*/ 262 h 269"/>
                  <a:gd name="T16" fmla="*/ 147 w 197"/>
                  <a:gd name="T17" fmla="*/ 263 h 269"/>
                  <a:gd name="T18" fmla="*/ 147 w 197"/>
                  <a:gd name="T19" fmla="*/ 263 h 269"/>
                  <a:gd name="T20" fmla="*/ 4 w 197"/>
                  <a:gd name="T21" fmla="*/ 53 h 269"/>
                  <a:gd name="T22" fmla="*/ 6 w 197"/>
                  <a:gd name="T23" fmla="*/ 50 h 269"/>
                  <a:gd name="T24" fmla="*/ 6 w 197"/>
                  <a:gd name="T25" fmla="*/ 50 h 269"/>
                  <a:gd name="T26" fmla="*/ 150 w 197"/>
                  <a:gd name="T27" fmla="*/ 260 h 269"/>
                  <a:gd name="T28" fmla="*/ 150 w 197"/>
                  <a:gd name="T29" fmla="*/ 260 h 269"/>
                  <a:gd name="T30" fmla="*/ 6 w 197"/>
                  <a:gd name="T31" fmla="*/ 50 h 269"/>
                  <a:gd name="T32" fmla="*/ 2 w 197"/>
                  <a:gd name="T33" fmla="*/ 48 h 269"/>
                  <a:gd name="T34" fmla="*/ 0 w 197"/>
                  <a:gd name="T35" fmla="*/ 48 h 269"/>
                  <a:gd name="T36" fmla="*/ 1 w 197"/>
                  <a:gd name="T37" fmla="*/ 50 h 269"/>
                  <a:gd name="T38" fmla="*/ 2 w 197"/>
                  <a:gd name="T39" fmla="*/ 49 h 269"/>
                  <a:gd name="T40" fmla="*/ 2 w 197"/>
                  <a:gd name="T41" fmla="*/ 48 h 269"/>
                  <a:gd name="T42" fmla="*/ 197 w 197"/>
                  <a:gd name="T43" fmla="*/ 3 h 269"/>
                  <a:gd name="T44" fmla="*/ 99 w 197"/>
                  <a:gd name="T45" fmla="*/ 27 h 269"/>
                  <a:gd name="T46" fmla="*/ 197 w 197"/>
                  <a:gd name="T47" fmla="*/ 3 h 269"/>
                  <a:gd name="T48" fmla="*/ 184 w 197"/>
                  <a:gd name="T49" fmla="*/ 70 h 269"/>
                  <a:gd name="T50" fmla="*/ 197 w 197"/>
                  <a:gd name="T51" fmla="*/ 3 h 269"/>
                  <a:gd name="T52" fmla="*/ 196 w 197"/>
                  <a:gd name="T53" fmla="*/ 0 h 269"/>
                  <a:gd name="T54" fmla="*/ 6 w 197"/>
                  <a:gd name="T55" fmla="*/ 46 h 269"/>
                  <a:gd name="T56" fmla="*/ 6 w 197"/>
                  <a:gd name="T57" fmla="*/ 46 h 269"/>
                  <a:gd name="T58" fmla="*/ 196 w 197"/>
                  <a:gd name="T5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7" h="269">
                    <a:moveTo>
                      <a:pt x="151" y="267"/>
                    </a:moveTo>
                    <a:lnTo>
                      <a:pt x="150" y="267"/>
                    </a:lnTo>
                    <a:lnTo>
                      <a:pt x="152" y="269"/>
                    </a:lnTo>
                    <a:lnTo>
                      <a:pt x="152" y="267"/>
                    </a:lnTo>
                    <a:lnTo>
                      <a:pt x="151" y="267"/>
                    </a:lnTo>
                    <a:moveTo>
                      <a:pt x="4" y="53"/>
                    </a:moveTo>
                    <a:lnTo>
                      <a:pt x="4" y="53"/>
                    </a:lnTo>
                    <a:lnTo>
                      <a:pt x="147" y="262"/>
                    </a:lnTo>
                    <a:lnTo>
                      <a:pt x="147" y="263"/>
                    </a:lnTo>
                    <a:lnTo>
                      <a:pt x="147" y="263"/>
                    </a:lnTo>
                    <a:lnTo>
                      <a:pt x="4" y="53"/>
                    </a:lnTo>
                    <a:moveTo>
                      <a:pt x="6" y="50"/>
                    </a:moveTo>
                    <a:lnTo>
                      <a:pt x="6" y="50"/>
                    </a:lnTo>
                    <a:lnTo>
                      <a:pt x="150" y="260"/>
                    </a:lnTo>
                    <a:lnTo>
                      <a:pt x="150" y="260"/>
                    </a:lnTo>
                    <a:lnTo>
                      <a:pt x="6" y="50"/>
                    </a:lnTo>
                    <a:moveTo>
                      <a:pt x="2" y="48"/>
                    </a:moveTo>
                    <a:lnTo>
                      <a:pt x="0" y="48"/>
                    </a:lnTo>
                    <a:lnTo>
                      <a:pt x="1" y="50"/>
                    </a:lnTo>
                    <a:lnTo>
                      <a:pt x="2" y="49"/>
                    </a:lnTo>
                    <a:lnTo>
                      <a:pt x="2" y="48"/>
                    </a:lnTo>
                    <a:moveTo>
                      <a:pt x="197" y="3"/>
                    </a:moveTo>
                    <a:lnTo>
                      <a:pt x="99" y="27"/>
                    </a:lnTo>
                    <a:lnTo>
                      <a:pt x="197" y="3"/>
                    </a:lnTo>
                    <a:lnTo>
                      <a:pt x="184" y="70"/>
                    </a:lnTo>
                    <a:lnTo>
                      <a:pt x="197" y="3"/>
                    </a:lnTo>
                    <a:moveTo>
                      <a:pt x="196" y="0"/>
                    </a:moveTo>
                    <a:lnTo>
                      <a:pt x="6" y="46"/>
                    </a:lnTo>
                    <a:lnTo>
                      <a:pt x="6" y="46"/>
                    </a:lnTo>
                    <a:lnTo>
                      <a:pt x="19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3" name="Freeform 173"/>
              <p:cNvSpPr>
                <a:spLocks noEditPoints="1"/>
              </p:cNvSpPr>
              <p:nvPr/>
            </p:nvSpPr>
            <p:spPr bwMode="auto">
              <a:xfrm>
                <a:off x="3698" y="134"/>
                <a:ext cx="479" cy="279"/>
              </a:xfrm>
              <a:custGeom>
                <a:avLst/>
                <a:gdLst>
                  <a:gd name="T0" fmla="*/ 100 w 479"/>
                  <a:gd name="T1" fmla="*/ 150 h 279"/>
                  <a:gd name="T2" fmla="*/ 4 w 479"/>
                  <a:gd name="T3" fmla="*/ 207 h 279"/>
                  <a:gd name="T4" fmla="*/ 4 w 479"/>
                  <a:gd name="T5" fmla="*/ 207 h 279"/>
                  <a:gd name="T6" fmla="*/ 100 w 479"/>
                  <a:gd name="T7" fmla="*/ 150 h 279"/>
                  <a:gd name="T8" fmla="*/ 343 w 479"/>
                  <a:gd name="T9" fmla="*/ 4 h 279"/>
                  <a:gd name="T10" fmla="*/ 343 w 479"/>
                  <a:gd name="T11" fmla="*/ 4 h 279"/>
                  <a:gd name="T12" fmla="*/ 0 w 479"/>
                  <a:gd name="T13" fmla="*/ 206 h 279"/>
                  <a:gd name="T14" fmla="*/ 0 w 479"/>
                  <a:gd name="T15" fmla="*/ 206 h 279"/>
                  <a:gd name="T16" fmla="*/ 343 w 479"/>
                  <a:gd name="T17" fmla="*/ 4 h 279"/>
                  <a:gd name="T18" fmla="*/ 349 w 479"/>
                  <a:gd name="T19" fmla="*/ 4 h 279"/>
                  <a:gd name="T20" fmla="*/ 348 w 479"/>
                  <a:gd name="T21" fmla="*/ 4 h 279"/>
                  <a:gd name="T22" fmla="*/ 370 w 479"/>
                  <a:gd name="T23" fmla="*/ 51 h 279"/>
                  <a:gd name="T24" fmla="*/ 477 w 479"/>
                  <a:gd name="T25" fmla="*/ 279 h 279"/>
                  <a:gd name="T26" fmla="*/ 302 w 479"/>
                  <a:gd name="T27" fmla="*/ 253 h 279"/>
                  <a:gd name="T28" fmla="*/ 479 w 479"/>
                  <a:gd name="T29" fmla="*/ 279 h 279"/>
                  <a:gd name="T30" fmla="*/ 479 w 479"/>
                  <a:gd name="T31" fmla="*/ 277 h 279"/>
                  <a:gd name="T32" fmla="*/ 352 w 479"/>
                  <a:gd name="T33" fmla="*/ 5 h 279"/>
                  <a:gd name="T34" fmla="*/ 349 w 479"/>
                  <a:gd name="T35" fmla="*/ 4 h 279"/>
                  <a:gd name="T36" fmla="*/ 350 w 479"/>
                  <a:gd name="T37" fmla="*/ 0 h 279"/>
                  <a:gd name="T38" fmla="*/ 350 w 479"/>
                  <a:gd name="T39" fmla="*/ 0 h 279"/>
                  <a:gd name="T40" fmla="*/ 350 w 479"/>
                  <a:gd name="T41" fmla="*/ 1 h 279"/>
                  <a:gd name="T42" fmla="*/ 350 w 479"/>
                  <a:gd name="T43" fmla="*/ 0 h 279"/>
                  <a:gd name="T44" fmla="*/ 350 w 479"/>
                  <a:gd name="T45" fmla="*/ 0 h 279"/>
                  <a:gd name="T46" fmla="*/ 350 w 479"/>
                  <a:gd name="T4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9" h="279">
                    <a:moveTo>
                      <a:pt x="100" y="150"/>
                    </a:moveTo>
                    <a:lnTo>
                      <a:pt x="4" y="207"/>
                    </a:lnTo>
                    <a:lnTo>
                      <a:pt x="4" y="207"/>
                    </a:lnTo>
                    <a:lnTo>
                      <a:pt x="100" y="150"/>
                    </a:lnTo>
                    <a:close/>
                    <a:moveTo>
                      <a:pt x="343" y="4"/>
                    </a:moveTo>
                    <a:lnTo>
                      <a:pt x="343" y="4"/>
                    </a:lnTo>
                    <a:lnTo>
                      <a:pt x="0" y="206"/>
                    </a:lnTo>
                    <a:lnTo>
                      <a:pt x="0" y="206"/>
                    </a:lnTo>
                    <a:lnTo>
                      <a:pt x="343" y="4"/>
                    </a:lnTo>
                    <a:close/>
                    <a:moveTo>
                      <a:pt x="349" y="4"/>
                    </a:moveTo>
                    <a:lnTo>
                      <a:pt x="348" y="4"/>
                    </a:lnTo>
                    <a:lnTo>
                      <a:pt x="370" y="51"/>
                    </a:lnTo>
                    <a:lnTo>
                      <a:pt x="477" y="279"/>
                    </a:lnTo>
                    <a:lnTo>
                      <a:pt x="302" y="253"/>
                    </a:lnTo>
                    <a:lnTo>
                      <a:pt x="479" y="279"/>
                    </a:lnTo>
                    <a:lnTo>
                      <a:pt x="479" y="277"/>
                    </a:lnTo>
                    <a:lnTo>
                      <a:pt x="352" y="5"/>
                    </a:lnTo>
                    <a:lnTo>
                      <a:pt x="349" y="4"/>
                    </a:lnTo>
                    <a:close/>
                    <a:moveTo>
                      <a:pt x="350" y="0"/>
                    </a:moveTo>
                    <a:lnTo>
                      <a:pt x="350" y="0"/>
                    </a:lnTo>
                    <a:lnTo>
                      <a:pt x="350" y="1"/>
                    </a:lnTo>
                    <a:lnTo>
                      <a:pt x="350" y="0"/>
                    </a:lnTo>
                    <a:lnTo>
                      <a:pt x="350" y="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4" name="Freeform 174"/>
              <p:cNvSpPr>
                <a:spLocks noEditPoints="1"/>
              </p:cNvSpPr>
              <p:nvPr/>
            </p:nvSpPr>
            <p:spPr bwMode="auto">
              <a:xfrm>
                <a:off x="3698" y="134"/>
                <a:ext cx="479" cy="279"/>
              </a:xfrm>
              <a:custGeom>
                <a:avLst/>
                <a:gdLst>
                  <a:gd name="T0" fmla="*/ 100 w 479"/>
                  <a:gd name="T1" fmla="*/ 150 h 279"/>
                  <a:gd name="T2" fmla="*/ 4 w 479"/>
                  <a:gd name="T3" fmla="*/ 207 h 279"/>
                  <a:gd name="T4" fmla="*/ 4 w 479"/>
                  <a:gd name="T5" fmla="*/ 207 h 279"/>
                  <a:gd name="T6" fmla="*/ 100 w 479"/>
                  <a:gd name="T7" fmla="*/ 150 h 279"/>
                  <a:gd name="T8" fmla="*/ 343 w 479"/>
                  <a:gd name="T9" fmla="*/ 4 h 279"/>
                  <a:gd name="T10" fmla="*/ 343 w 479"/>
                  <a:gd name="T11" fmla="*/ 4 h 279"/>
                  <a:gd name="T12" fmla="*/ 0 w 479"/>
                  <a:gd name="T13" fmla="*/ 206 h 279"/>
                  <a:gd name="T14" fmla="*/ 0 w 479"/>
                  <a:gd name="T15" fmla="*/ 206 h 279"/>
                  <a:gd name="T16" fmla="*/ 343 w 479"/>
                  <a:gd name="T17" fmla="*/ 4 h 279"/>
                  <a:gd name="T18" fmla="*/ 349 w 479"/>
                  <a:gd name="T19" fmla="*/ 4 h 279"/>
                  <a:gd name="T20" fmla="*/ 348 w 479"/>
                  <a:gd name="T21" fmla="*/ 4 h 279"/>
                  <a:gd name="T22" fmla="*/ 370 w 479"/>
                  <a:gd name="T23" fmla="*/ 51 h 279"/>
                  <a:gd name="T24" fmla="*/ 477 w 479"/>
                  <a:gd name="T25" fmla="*/ 279 h 279"/>
                  <a:gd name="T26" fmla="*/ 302 w 479"/>
                  <a:gd name="T27" fmla="*/ 253 h 279"/>
                  <a:gd name="T28" fmla="*/ 479 w 479"/>
                  <a:gd name="T29" fmla="*/ 279 h 279"/>
                  <a:gd name="T30" fmla="*/ 479 w 479"/>
                  <a:gd name="T31" fmla="*/ 277 h 279"/>
                  <a:gd name="T32" fmla="*/ 352 w 479"/>
                  <a:gd name="T33" fmla="*/ 5 h 279"/>
                  <a:gd name="T34" fmla="*/ 349 w 479"/>
                  <a:gd name="T35" fmla="*/ 4 h 279"/>
                  <a:gd name="T36" fmla="*/ 350 w 479"/>
                  <a:gd name="T37" fmla="*/ 0 h 279"/>
                  <a:gd name="T38" fmla="*/ 350 w 479"/>
                  <a:gd name="T39" fmla="*/ 0 h 279"/>
                  <a:gd name="T40" fmla="*/ 350 w 479"/>
                  <a:gd name="T41" fmla="*/ 1 h 279"/>
                  <a:gd name="T42" fmla="*/ 350 w 479"/>
                  <a:gd name="T43" fmla="*/ 0 h 279"/>
                  <a:gd name="T44" fmla="*/ 350 w 479"/>
                  <a:gd name="T45" fmla="*/ 0 h 279"/>
                  <a:gd name="T46" fmla="*/ 350 w 479"/>
                  <a:gd name="T4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9" h="279">
                    <a:moveTo>
                      <a:pt x="100" y="150"/>
                    </a:moveTo>
                    <a:lnTo>
                      <a:pt x="4" y="207"/>
                    </a:lnTo>
                    <a:lnTo>
                      <a:pt x="4" y="207"/>
                    </a:lnTo>
                    <a:lnTo>
                      <a:pt x="100" y="150"/>
                    </a:lnTo>
                    <a:moveTo>
                      <a:pt x="343" y="4"/>
                    </a:moveTo>
                    <a:lnTo>
                      <a:pt x="343" y="4"/>
                    </a:lnTo>
                    <a:lnTo>
                      <a:pt x="0" y="206"/>
                    </a:lnTo>
                    <a:lnTo>
                      <a:pt x="0" y="206"/>
                    </a:lnTo>
                    <a:lnTo>
                      <a:pt x="343" y="4"/>
                    </a:lnTo>
                    <a:moveTo>
                      <a:pt x="349" y="4"/>
                    </a:moveTo>
                    <a:lnTo>
                      <a:pt x="348" y="4"/>
                    </a:lnTo>
                    <a:lnTo>
                      <a:pt x="370" y="51"/>
                    </a:lnTo>
                    <a:lnTo>
                      <a:pt x="477" y="279"/>
                    </a:lnTo>
                    <a:lnTo>
                      <a:pt x="302" y="253"/>
                    </a:lnTo>
                    <a:lnTo>
                      <a:pt x="479" y="279"/>
                    </a:lnTo>
                    <a:lnTo>
                      <a:pt x="479" y="277"/>
                    </a:lnTo>
                    <a:lnTo>
                      <a:pt x="352" y="5"/>
                    </a:lnTo>
                    <a:lnTo>
                      <a:pt x="349" y="4"/>
                    </a:lnTo>
                    <a:moveTo>
                      <a:pt x="350" y="0"/>
                    </a:moveTo>
                    <a:lnTo>
                      <a:pt x="350" y="0"/>
                    </a:lnTo>
                    <a:lnTo>
                      <a:pt x="350" y="1"/>
                    </a:lnTo>
                    <a:lnTo>
                      <a:pt x="350" y="0"/>
                    </a:lnTo>
                    <a:lnTo>
                      <a:pt x="350" y="0"/>
                    </a:lnTo>
                    <a:lnTo>
                      <a:pt x="3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5" name="Freeform 175"/>
              <p:cNvSpPr>
                <a:spLocks noEditPoints="1"/>
              </p:cNvSpPr>
              <p:nvPr/>
            </p:nvSpPr>
            <p:spPr bwMode="auto">
              <a:xfrm>
                <a:off x="3594" y="134"/>
                <a:ext cx="460" cy="207"/>
              </a:xfrm>
              <a:custGeom>
                <a:avLst/>
                <a:gdLst>
                  <a:gd name="T0" fmla="*/ 0 w 460"/>
                  <a:gd name="T1" fmla="*/ 38 h 207"/>
                  <a:gd name="T2" fmla="*/ 0 w 460"/>
                  <a:gd name="T3" fmla="*/ 38 h 207"/>
                  <a:gd name="T4" fmla="*/ 70 w 460"/>
                  <a:gd name="T5" fmla="*/ 152 h 207"/>
                  <a:gd name="T6" fmla="*/ 0 w 460"/>
                  <a:gd name="T7" fmla="*/ 38 h 207"/>
                  <a:gd name="T8" fmla="*/ 453 w 460"/>
                  <a:gd name="T9" fmla="*/ 4 h 207"/>
                  <a:gd name="T10" fmla="*/ 117 w 460"/>
                  <a:gd name="T11" fmla="*/ 29 h 207"/>
                  <a:gd name="T12" fmla="*/ 447 w 460"/>
                  <a:gd name="T13" fmla="*/ 4 h 207"/>
                  <a:gd name="T14" fmla="*/ 104 w 460"/>
                  <a:gd name="T15" fmla="*/ 206 h 207"/>
                  <a:gd name="T16" fmla="*/ 104 w 460"/>
                  <a:gd name="T17" fmla="*/ 206 h 207"/>
                  <a:gd name="T18" fmla="*/ 108 w 460"/>
                  <a:gd name="T19" fmla="*/ 207 h 207"/>
                  <a:gd name="T20" fmla="*/ 204 w 460"/>
                  <a:gd name="T21" fmla="*/ 150 h 207"/>
                  <a:gd name="T22" fmla="*/ 452 w 460"/>
                  <a:gd name="T23" fmla="*/ 4 h 207"/>
                  <a:gd name="T24" fmla="*/ 452 w 460"/>
                  <a:gd name="T25" fmla="*/ 4 h 207"/>
                  <a:gd name="T26" fmla="*/ 453 w 460"/>
                  <a:gd name="T27" fmla="*/ 4 h 207"/>
                  <a:gd name="T28" fmla="*/ 453 w 460"/>
                  <a:gd name="T29" fmla="*/ 4 h 207"/>
                  <a:gd name="T30" fmla="*/ 460 w 460"/>
                  <a:gd name="T31" fmla="*/ 0 h 207"/>
                  <a:gd name="T32" fmla="*/ 454 w 460"/>
                  <a:gd name="T33" fmla="*/ 0 h 207"/>
                  <a:gd name="T34" fmla="*/ 454 w 460"/>
                  <a:gd name="T35" fmla="*/ 1 h 207"/>
                  <a:gd name="T36" fmla="*/ 454 w 460"/>
                  <a:gd name="T37" fmla="*/ 1 h 207"/>
                  <a:gd name="T38" fmla="*/ 457 w 460"/>
                  <a:gd name="T39" fmla="*/ 2 h 207"/>
                  <a:gd name="T40" fmla="*/ 460 w 460"/>
                  <a:gd name="T4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0" h="207">
                    <a:moveTo>
                      <a:pt x="0" y="38"/>
                    </a:moveTo>
                    <a:lnTo>
                      <a:pt x="0" y="38"/>
                    </a:lnTo>
                    <a:lnTo>
                      <a:pt x="70" y="152"/>
                    </a:lnTo>
                    <a:lnTo>
                      <a:pt x="0" y="38"/>
                    </a:lnTo>
                    <a:close/>
                    <a:moveTo>
                      <a:pt x="453" y="4"/>
                    </a:moveTo>
                    <a:lnTo>
                      <a:pt x="117" y="29"/>
                    </a:lnTo>
                    <a:lnTo>
                      <a:pt x="447" y="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108" y="207"/>
                    </a:lnTo>
                    <a:lnTo>
                      <a:pt x="204" y="150"/>
                    </a:lnTo>
                    <a:lnTo>
                      <a:pt x="452" y="4"/>
                    </a:lnTo>
                    <a:lnTo>
                      <a:pt x="452" y="4"/>
                    </a:lnTo>
                    <a:lnTo>
                      <a:pt x="453" y="4"/>
                    </a:lnTo>
                    <a:lnTo>
                      <a:pt x="453" y="4"/>
                    </a:lnTo>
                    <a:close/>
                    <a:moveTo>
                      <a:pt x="460" y="0"/>
                    </a:moveTo>
                    <a:lnTo>
                      <a:pt x="454" y="0"/>
                    </a:lnTo>
                    <a:lnTo>
                      <a:pt x="454" y="1"/>
                    </a:lnTo>
                    <a:lnTo>
                      <a:pt x="454" y="1"/>
                    </a:lnTo>
                    <a:lnTo>
                      <a:pt x="457" y="2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6" name="Freeform 176"/>
              <p:cNvSpPr>
                <a:spLocks noEditPoints="1"/>
              </p:cNvSpPr>
              <p:nvPr/>
            </p:nvSpPr>
            <p:spPr bwMode="auto">
              <a:xfrm>
                <a:off x="3594" y="134"/>
                <a:ext cx="460" cy="207"/>
              </a:xfrm>
              <a:custGeom>
                <a:avLst/>
                <a:gdLst>
                  <a:gd name="T0" fmla="*/ 0 w 460"/>
                  <a:gd name="T1" fmla="*/ 38 h 207"/>
                  <a:gd name="T2" fmla="*/ 0 w 460"/>
                  <a:gd name="T3" fmla="*/ 38 h 207"/>
                  <a:gd name="T4" fmla="*/ 70 w 460"/>
                  <a:gd name="T5" fmla="*/ 152 h 207"/>
                  <a:gd name="T6" fmla="*/ 0 w 460"/>
                  <a:gd name="T7" fmla="*/ 38 h 207"/>
                  <a:gd name="T8" fmla="*/ 453 w 460"/>
                  <a:gd name="T9" fmla="*/ 4 h 207"/>
                  <a:gd name="T10" fmla="*/ 117 w 460"/>
                  <a:gd name="T11" fmla="*/ 29 h 207"/>
                  <a:gd name="T12" fmla="*/ 447 w 460"/>
                  <a:gd name="T13" fmla="*/ 4 h 207"/>
                  <a:gd name="T14" fmla="*/ 104 w 460"/>
                  <a:gd name="T15" fmla="*/ 206 h 207"/>
                  <a:gd name="T16" fmla="*/ 104 w 460"/>
                  <a:gd name="T17" fmla="*/ 206 h 207"/>
                  <a:gd name="T18" fmla="*/ 108 w 460"/>
                  <a:gd name="T19" fmla="*/ 207 h 207"/>
                  <a:gd name="T20" fmla="*/ 204 w 460"/>
                  <a:gd name="T21" fmla="*/ 150 h 207"/>
                  <a:gd name="T22" fmla="*/ 452 w 460"/>
                  <a:gd name="T23" fmla="*/ 4 h 207"/>
                  <a:gd name="T24" fmla="*/ 452 w 460"/>
                  <a:gd name="T25" fmla="*/ 4 h 207"/>
                  <a:gd name="T26" fmla="*/ 453 w 460"/>
                  <a:gd name="T27" fmla="*/ 4 h 207"/>
                  <a:gd name="T28" fmla="*/ 453 w 460"/>
                  <a:gd name="T29" fmla="*/ 4 h 207"/>
                  <a:gd name="T30" fmla="*/ 460 w 460"/>
                  <a:gd name="T31" fmla="*/ 0 h 207"/>
                  <a:gd name="T32" fmla="*/ 454 w 460"/>
                  <a:gd name="T33" fmla="*/ 0 h 207"/>
                  <a:gd name="T34" fmla="*/ 454 w 460"/>
                  <a:gd name="T35" fmla="*/ 1 h 207"/>
                  <a:gd name="T36" fmla="*/ 454 w 460"/>
                  <a:gd name="T37" fmla="*/ 1 h 207"/>
                  <a:gd name="T38" fmla="*/ 457 w 460"/>
                  <a:gd name="T39" fmla="*/ 2 h 207"/>
                  <a:gd name="T40" fmla="*/ 460 w 460"/>
                  <a:gd name="T4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0" h="207">
                    <a:moveTo>
                      <a:pt x="0" y="38"/>
                    </a:moveTo>
                    <a:lnTo>
                      <a:pt x="0" y="38"/>
                    </a:lnTo>
                    <a:lnTo>
                      <a:pt x="70" y="152"/>
                    </a:lnTo>
                    <a:lnTo>
                      <a:pt x="0" y="38"/>
                    </a:lnTo>
                    <a:moveTo>
                      <a:pt x="453" y="4"/>
                    </a:moveTo>
                    <a:lnTo>
                      <a:pt x="117" y="29"/>
                    </a:lnTo>
                    <a:lnTo>
                      <a:pt x="447" y="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108" y="207"/>
                    </a:lnTo>
                    <a:lnTo>
                      <a:pt x="204" y="150"/>
                    </a:lnTo>
                    <a:lnTo>
                      <a:pt x="452" y="4"/>
                    </a:lnTo>
                    <a:lnTo>
                      <a:pt x="452" y="4"/>
                    </a:lnTo>
                    <a:lnTo>
                      <a:pt x="453" y="4"/>
                    </a:lnTo>
                    <a:lnTo>
                      <a:pt x="453" y="4"/>
                    </a:lnTo>
                    <a:moveTo>
                      <a:pt x="460" y="0"/>
                    </a:moveTo>
                    <a:lnTo>
                      <a:pt x="454" y="0"/>
                    </a:lnTo>
                    <a:lnTo>
                      <a:pt x="454" y="1"/>
                    </a:lnTo>
                    <a:lnTo>
                      <a:pt x="454" y="1"/>
                    </a:lnTo>
                    <a:lnTo>
                      <a:pt x="457" y="2"/>
                    </a:lnTo>
                    <a:lnTo>
                      <a:pt x="4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7" name="Freeform 177"/>
              <p:cNvSpPr>
                <a:spLocks noEditPoints="1"/>
              </p:cNvSpPr>
              <p:nvPr/>
            </p:nvSpPr>
            <p:spPr bwMode="auto">
              <a:xfrm>
                <a:off x="3648" y="340"/>
                <a:ext cx="529" cy="267"/>
              </a:xfrm>
              <a:custGeom>
                <a:avLst/>
                <a:gdLst>
                  <a:gd name="T0" fmla="*/ 2 w 529"/>
                  <a:gd name="T1" fmla="*/ 264 h 267"/>
                  <a:gd name="T2" fmla="*/ 50 w 529"/>
                  <a:gd name="T3" fmla="*/ 4 h 267"/>
                  <a:gd name="T4" fmla="*/ 523 w 529"/>
                  <a:gd name="T5" fmla="*/ 75 h 267"/>
                  <a:gd name="T6" fmla="*/ 2 w 529"/>
                  <a:gd name="T7" fmla="*/ 264 h 267"/>
                  <a:gd name="T8" fmla="*/ 50 w 529"/>
                  <a:gd name="T9" fmla="*/ 0 h 267"/>
                  <a:gd name="T10" fmla="*/ 51 w 529"/>
                  <a:gd name="T11" fmla="*/ 3 h 267"/>
                  <a:gd name="T12" fmla="*/ 47 w 529"/>
                  <a:gd name="T13" fmla="*/ 4 h 267"/>
                  <a:gd name="T14" fmla="*/ 34 w 529"/>
                  <a:gd name="T15" fmla="*/ 71 h 267"/>
                  <a:gd name="T16" fmla="*/ 0 w 529"/>
                  <a:gd name="T17" fmla="*/ 261 h 267"/>
                  <a:gd name="T18" fmla="*/ 0 w 529"/>
                  <a:gd name="T19" fmla="*/ 261 h 267"/>
                  <a:gd name="T20" fmla="*/ 2 w 529"/>
                  <a:gd name="T21" fmla="*/ 265 h 267"/>
                  <a:gd name="T22" fmla="*/ 5 w 529"/>
                  <a:gd name="T23" fmla="*/ 265 h 267"/>
                  <a:gd name="T24" fmla="*/ 3 w 529"/>
                  <a:gd name="T25" fmla="*/ 266 h 267"/>
                  <a:gd name="T26" fmla="*/ 3 w 529"/>
                  <a:gd name="T27" fmla="*/ 267 h 267"/>
                  <a:gd name="T28" fmla="*/ 4 w 529"/>
                  <a:gd name="T29" fmla="*/ 266 h 267"/>
                  <a:gd name="T30" fmla="*/ 6 w 529"/>
                  <a:gd name="T31" fmla="*/ 265 h 267"/>
                  <a:gd name="T32" fmla="*/ 529 w 529"/>
                  <a:gd name="T33" fmla="*/ 77 h 267"/>
                  <a:gd name="T34" fmla="*/ 529 w 529"/>
                  <a:gd name="T35" fmla="*/ 76 h 267"/>
                  <a:gd name="T36" fmla="*/ 528 w 529"/>
                  <a:gd name="T37" fmla="*/ 76 h 267"/>
                  <a:gd name="T38" fmla="*/ 528 w 529"/>
                  <a:gd name="T39" fmla="*/ 75 h 267"/>
                  <a:gd name="T40" fmla="*/ 527 w 529"/>
                  <a:gd name="T41" fmla="*/ 73 h 267"/>
                  <a:gd name="T42" fmla="*/ 529 w 529"/>
                  <a:gd name="T43" fmla="*/ 73 h 267"/>
                  <a:gd name="T44" fmla="*/ 529 w 529"/>
                  <a:gd name="T45" fmla="*/ 73 h 267"/>
                  <a:gd name="T46" fmla="*/ 352 w 529"/>
                  <a:gd name="T47" fmla="*/ 47 h 267"/>
                  <a:gd name="T48" fmla="*/ 54 w 529"/>
                  <a:gd name="T49" fmla="*/ 1 h 267"/>
                  <a:gd name="T50" fmla="*/ 54 w 529"/>
                  <a:gd name="T51" fmla="*/ 1 h 267"/>
                  <a:gd name="T52" fmla="*/ 50 w 529"/>
                  <a:gd name="T53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29" h="267">
                    <a:moveTo>
                      <a:pt x="2" y="264"/>
                    </a:moveTo>
                    <a:lnTo>
                      <a:pt x="50" y="4"/>
                    </a:lnTo>
                    <a:lnTo>
                      <a:pt x="523" y="75"/>
                    </a:lnTo>
                    <a:lnTo>
                      <a:pt x="2" y="264"/>
                    </a:lnTo>
                    <a:close/>
                    <a:moveTo>
                      <a:pt x="50" y="0"/>
                    </a:moveTo>
                    <a:lnTo>
                      <a:pt x="51" y="3"/>
                    </a:lnTo>
                    <a:lnTo>
                      <a:pt x="47" y="4"/>
                    </a:lnTo>
                    <a:lnTo>
                      <a:pt x="34" y="71"/>
                    </a:lnTo>
                    <a:lnTo>
                      <a:pt x="0" y="261"/>
                    </a:lnTo>
                    <a:lnTo>
                      <a:pt x="0" y="261"/>
                    </a:lnTo>
                    <a:lnTo>
                      <a:pt x="2" y="265"/>
                    </a:lnTo>
                    <a:lnTo>
                      <a:pt x="5" y="265"/>
                    </a:lnTo>
                    <a:lnTo>
                      <a:pt x="3" y="266"/>
                    </a:lnTo>
                    <a:lnTo>
                      <a:pt x="3" y="267"/>
                    </a:lnTo>
                    <a:lnTo>
                      <a:pt x="4" y="266"/>
                    </a:lnTo>
                    <a:lnTo>
                      <a:pt x="6" y="265"/>
                    </a:lnTo>
                    <a:lnTo>
                      <a:pt x="529" y="77"/>
                    </a:lnTo>
                    <a:lnTo>
                      <a:pt x="529" y="76"/>
                    </a:lnTo>
                    <a:lnTo>
                      <a:pt x="528" y="76"/>
                    </a:lnTo>
                    <a:lnTo>
                      <a:pt x="528" y="75"/>
                    </a:lnTo>
                    <a:lnTo>
                      <a:pt x="527" y="73"/>
                    </a:lnTo>
                    <a:lnTo>
                      <a:pt x="529" y="73"/>
                    </a:lnTo>
                    <a:lnTo>
                      <a:pt x="529" y="73"/>
                    </a:lnTo>
                    <a:lnTo>
                      <a:pt x="352" y="47"/>
                    </a:lnTo>
                    <a:lnTo>
                      <a:pt x="54" y="1"/>
                    </a:lnTo>
                    <a:lnTo>
                      <a:pt x="54" y="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8" name="Freeform 178"/>
              <p:cNvSpPr>
                <a:spLocks noEditPoints="1"/>
              </p:cNvSpPr>
              <p:nvPr/>
            </p:nvSpPr>
            <p:spPr bwMode="auto">
              <a:xfrm>
                <a:off x="3648" y="340"/>
                <a:ext cx="529" cy="267"/>
              </a:xfrm>
              <a:custGeom>
                <a:avLst/>
                <a:gdLst>
                  <a:gd name="T0" fmla="*/ 2 w 529"/>
                  <a:gd name="T1" fmla="*/ 264 h 267"/>
                  <a:gd name="T2" fmla="*/ 50 w 529"/>
                  <a:gd name="T3" fmla="*/ 4 h 267"/>
                  <a:gd name="T4" fmla="*/ 523 w 529"/>
                  <a:gd name="T5" fmla="*/ 75 h 267"/>
                  <a:gd name="T6" fmla="*/ 2 w 529"/>
                  <a:gd name="T7" fmla="*/ 264 h 267"/>
                  <a:gd name="T8" fmla="*/ 50 w 529"/>
                  <a:gd name="T9" fmla="*/ 0 h 267"/>
                  <a:gd name="T10" fmla="*/ 51 w 529"/>
                  <a:gd name="T11" fmla="*/ 3 h 267"/>
                  <a:gd name="T12" fmla="*/ 47 w 529"/>
                  <a:gd name="T13" fmla="*/ 4 h 267"/>
                  <a:gd name="T14" fmla="*/ 34 w 529"/>
                  <a:gd name="T15" fmla="*/ 71 h 267"/>
                  <a:gd name="T16" fmla="*/ 0 w 529"/>
                  <a:gd name="T17" fmla="*/ 261 h 267"/>
                  <a:gd name="T18" fmla="*/ 0 w 529"/>
                  <a:gd name="T19" fmla="*/ 261 h 267"/>
                  <a:gd name="T20" fmla="*/ 2 w 529"/>
                  <a:gd name="T21" fmla="*/ 265 h 267"/>
                  <a:gd name="T22" fmla="*/ 5 w 529"/>
                  <a:gd name="T23" fmla="*/ 265 h 267"/>
                  <a:gd name="T24" fmla="*/ 3 w 529"/>
                  <a:gd name="T25" fmla="*/ 266 h 267"/>
                  <a:gd name="T26" fmla="*/ 3 w 529"/>
                  <a:gd name="T27" fmla="*/ 267 h 267"/>
                  <a:gd name="T28" fmla="*/ 4 w 529"/>
                  <a:gd name="T29" fmla="*/ 266 h 267"/>
                  <a:gd name="T30" fmla="*/ 6 w 529"/>
                  <a:gd name="T31" fmla="*/ 265 h 267"/>
                  <a:gd name="T32" fmla="*/ 529 w 529"/>
                  <a:gd name="T33" fmla="*/ 77 h 267"/>
                  <a:gd name="T34" fmla="*/ 529 w 529"/>
                  <a:gd name="T35" fmla="*/ 76 h 267"/>
                  <a:gd name="T36" fmla="*/ 528 w 529"/>
                  <a:gd name="T37" fmla="*/ 76 h 267"/>
                  <a:gd name="T38" fmla="*/ 528 w 529"/>
                  <a:gd name="T39" fmla="*/ 75 h 267"/>
                  <a:gd name="T40" fmla="*/ 527 w 529"/>
                  <a:gd name="T41" fmla="*/ 73 h 267"/>
                  <a:gd name="T42" fmla="*/ 529 w 529"/>
                  <a:gd name="T43" fmla="*/ 73 h 267"/>
                  <a:gd name="T44" fmla="*/ 529 w 529"/>
                  <a:gd name="T45" fmla="*/ 73 h 267"/>
                  <a:gd name="T46" fmla="*/ 352 w 529"/>
                  <a:gd name="T47" fmla="*/ 47 h 267"/>
                  <a:gd name="T48" fmla="*/ 54 w 529"/>
                  <a:gd name="T49" fmla="*/ 1 h 267"/>
                  <a:gd name="T50" fmla="*/ 54 w 529"/>
                  <a:gd name="T51" fmla="*/ 1 h 267"/>
                  <a:gd name="T52" fmla="*/ 50 w 529"/>
                  <a:gd name="T53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29" h="267">
                    <a:moveTo>
                      <a:pt x="2" y="264"/>
                    </a:moveTo>
                    <a:lnTo>
                      <a:pt x="50" y="4"/>
                    </a:lnTo>
                    <a:lnTo>
                      <a:pt x="523" y="75"/>
                    </a:lnTo>
                    <a:lnTo>
                      <a:pt x="2" y="264"/>
                    </a:lnTo>
                    <a:moveTo>
                      <a:pt x="50" y="0"/>
                    </a:moveTo>
                    <a:lnTo>
                      <a:pt x="51" y="3"/>
                    </a:lnTo>
                    <a:lnTo>
                      <a:pt x="47" y="4"/>
                    </a:lnTo>
                    <a:lnTo>
                      <a:pt x="34" y="71"/>
                    </a:lnTo>
                    <a:lnTo>
                      <a:pt x="0" y="261"/>
                    </a:lnTo>
                    <a:lnTo>
                      <a:pt x="0" y="261"/>
                    </a:lnTo>
                    <a:lnTo>
                      <a:pt x="2" y="265"/>
                    </a:lnTo>
                    <a:lnTo>
                      <a:pt x="5" y="265"/>
                    </a:lnTo>
                    <a:lnTo>
                      <a:pt x="3" y="266"/>
                    </a:lnTo>
                    <a:lnTo>
                      <a:pt x="3" y="267"/>
                    </a:lnTo>
                    <a:lnTo>
                      <a:pt x="4" y="266"/>
                    </a:lnTo>
                    <a:lnTo>
                      <a:pt x="6" y="265"/>
                    </a:lnTo>
                    <a:lnTo>
                      <a:pt x="529" y="77"/>
                    </a:lnTo>
                    <a:lnTo>
                      <a:pt x="529" y="76"/>
                    </a:lnTo>
                    <a:lnTo>
                      <a:pt x="528" y="76"/>
                    </a:lnTo>
                    <a:lnTo>
                      <a:pt x="528" y="75"/>
                    </a:lnTo>
                    <a:lnTo>
                      <a:pt x="527" y="73"/>
                    </a:lnTo>
                    <a:lnTo>
                      <a:pt x="529" y="73"/>
                    </a:lnTo>
                    <a:lnTo>
                      <a:pt x="529" y="73"/>
                    </a:lnTo>
                    <a:lnTo>
                      <a:pt x="352" y="47"/>
                    </a:lnTo>
                    <a:lnTo>
                      <a:pt x="54" y="1"/>
                    </a:lnTo>
                    <a:lnTo>
                      <a:pt x="54" y="1"/>
                    </a:lnTo>
                    <a:lnTo>
                      <a:pt x="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9" name="Freeform 179"/>
              <p:cNvSpPr>
                <a:spLocks noEditPoints="1"/>
              </p:cNvSpPr>
              <p:nvPr/>
            </p:nvSpPr>
            <p:spPr bwMode="auto">
              <a:xfrm>
                <a:off x="3498" y="171"/>
                <a:ext cx="201" cy="221"/>
              </a:xfrm>
              <a:custGeom>
                <a:avLst/>
                <a:gdLst>
                  <a:gd name="T0" fmla="*/ 2 w 201"/>
                  <a:gd name="T1" fmla="*/ 219 h 221"/>
                  <a:gd name="T2" fmla="*/ 1 w 201"/>
                  <a:gd name="T3" fmla="*/ 220 h 221"/>
                  <a:gd name="T4" fmla="*/ 1 w 201"/>
                  <a:gd name="T5" fmla="*/ 220 h 221"/>
                  <a:gd name="T6" fmla="*/ 0 w 201"/>
                  <a:gd name="T7" fmla="*/ 221 h 221"/>
                  <a:gd name="T8" fmla="*/ 1 w 201"/>
                  <a:gd name="T9" fmla="*/ 221 h 221"/>
                  <a:gd name="T10" fmla="*/ 2 w 201"/>
                  <a:gd name="T11" fmla="*/ 219 h 221"/>
                  <a:gd name="T12" fmla="*/ 2 w 201"/>
                  <a:gd name="T13" fmla="*/ 219 h 221"/>
                  <a:gd name="T14" fmla="*/ 84 w 201"/>
                  <a:gd name="T15" fmla="*/ 23 h 221"/>
                  <a:gd name="T16" fmla="*/ 93 w 201"/>
                  <a:gd name="T17" fmla="*/ 2 h 221"/>
                  <a:gd name="T18" fmla="*/ 93 w 201"/>
                  <a:gd name="T19" fmla="*/ 2 h 221"/>
                  <a:gd name="T20" fmla="*/ 196 w 201"/>
                  <a:gd name="T21" fmla="*/ 170 h 221"/>
                  <a:gd name="T22" fmla="*/ 6 w 201"/>
                  <a:gd name="T23" fmla="*/ 216 h 221"/>
                  <a:gd name="T24" fmla="*/ 84 w 201"/>
                  <a:gd name="T25" fmla="*/ 23 h 221"/>
                  <a:gd name="T26" fmla="*/ 91 w 201"/>
                  <a:gd name="T27" fmla="*/ 0 h 221"/>
                  <a:gd name="T28" fmla="*/ 3 w 201"/>
                  <a:gd name="T29" fmla="*/ 216 h 221"/>
                  <a:gd name="T30" fmla="*/ 6 w 201"/>
                  <a:gd name="T31" fmla="*/ 220 h 221"/>
                  <a:gd name="T32" fmla="*/ 6 w 201"/>
                  <a:gd name="T33" fmla="*/ 220 h 221"/>
                  <a:gd name="T34" fmla="*/ 99 w 201"/>
                  <a:gd name="T35" fmla="*/ 197 h 221"/>
                  <a:gd name="T36" fmla="*/ 197 w 201"/>
                  <a:gd name="T37" fmla="*/ 173 h 221"/>
                  <a:gd name="T38" fmla="*/ 201 w 201"/>
                  <a:gd name="T39" fmla="*/ 172 h 221"/>
                  <a:gd name="T40" fmla="*/ 200 w 201"/>
                  <a:gd name="T41" fmla="*/ 169 h 221"/>
                  <a:gd name="T42" fmla="*/ 200 w 201"/>
                  <a:gd name="T43" fmla="*/ 169 h 221"/>
                  <a:gd name="T44" fmla="*/ 200 w 201"/>
                  <a:gd name="T45" fmla="*/ 169 h 221"/>
                  <a:gd name="T46" fmla="*/ 166 w 201"/>
                  <a:gd name="T47" fmla="*/ 115 h 221"/>
                  <a:gd name="T48" fmla="*/ 96 w 201"/>
                  <a:gd name="T49" fmla="*/ 1 h 221"/>
                  <a:gd name="T50" fmla="*/ 94 w 201"/>
                  <a:gd name="T51" fmla="*/ 1 h 221"/>
                  <a:gd name="T52" fmla="*/ 94 w 201"/>
                  <a:gd name="T53" fmla="*/ 1 h 221"/>
                  <a:gd name="T54" fmla="*/ 92 w 201"/>
                  <a:gd name="T55" fmla="*/ 1 h 221"/>
                  <a:gd name="T56" fmla="*/ 91 w 201"/>
                  <a:gd name="T57" fmla="*/ 1 h 221"/>
                  <a:gd name="T58" fmla="*/ 91 w 201"/>
                  <a:gd name="T59" fmla="*/ 0 h 221"/>
                  <a:gd name="T60" fmla="*/ 91 w 201"/>
                  <a:gd name="T61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221">
                    <a:moveTo>
                      <a:pt x="2" y="219"/>
                    </a:moveTo>
                    <a:lnTo>
                      <a:pt x="1" y="220"/>
                    </a:lnTo>
                    <a:lnTo>
                      <a:pt x="1" y="220"/>
                    </a:lnTo>
                    <a:lnTo>
                      <a:pt x="0" y="221"/>
                    </a:lnTo>
                    <a:lnTo>
                      <a:pt x="1" y="221"/>
                    </a:lnTo>
                    <a:lnTo>
                      <a:pt x="2" y="219"/>
                    </a:lnTo>
                    <a:lnTo>
                      <a:pt x="2" y="219"/>
                    </a:lnTo>
                    <a:close/>
                    <a:moveTo>
                      <a:pt x="84" y="23"/>
                    </a:moveTo>
                    <a:lnTo>
                      <a:pt x="93" y="2"/>
                    </a:lnTo>
                    <a:lnTo>
                      <a:pt x="93" y="2"/>
                    </a:lnTo>
                    <a:lnTo>
                      <a:pt x="196" y="170"/>
                    </a:lnTo>
                    <a:lnTo>
                      <a:pt x="6" y="216"/>
                    </a:lnTo>
                    <a:lnTo>
                      <a:pt x="84" y="23"/>
                    </a:lnTo>
                    <a:close/>
                    <a:moveTo>
                      <a:pt x="91" y="0"/>
                    </a:moveTo>
                    <a:lnTo>
                      <a:pt x="3" y="216"/>
                    </a:lnTo>
                    <a:lnTo>
                      <a:pt x="6" y="220"/>
                    </a:lnTo>
                    <a:lnTo>
                      <a:pt x="6" y="220"/>
                    </a:lnTo>
                    <a:lnTo>
                      <a:pt x="99" y="197"/>
                    </a:lnTo>
                    <a:lnTo>
                      <a:pt x="197" y="173"/>
                    </a:lnTo>
                    <a:lnTo>
                      <a:pt x="201" y="172"/>
                    </a:lnTo>
                    <a:lnTo>
                      <a:pt x="200" y="169"/>
                    </a:lnTo>
                    <a:lnTo>
                      <a:pt x="200" y="169"/>
                    </a:lnTo>
                    <a:lnTo>
                      <a:pt x="200" y="169"/>
                    </a:lnTo>
                    <a:lnTo>
                      <a:pt x="166" y="115"/>
                    </a:lnTo>
                    <a:lnTo>
                      <a:pt x="96" y="1"/>
                    </a:lnTo>
                    <a:lnTo>
                      <a:pt x="94" y="1"/>
                    </a:lnTo>
                    <a:lnTo>
                      <a:pt x="94" y="1"/>
                    </a:lnTo>
                    <a:lnTo>
                      <a:pt x="92" y="1"/>
                    </a:lnTo>
                    <a:lnTo>
                      <a:pt x="91" y="1"/>
                    </a:lnTo>
                    <a:lnTo>
                      <a:pt x="91" y="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0" name="Freeform 180"/>
              <p:cNvSpPr>
                <a:spLocks noEditPoints="1"/>
              </p:cNvSpPr>
              <p:nvPr/>
            </p:nvSpPr>
            <p:spPr bwMode="auto">
              <a:xfrm>
                <a:off x="3498" y="171"/>
                <a:ext cx="201" cy="221"/>
              </a:xfrm>
              <a:custGeom>
                <a:avLst/>
                <a:gdLst>
                  <a:gd name="T0" fmla="*/ 2 w 201"/>
                  <a:gd name="T1" fmla="*/ 219 h 221"/>
                  <a:gd name="T2" fmla="*/ 1 w 201"/>
                  <a:gd name="T3" fmla="*/ 220 h 221"/>
                  <a:gd name="T4" fmla="*/ 1 w 201"/>
                  <a:gd name="T5" fmla="*/ 220 h 221"/>
                  <a:gd name="T6" fmla="*/ 0 w 201"/>
                  <a:gd name="T7" fmla="*/ 221 h 221"/>
                  <a:gd name="T8" fmla="*/ 1 w 201"/>
                  <a:gd name="T9" fmla="*/ 221 h 221"/>
                  <a:gd name="T10" fmla="*/ 2 w 201"/>
                  <a:gd name="T11" fmla="*/ 219 h 221"/>
                  <a:gd name="T12" fmla="*/ 2 w 201"/>
                  <a:gd name="T13" fmla="*/ 219 h 221"/>
                  <a:gd name="T14" fmla="*/ 84 w 201"/>
                  <a:gd name="T15" fmla="*/ 23 h 221"/>
                  <a:gd name="T16" fmla="*/ 93 w 201"/>
                  <a:gd name="T17" fmla="*/ 2 h 221"/>
                  <a:gd name="T18" fmla="*/ 93 w 201"/>
                  <a:gd name="T19" fmla="*/ 2 h 221"/>
                  <a:gd name="T20" fmla="*/ 196 w 201"/>
                  <a:gd name="T21" fmla="*/ 170 h 221"/>
                  <a:gd name="T22" fmla="*/ 6 w 201"/>
                  <a:gd name="T23" fmla="*/ 216 h 221"/>
                  <a:gd name="T24" fmla="*/ 84 w 201"/>
                  <a:gd name="T25" fmla="*/ 23 h 221"/>
                  <a:gd name="T26" fmla="*/ 91 w 201"/>
                  <a:gd name="T27" fmla="*/ 0 h 221"/>
                  <a:gd name="T28" fmla="*/ 3 w 201"/>
                  <a:gd name="T29" fmla="*/ 216 h 221"/>
                  <a:gd name="T30" fmla="*/ 6 w 201"/>
                  <a:gd name="T31" fmla="*/ 220 h 221"/>
                  <a:gd name="T32" fmla="*/ 6 w 201"/>
                  <a:gd name="T33" fmla="*/ 220 h 221"/>
                  <a:gd name="T34" fmla="*/ 99 w 201"/>
                  <a:gd name="T35" fmla="*/ 197 h 221"/>
                  <a:gd name="T36" fmla="*/ 197 w 201"/>
                  <a:gd name="T37" fmla="*/ 173 h 221"/>
                  <a:gd name="T38" fmla="*/ 201 w 201"/>
                  <a:gd name="T39" fmla="*/ 172 h 221"/>
                  <a:gd name="T40" fmla="*/ 200 w 201"/>
                  <a:gd name="T41" fmla="*/ 169 h 221"/>
                  <a:gd name="T42" fmla="*/ 200 w 201"/>
                  <a:gd name="T43" fmla="*/ 169 h 221"/>
                  <a:gd name="T44" fmla="*/ 200 w 201"/>
                  <a:gd name="T45" fmla="*/ 169 h 221"/>
                  <a:gd name="T46" fmla="*/ 166 w 201"/>
                  <a:gd name="T47" fmla="*/ 115 h 221"/>
                  <a:gd name="T48" fmla="*/ 96 w 201"/>
                  <a:gd name="T49" fmla="*/ 1 h 221"/>
                  <a:gd name="T50" fmla="*/ 94 w 201"/>
                  <a:gd name="T51" fmla="*/ 1 h 221"/>
                  <a:gd name="T52" fmla="*/ 94 w 201"/>
                  <a:gd name="T53" fmla="*/ 1 h 221"/>
                  <a:gd name="T54" fmla="*/ 92 w 201"/>
                  <a:gd name="T55" fmla="*/ 1 h 221"/>
                  <a:gd name="T56" fmla="*/ 91 w 201"/>
                  <a:gd name="T57" fmla="*/ 1 h 221"/>
                  <a:gd name="T58" fmla="*/ 91 w 201"/>
                  <a:gd name="T59" fmla="*/ 0 h 221"/>
                  <a:gd name="T60" fmla="*/ 91 w 201"/>
                  <a:gd name="T61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221">
                    <a:moveTo>
                      <a:pt x="2" y="219"/>
                    </a:moveTo>
                    <a:lnTo>
                      <a:pt x="1" y="220"/>
                    </a:lnTo>
                    <a:lnTo>
                      <a:pt x="1" y="220"/>
                    </a:lnTo>
                    <a:lnTo>
                      <a:pt x="0" y="221"/>
                    </a:lnTo>
                    <a:lnTo>
                      <a:pt x="1" y="221"/>
                    </a:lnTo>
                    <a:lnTo>
                      <a:pt x="2" y="219"/>
                    </a:lnTo>
                    <a:lnTo>
                      <a:pt x="2" y="219"/>
                    </a:lnTo>
                    <a:moveTo>
                      <a:pt x="84" y="23"/>
                    </a:moveTo>
                    <a:lnTo>
                      <a:pt x="93" y="2"/>
                    </a:lnTo>
                    <a:lnTo>
                      <a:pt x="93" y="2"/>
                    </a:lnTo>
                    <a:lnTo>
                      <a:pt x="196" y="170"/>
                    </a:lnTo>
                    <a:lnTo>
                      <a:pt x="6" y="216"/>
                    </a:lnTo>
                    <a:lnTo>
                      <a:pt x="84" y="23"/>
                    </a:lnTo>
                    <a:moveTo>
                      <a:pt x="91" y="0"/>
                    </a:moveTo>
                    <a:lnTo>
                      <a:pt x="3" y="216"/>
                    </a:lnTo>
                    <a:lnTo>
                      <a:pt x="6" y="220"/>
                    </a:lnTo>
                    <a:lnTo>
                      <a:pt x="6" y="220"/>
                    </a:lnTo>
                    <a:lnTo>
                      <a:pt x="99" y="197"/>
                    </a:lnTo>
                    <a:lnTo>
                      <a:pt x="197" y="173"/>
                    </a:lnTo>
                    <a:lnTo>
                      <a:pt x="201" y="172"/>
                    </a:lnTo>
                    <a:lnTo>
                      <a:pt x="200" y="169"/>
                    </a:lnTo>
                    <a:lnTo>
                      <a:pt x="200" y="169"/>
                    </a:lnTo>
                    <a:lnTo>
                      <a:pt x="200" y="169"/>
                    </a:lnTo>
                    <a:lnTo>
                      <a:pt x="166" y="115"/>
                    </a:lnTo>
                    <a:lnTo>
                      <a:pt x="96" y="1"/>
                    </a:lnTo>
                    <a:lnTo>
                      <a:pt x="94" y="1"/>
                    </a:lnTo>
                    <a:lnTo>
                      <a:pt x="94" y="1"/>
                    </a:lnTo>
                    <a:lnTo>
                      <a:pt x="92" y="1"/>
                    </a:lnTo>
                    <a:lnTo>
                      <a:pt x="91" y="1"/>
                    </a:lnTo>
                    <a:lnTo>
                      <a:pt x="91" y="0"/>
                    </a:lnTo>
                    <a:lnTo>
                      <a:pt x="9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1" name="Freeform 181"/>
              <p:cNvSpPr>
                <a:spLocks noEditPoints="1"/>
              </p:cNvSpPr>
              <p:nvPr/>
            </p:nvSpPr>
            <p:spPr bwMode="auto">
              <a:xfrm>
                <a:off x="4800" y="2514"/>
                <a:ext cx="145" cy="240"/>
              </a:xfrm>
              <a:custGeom>
                <a:avLst/>
                <a:gdLst>
                  <a:gd name="T0" fmla="*/ 48 w 145"/>
                  <a:gd name="T1" fmla="*/ 239 h 240"/>
                  <a:gd name="T2" fmla="*/ 48 w 145"/>
                  <a:gd name="T3" fmla="*/ 240 h 240"/>
                  <a:gd name="T4" fmla="*/ 48 w 145"/>
                  <a:gd name="T5" fmla="*/ 240 h 240"/>
                  <a:gd name="T6" fmla="*/ 48 w 145"/>
                  <a:gd name="T7" fmla="*/ 239 h 240"/>
                  <a:gd name="T8" fmla="*/ 48 w 145"/>
                  <a:gd name="T9" fmla="*/ 239 h 240"/>
                  <a:gd name="T10" fmla="*/ 40 w 145"/>
                  <a:gd name="T11" fmla="*/ 234 h 240"/>
                  <a:gd name="T12" fmla="*/ 44 w 145"/>
                  <a:gd name="T13" fmla="*/ 238 h 240"/>
                  <a:gd name="T14" fmla="*/ 44 w 145"/>
                  <a:gd name="T15" fmla="*/ 238 h 240"/>
                  <a:gd name="T16" fmla="*/ 40 w 145"/>
                  <a:gd name="T17" fmla="*/ 234 h 240"/>
                  <a:gd name="T18" fmla="*/ 4 w 145"/>
                  <a:gd name="T19" fmla="*/ 203 h 240"/>
                  <a:gd name="T20" fmla="*/ 4 w 145"/>
                  <a:gd name="T21" fmla="*/ 203 h 240"/>
                  <a:gd name="T22" fmla="*/ 13 w 145"/>
                  <a:gd name="T23" fmla="*/ 210 h 240"/>
                  <a:gd name="T24" fmla="*/ 4 w 145"/>
                  <a:gd name="T25" fmla="*/ 203 h 240"/>
                  <a:gd name="T26" fmla="*/ 145 w 145"/>
                  <a:gd name="T27" fmla="*/ 0 h 240"/>
                  <a:gd name="T28" fmla="*/ 145 w 145"/>
                  <a:gd name="T29" fmla="*/ 0 h 240"/>
                  <a:gd name="T30" fmla="*/ 0 w 145"/>
                  <a:gd name="T31" fmla="*/ 201 h 240"/>
                  <a:gd name="T32" fmla="*/ 0 w 145"/>
                  <a:gd name="T33" fmla="*/ 201 h 240"/>
                  <a:gd name="T34" fmla="*/ 145 w 145"/>
                  <a:gd name="T3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40">
                    <a:moveTo>
                      <a:pt x="48" y="239"/>
                    </a:moveTo>
                    <a:lnTo>
                      <a:pt x="48" y="240"/>
                    </a:lnTo>
                    <a:lnTo>
                      <a:pt x="48" y="240"/>
                    </a:lnTo>
                    <a:lnTo>
                      <a:pt x="48" y="239"/>
                    </a:lnTo>
                    <a:lnTo>
                      <a:pt x="48" y="239"/>
                    </a:lnTo>
                    <a:close/>
                    <a:moveTo>
                      <a:pt x="40" y="234"/>
                    </a:moveTo>
                    <a:lnTo>
                      <a:pt x="44" y="238"/>
                    </a:lnTo>
                    <a:lnTo>
                      <a:pt x="44" y="238"/>
                    </a:lnTo>
                    <a:lnTo>
                      <a:pt x="40" y="234"/>
                    </a:lnTo>
                    <a:close/>
                    <a:moveTo>
                      <a:pt x="4" y="203"/>
                    </a:moveTo>
                    <a:lnTo>
                      <a:pt x="4" y="203"/>
                    </a:lnTo>
                    <a:lnTo>
                      <a:pt x="13" y="210"/>
                    </a:lnTo>
                    <a:lnTo>
                      <a:pt x="4" y="203"/>
                    </a:lnTo>
                    <a:close/>
                    <a:moveTo>
                      <a:pt x="145" y="0"/>
                    </a:moveTo>
                    <a:lnTo>
                      <a:pt x="145" y="0"/>
                    </a:lnTo>
                    <a:lnTo>
                      <a:pt x="0" y="201"/>
                    </a:lnTo>
                    <a:lnTo>
                      <a:pt x="0" y="201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2" name="Freeform 182"/>
              <p:cNvSpPr>
                <a:spLocks noEditPoints="1"/>
              </p:cNvSpPr>
              <p:nvPr/>
            </p:nvSpPr>
            <p:spPr bwMode="auto">
              <a:xfrm>
                <a:off x="4800" y="2514"/>
                <a:ext cx="145" cy="240"/>
              </a:xfrm>
              <a:custGeom>
                <a:avLst/>
                <a:gdLst>
                  <a:gd name="T0" fmla="*/ 48 w 145"/>
                  <a:gd name="T1" fmla="*/ 239 h 240"/>
                  <a:gd name="T2" fmla="*/ 48 w 145"/>
                  <a:gd name="T3" fmla="*/ 240 h 240"/>
                  <a:gd name="T4" fmla="*/ 48 w 145"/>
                  <a:gd name="T5" fmla="*/ 240 h 240"/>
                  <a:gd name="T6" fmla="*/ 48 w 145"/>
                  <a:gd name="T7" fmla="*/ 239 h 240"/>
                  <a:gd name="T8" fmla="*/ 48 w 145"/>
                  <a:gd name="T9" fmla="*/ 239 h 240"/>
                  <a:gd name="T10" fmla="*/ 40 w 145"/>
                  <a:gd name="T11" fmla="*/ 234 h 240"/>
                  <a:gd name="T12" fmla="*/ 44 w 145"/>
                  <a:gd name="T13" fmla="*/ 238 h 240"/>
                  <a:gd name="T14" fmla="*/ 44 w 145"/>
                  <a:gd name="T15" fmla="*/ 238 h 240"/>
                  <a:gd name="T16" fmla="*/ 40 w 145"/>
                  <a:gd name="T17" fmla="*/ 234 h 240"/>
                  <a:gd name="T18" fmla="*/ 4 w 145"/>
                  <a:gd name="T19" fmla="*/ 203 h 240"/>
                  <a:gd name="T20" fmla="*/ 4 w 145"/>
                  <a:gd name="T21" fmla="*/ 203 h 240"/>
                  <a:gd name="T22" fmla="*/ 13 w 145"/>
                  <a:gd name="T23" fmla="*/ 210 h 240"/>
                  <a:gd name="T24" fmla="*/ 4 w 145"/>
                  <a:gd name="T25" fmla="*/ 203 h 240"/>
                  <a:gd name="T26" fmla="*/ 145 w 145"/>
                  <a:gd name="T27" fmla="*/ 0 h 240"/>
                  <a:gd name="T28" fmla="*/ 145 w 145"/>
                  <a:gd name="T29" fmla="*/ 0 h 240"/>
                  <a:gd name="T30" fmla="*/ 0 w 145"/>
                  <a:gd name="T31" fmla="*/ 201 h 240"/>
                  <a:gd name="T32" fmla="*/ 0 w 145"/>
                  <a:gd name="T33" fmla="*/ 201 h 240"/>
                  <a:gd name="T34" fmla="*/ 145 w 145"/>
                  <a:gd name="T3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40">
                    <a:moveTo>
                      <a:pt x="48" y="239"/>
                    </a:moveTo>
                    <a:lnTo>
                      <a:pt x="48" y="240"/>
                    </a:lnTo>
                    <a:lnTo>
                      <a:pt x="48" y="240"/>
                    </a:lnTo>
                    <a:lnTo>
                      <a:pt x="48" y="239"/>
                    </a:lnTo>
                    <a:lnTo>
                      <a:pt x="48" y="239"/>
                    </a:lnTo>
                    <a:moveTo>
                      <a:pt x="40" y="234"/>
                    </a:moveTo>
                    <a:lnTo>
                      <a:pt x="44" y="238"/>
                    </a:lnTo>
                    <a:lnTo>
                      <a:pt x="44" y="238"/>
                    </a:lnTo>
                    <a:lnTo>
                      <a:pt x="40" y="234"/>
                    </a:lnTo>
                    <a:moveTo>
                      <a:pt x="4" y="203"/>
                    </a:moveTo>
                    <a:lnTo>
                      <a:pt x="4" y="203"/>
                    </a:lnTo>
                    <a:lnTo>
                      <a:pt x="13" y="210"/>
                    </a:lnTo>
                    <a:lnTo>
                      <a:pt x="4" y="203"/>
                    </a:lnTo>
                    <a:moveTo>
                      <a:pt x="145" y="0"/>
                    </a:moveTo>
                    <a:lnTo>
                      <a:pt x="145" y="0"/>
                    </a:lnTo>
                    <a:lnTo>
                      <a:pt x="0" y="201"/>
                    </a:lnTo>
                    <a:lnTo>
                      <a:pt x="0" y="201"/>
                    </a:lnTo>
                    <a:lnTo>
                      <a:pt x="1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3" name="Freeform 183"/>
              <p:cNvSpPr>
                <a:spLocks noEditPoints="1"/>
              </p:cNvSpPr>
              <p:nvPr/>
            </p:nvSpPr>
            <p:spPr bwMode="auto">
              <a:xfrm>
                <a:off x="4780" y="2481"/>
                <a:ext cx="189" cy="237"/>
              </a:xfrm>
              <a:custGeom>
                <a:avLst/>
                <a:gdLst>
                  <a:gd name="T0" fmla="*/ 4 w 189"/>
                  <a:gd name="T1" fmla="*/ 227 h 237"/>
                  <a:gd name="T2" fmla="*/ 4 w 189"/>
                  <a:gd name="T3" fmla="*/ 227 h 237"/>
                  <a:gd name="T4" fmla="*/ 20 w 189"/>
                  <a:gd name="T5" fmla="*/ 237 h 237"/>
                  <a:gd name="T6" fmla="*/ 20 w 189"/>
                  <a:gd name="T7" fmla="*/ 237 h 237"/>
                  <a:gd name="T8" fmla="*/ 4 w 189"/>
                  <a:gd name="T9" fmla="*/ 227 h 237"/>
                  <a:gd name="T10" fmla="*/ 1 w 189"/>
                  <a:gd name="T11" fmla="*/ 223 h 237"/>
                  <a:gd name="T12" fmla="*/ 0 w 189"/>
                  <a:gd name="T13" fmla="*/ 224 h 237"/>
                  <a:gd name="T14" fmla="*/ 1 w 189"/>
                  <a:gd name="T15" fmla="*/ 225 h 237"/>
                  <a:gd name="T16" fmla="*/ 1 w 189"/>
                  <a:gd name="T17" fmla="*/ 224 h 237"/>
                  <a:gd name="T18" fmla="*/ 3 w 189"/>
                  <a:gd name="T19" fmla="*/ 224 h 237"/>
                  <a:gd name="T20" fmla="*/ 1 w 189"/>
                  <a:gd name="T21" fmla="*/ 224 h 237"/>
                  <a:gd name="T22" fmla="*/ 1 w 189"/>
                  <a:gd name="T23" fmla="*/ 223 h 237"/>
                  <a:gd name="T24" fmla="*/ 188 w 189"/>
                  <a:gd name="T25" fmla="*/ 0 h 237"/>
                  <a:gd name="T26" fmla="*/ 4 w 189"/>
                  <a:gd name="T27" fmla="*/ 220 h 237"/>
                  <a:gd name="T28" fmla="*/ 3 w 189"/>
                  <a:gd name="T29" fmla="*/ 222 h 237"/>
                  <a:gd name="T30" fmla="*/ 16 w 189"/>
                  <a:gd name="T31" fmla="*/ 231 h 237"/>
                  <a:gd name="T32" fmla="*/ 5 w 189"/>
                  <a:gd name="T33" fmla="*/ 223 h 237"/>
                  <a:gd name="T34" fmla="*/ 165 w 189"/>
                  <a:gd name="T35" fmla="*/ 33 h 237"/>
                  <a:gd name="T36" fmla="*/ 165 w 189"/>
                  <a:gd name="T37" fmla="*/ 33 h 237"/>
                  <a:gd name="T38" fmla="*/ 20 w 189"/>
                  <a:gd name="T39" fmla="*/ 234 h 237"/>
                  <a:gd name="T40" fmla="*/ 22 w 189"/>
                  <a:gd name="T41" fmla="*/ 235 h 237"/>
                  <a:gd name="T42" fmla="*/ 23 w 189"/>
                  <a:gd name="T43" fmla="*/ 235 h 237"/>
                  <a:gd name="T44" fmla="*/ 23 w 189"/>
                  <a:gd name="T45" fmla="*/ 235 h 237"/>
                  <a:gd name="T46" fmla="*/ 24 w 189"/>
                  <a:gd name="T47" fmla="*/ 236 h 237"/>
                  <a:gd name="T48" fmla="*/ 183 w 189"/>
                  <a:gd name="T49" fmla="*/ 14 h 237"/>
                  <a:gd name="T50" fmla="*/ 189 w 189"/>
                  <a:gd name="T51" fmla="*/ 0 h 237"/>
                  <a:gd name="T52" fmla="*/ 188 w 189"/>
                  <a:gd name="T53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237">
                    <a:moveTo>
                      <a:pt x="4" y="227"/>
                    </a:moveTo>
                    <a:lnTo>
                      <a:pt x="4" y="227"/>
                    </a:lnTo>
                    <a:lnTo>
                      <a:pt x="20" y="237"/>
                    </a:lnTo>
                    <a:lnTo>
                      <a:pt x="20" y="237"/>
                    </a:lnTo>
                    <a:lnTo>
                      <a:pt x="4" y="227"/>
                    </a:lnTo>
                    <a:close/>
                    <a:moveTo>
                      <a:pt x="1" y="223"/>
                    </a:moveTo>
                    <a:lnTo>
                      <a:pt x="0" y="224"/>
                    </a:lnTo>
                    <a:lnTo>
                      <a:pt x="1" y="225"/>
                    </a:lnTo>
                    <a:lnTo>
                      <a:pt x="1" y="224"/>
                    </a:lnTo>
                    <a:lnTo>
                      <a:pt x="3" y="224"/>
                    </a:lnTo>
                    <a:lnTo>
                      <a:pt x="1" y="224"/>
                    </a:lnTo>
                    <a:lnTo>
                      <a:pt x="1" y="223"/>
                    </a:lnTo>
                    <a:close/>
                    <a:moveTo>
                      <a:pt x="188" y="0"/>
                    </a:moveTo>
                    <a:lnTo>
                      <a:pt x="4" y="220"/>
                    </a:lnTo>
                    <a:lnTo>
                      <a:pt x="3" y="222"/>
                    </a:lnTo>
                    <a:lnTo>
                      <a:pt x="16" y="231"/>
                    </a:lnTo>
                    <a:lnTo>
                      <a:pt x="5" y="223"/>
                    </a:lnTo>
                    <a:lnTo>
                      <a:pt x="165" y="33"/>
                    </a:lnTo>
                    <a:lnTo>
                      <a:pt x="165" y="33"/>
                    </a:lnTo>
                    <a:lnTo>
                      <a:pt x="20" y="234"/>
                    </a:lnTo>
                    <a:lnTo>
                      <a:pt x="22" y="235"/>
                    </a:lnTo>
                    <a:lnTo>
                      <a:pt x="23" y="235"/>
                    </a:lnTo>
                    <a:lnTo>
                      <a:pt x="23" y="235"/>
                    </a:lnTo>
                    <a:lnTo>
                      <a:pt x="24" y="236"/>
                    </a:lnTo>
                    <a:lnTo>
                      <a:pt x="183" y="14"/>
                    </a:lnTo>
                    <a:lnTo>
                      <a:pt x="189" y="0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4" name="Freeform 184"/>
              <p:cNvSpPr>
                <a:spLocks noEditPoints="1"/>
              </p:cNvSpPr>
              <p:nvPr/>
            </p:nvSpPr>
            <p:spPr bwMode="auto">
              <a:xfrm>
                <a:off x="4780" y="2481"/>
                <a:ext cx="189" cy="237"/>
              </a:xfrm>
              <a:custGeom>
                <a:avLst/>
                <a:gdLst>
                  <a:gd name="T0" fmla="*/ 4 w 189"/>
                  <a:gd name="T1" fmla="*/ 227 h 237"/>
                  <a:gd name="T2" fmla="*/ 4 w 189"/>
                  <a:gd name="T3" fmla="*/ 227 h 237"/>
                  <a:gd name="T4" fmla="*/ 20 w 189"/>
                  <a:gd name="T5" fmla="*/ 237 h 237"/>
                  <a:gd name="T6" fmla="*/ 20 w 189"/>
                  <a:gd name="T7" fmla="*/ 237 h 237"/>
                  <a:gd name="T8" fmla="*/ 4 w 189"/>
                  <a:gd name="T9" fmla="*/ 227 h 237"/>
                  <a:gd name="T10" fmla="*/ 1 w 189"/>
                  <a:gd name="T11" fmla="*/ 223 h 237"/>
                  <a:gd name="T12" fmla="*/ 0 w 189"/>
                  <a:gd name="T13" fmla="*/ 224 h 237"/>
                  <a:gd name="T14" fmla="*/ 1 w 189"/>
                  <a:gd name="T15" fmla="*/ 225 h 237"/>
                  <a:gd name="T16" fmla="*/ 1 w 189"/>
                  <a:gd name="T17" fmla="*/ 224 h 237"/>
                  <a:gd name="T18" fmla="*/ 3 w 189"/>
                  <a:gd name="T19" fmla="*/ 224 h 237"/>
                  <a:gd name="T20" fmla="*/ 1 w 189"/>
                  <a:gd name="T21" fmla="*/ 224 h 237"/>
                  <a:gd name="T22" fmla="*/ 1 w 189"/>
                  <a:gd name="T23" fmla="*/ 223 h 237"/>
                  <a:gd name="T24" fmla="*/ 188 w 189"/>
                  <a:gd name="T25" fmla="*/ 0 h 237"/>
                  <a:gd name="T26" fmla="*/ 4 w 189"/>
                  <a:gd name="T27" fmla="*/ 220 h 237"/>
                  <a:gd name="T28" fmla="*/ 3 w 189"/>
                  <a:gd name="T29" fmla="*/ 222 h 237"/>
                  <a:gd name="T30" fmla="*/ 16 w 189"/>
                  <a:gd name="T31" fmla="*/ 231 h 237"/>
                  <a:gd name="T32" fmla="*/ 5 w 189"/>
                  <a:gd name="T33" fmla="*/ 223 h 237"/>
                  <a:gd name="T34" fmla="*/ 165 w 189"/>
                  <a:gd name="T35" fmla="*/ 33 h 237"/>
                  <a:gd name="T36" fmla="*/ 165 w 189"/>
                  <a:gd name="T37" fmla="*/ 33 h 237"/>
                  <a:gd name="T38" fmla="*/ 20 w 189"/>
                  <a:gd name="T39" fmla="*/ 234 h 237"/>
                  <a:gd name="T40" fmla="*/ 22 w 189"/>
                  <a:gd name="T41" fmla="*/ 235 h 237"/>
                  <a:gd name="T42" fmla="*/ 23 w 189"/>
                  <a:gd name="T43" fmla="*/ 235 h 237"/>
                  <a:gd name="T44" fmla="*/ 23 w 189"/>
                  <a:gd name="T45" fmla="*/ 235 h 237"/>
                  <a:gd name="T46" fmla="*/ 24 w 189"/>
                  <a:gd name="T47" fmla="*/ 236 h 237"/>
                  <a:gd name="T48" fmla="*/ 183 w 189"/>
                  <a:gd name="T49" fmla="*/ 14 h 237"/>
                  <a:gd name="T50" fmla="*/ 189 w 189"/>
                  <a:gd name="T51" fmla="*/ 0 h 237"/>
                  <a:gd name="T52" fmla="*/ 188 w 189"/>
                  <a:gd name="T53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237">
                    <a:moveTo>
                      <a:pt x="4" y="227"/>
                    </a:moveTo>
                    <a:lnTo>
                      <a:pt x="4" y="227"/>
                    </a:lnTo>
                    <a:lnTo>
                      <a:pt x="20" y="237"/>
                    </a:lnTo>
                    <a:lnTo>
                      <a:pt x="20" y="237"/>
                    </a:lnTo>
                    <a:lnTo>
                      <a:pt x="4" y="227"/>
                    </a:lnTo>
                    <a:moveTo>
                      <a:pt x="1" y="223"/>
                    </a:moveTo>
                    <a:lnTo>
                      <a:pt x="0" y="224"/>
                    </a:lnTo>
                    <a:lnTo>
                      <a:pt x="1" y="225"/>
                    </a:lnTo>
                    <a:lnTo>
                      <a:pt x="1" y="224"/>
                    </a:lnTo>
                    <a:lnTo>
                      <a:pt x="3" y="224"/>
                    </a:lnTo>
                    <a:lnTo>
                      <a:pt x="1" y="224"/>
                    </a:lnTo>
                    <a:lnTo>
                      <a:pt x="1" y="223"/>
                    </a:lnTo>
                    <a:moveTo>
                      <a:pt x="188" y="0"/>
                    </a:moveTo>
                    <a:lnTo>
                      <a:pt x="4" y="220"/>
                    </a:lnTo>
                    <a:lnTo>
                      <a:pt x="3" y="222"/>
                    </a:lnTo>
                    <a:lnTo>
                      <a:pt x="16" y="231"/>
                    </a:lnTo>
                    <a:lnTo>
                      <a:pt x="5" y="223"/>
                    </a:lnTo>
                    <a:lnTo>
                      <a:pt x="165" y="33"/>
                    </a:lnTo>
                    <a:lnTo>
                      <a:pt x="165" y="33"/>
                    </a:lnTo>
                    <a:lnTo>
                      <a:pt x="20" y="234"/>
                    </a:lnTo>
                    <a:lnTo>
                      <a:pt x="22" y="235"/>
                    </a:lnTo>
                    <a:lnTo>
                      <a:pt x="23" y="235"/>
                    </a:lnTo>
                    <a:lnTo>
                      <a:pt x="23" y="235"/>
                    </a:lnTo>
                    <a:lnTo>
                      <a:pt x="24" y="236"/>
                    </a:lnTo>
                    <a:lnTo>
                      <a:pt x="183" y="14"/>
                    </a:lnTo>
                    <a:lnTo>
                      <a:pt x="189" y="0"/>
                    </a:lnTo>
                    <a:lnTo>
                      <a:pt x="18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5" name="Freeform 185"/>
              <p:cNvSpPr>
                <a:spLocks noEditPoints="1"/>
              </p:cNvSpPr>
              <p:nvPr/>
            </p:nvSpPr>
            <p:spPr bwMode="auto">
              <a:xfrm>
                <a:off x="4780" y="2714"/>
                <a:ext cx="68" cy="177"/>
              </a:xfrm>
              <a:custGeom>
                <a:avLst/>
                <a:gdLst>
                  <a:gd name="T0" fmla="*/ 3 w 68"/>
                  <a:gd name="T1" fmla="*/ 172 h 177"/>
                  <a:gd name="T2" fmla="*/ 1 w 68"/>
                  <a:gd name="T3" fmla="*/ 174 h 177"/>
                  <a:gd name="T4" fmla="*/ 0 w 68"/>
                  <a:gd name="T5" fmla="*/ 177 h 177"/>
                  <a:gd name="T6" fmla="*/ 3 w 68"/>
                  <a:gd name="T7" fmla="*/ 172 h 177"/>
                  <a:gd name="T8" fmla="*/ 3 w 68"/>
                  <a:gd name="T9" fmla="*/ 172 h 177"/>
                  <a:gd name="T10" fmla="*/ 68 w 68"/>
                  <a:gd name="T11" fmla="*/ 39 h 177"/>
                  <a:gd name="T12" fmla="*/ 7 w 68"/>
                  <a:gd name="T13" fmla="*/ 164 h 177"/>
                  <a:gd name="T14" fmla="*/ 7 w 68"/>
                  <a:gd name="T15" fmla="*/ 164 h 177"/>
                  <a:gd name="T16" fmla="*/ 68 w 68"/>
                  <a:gd name="T17" fmla="*/ 40 h 177"/>
                  <a:gd name="T18" fmla="*/ 68 w 68"/>
                  <a:gd name="T19" fmla="*/ 39 h 177"/>
                  <a:gd name="T20" fmla="*/ 20 w 68"/>
                  <a:gd name="T21" fmla="*/ 4 h 177"/>
                  <a:gd name="T22" fmla="*/ 20 w 68"/>
                  <a:gd name="T23" fmla="*/ 4 h 177"/>
                  <a:gd name="T24" fmla="*/ 4 w 68"/>
                  <a:gd name="T25" fmla="*/ 139 h 177"/>
                  <a:gd name="T26" fmla="*/ 4 w 68"/>
                  <a:gd name="T27" fmla="*/ 139 h 177"/>
                  <a:gd name="T28" fmla="*/ 4 w 68"/>
                  <a:gd name="T29" fmla="*/ 139 h 177"/>
                  <a:gd name="T30" fmla="*/ 20 w 68"/>
                  <a:gd name="T31" fmla="*/ 4 h 177"/>
                  <a:gd name="T32" fmla="*/ 20 w 68"/>
                  <a:gd name="T33" fmla="*/ 4 h 177"/>
                  <a:gd name="T34" fmla="*/ 23 w 68"/>
                  <a:gd name="T35" fmla="*/ 2 h 177"/>
                  <a:gd name="T36" fmla="*/ 21 w 68"/>
                  <a:gd name="T37" fmla="*/ 20 h 177"/>
                  <a:gd name="T38" fmla="*/ 22 w 68"/>
                  <a:gd name="T39" fmla="*/ 6 h 177"/>
                  <a:gd name="T40" fmla="*/ 60 w 68"/>
                  <a:gd name="T41" fmla="*/ 34 h 177"/>
                  <a:gd name="T42" fmla="*/ 64 w 68"/>
                  <a:gd name="T43" fmla="*/ 38 h 177"/>
                  <a:gd name="T44" fmla="*/ 64 w 68"/>
                  <a:gd name="T45" fmla="*/ 38 h 177"/>
                  <a:gd name="T46" fmla="*/ 6 w 68"/>
                  <a:gd name="T47" fmla="*/ 159 h 177"/>
                  <a:gd name="T48" fmla="*/ 65 w 68"/>
                  <a:gd name="T49" fmla="*/ 37 h 177"/>
                  <a:gd name="T50" fmla="*/ 66 w 68"/>
                  <a:gd name="T51" fmla="*/ 34 h 177"/>
                  <a:gd name="T52" fmla="*/ 33 w 68"/>
                  <a:gd name="T53" fmla="*/ 10 h 177"/>
                  <a:gd name="T54" fmla="*/ 24 w 68"/>
                  <a:gd name="T55" fmla="*/ 3 h 177"/>
                  <a:gd name="T56" fmla="*/ 23 w 68"/>
                  <a:gd name="T57" fmla="*/ 2 h 177"/>
                  <a:gd name="T58" fmla="*/ 20 w 68"/>
                  <a:gd name="T59" fmla="*/ 0 h 177"/>
                  <a:gd name="T60" fmla="*/ 20 w 68"/>
                  <a:gd name="T61" fmla="*/ 1 h 177"/>
                  <a:gd name="T62" fmla="*/ 22 w 68"/>
                  <a:gd name="T63" fmla="*/ 2 h 177"/>
                  <a:gd name="T64" fmla="*/ 20 w 68"/>
                  <a:gd name="T65" fmla="*/ 1 h 177"/>
                  <a:gd name="T66" fmla="*/ 20 w 68"/>
                  <a:gd name="T67" fmla="*/ 1 h 177"/>
                  <a:gd name="T68" fmla="*/ 20 w 68"/>
                  <a:gd name="T69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" h="177">
                    <a:moveTo>
                      <a:pt x="3" y="172"/>
                    </a:moveTo>
                    <a:lnTo>
                      <a:pt x="1" y="174"/>
                    </a:lnTo>
                    <a:lnTo>
                      <a:pt x="0" y="177"/>
                    </a:lnTo>
                    <a:lnTo>
                      <a:pt x="3" y="172"/>
                    </a:lnTo>
                    <a:lnTo>
                      <a:pt x="3" y="172"/>
                    </a:lnTo>
                    <a:close/>
                    <a:moveTo>
                      <a:pt x="68" y="39"/>
                    </a:moveTo>
                    <a:lnTo>
                      <a:pt x="7" y="164"/>
                    </a:lnTo>
                    <a:lnTo>
                      <a:pt x="7" y="164"/>
                    </a:lnTo>
                    <a:lnTo>
                      <a:pt x="68" y="40"/>
                    </a:lnTo>
                    <a:lnTo>
                      <a:pt x="68" y="39"/>
                    </a:lnTo>
                    <a:close/>
                    <a:moveTo>
                      <a:pt x="20" y="4"/>
                    </a:moveTo>
                    <a:lnTo>
                      <a:pt x="20" y="4"/>
                    </a:lnTo>
                    <a:lnTo>
                      <a:pt x="4" y="139"/>
                    </a:lnTo>
                    <a:lnTo>
                      <a:pt x="4" y="139"/>
                    </a:lnTo>
                    <a:lnTo>
                      <a:pt x="4" y="139"/>
                    </a:lnTo>
                    <a:lnTo>
                      <a:pt x="20" y="4"/>
                    </a:lnTo>
                    <a:lnTo>
                      <a:pt x="20" y="4"/>
                    </a:lnTo>
                    <a:close/>
                    <a:moveTo>
                      <a:pt x="23" y="2"/>
                    </a:moveTo>
                    <a:lnTo>
                      <a:pt x="21" y="20"/>
                    </a:lnTo>
                    <a:lnTo>
                      <a:pt x="22" y="6"/>
                    </a:lnTo>
                    <a:lnTo>
                      <a:pt x="60" y="34"/>
                    </a:lnTo>
                    <a:lnTo>
                      <a:pt x="64" y="38"/>
                    </a:lnTo>
                    <a:lnTo>
                      <a:pt x="64" y="38"/>
                    </a:lnTo>
                    <a:lnTo>
                      <a:pt x="6" y="159"/>
                    </a:lnTo>
                    <a:lnTo>
                      <a:pt x="65" y="37"/>
                    </a:lnTo>
                    <a:lnTo>
                      <a:pt x="66" y="34"/>
                    </a:lnTo>
                    <a:lnTo>
                      <a:pt x="33" y="10"/>
                    </a:lnTo>
                    <a:lnTo>
                      <a:pt x="24" y="3"/>
                    </a:lnTo>
                    <a:lnTo>
                      <a:pt x="23" y="2"/>
                    </a:lnTo>
                    <a:close/>
                    <a:moveTo>
                      <a:pt x="20" y="0"/>
                    </a:moveTo>
                    <a:lnTo>
                      <a:pt x="20" y="1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6" name="Freeform 186"/>
              <p:cNvSpPr>
                <a:spLocks noEditPoints="1"/>
              </p:cNvSpPr>
              <p:nvPr/>
            </p:nvSpPr>
            <p:spPr bwMode="auto">
              <a:xfrm>
                <a:off x="4780" y="2714"/>
                <a:ext cx="68" cy="177"/>
              </a:xfrm>
              <a:custGeom>
                <a:avLst/>
                <a:gdLst>
                  <a:gd name="T0" fmla="*/ 3 w 68"/>
                  <a:gd name="T1" fmla="*/ 172 h 177"/>
                  <a:gd name="T2" fmla="*/ 1 w 68"/>
                  <a:gd name="T3" fmla="*/ 174 h 177"/>
                  <a:gd name="T4" fmla="*/ 0 w 68"/>
                  <a:gd name="T5" fmla="*/ 177 h 177"/>
                  <a:gd name="T6" fmla="*/ 3 w 68"/>
                  <a:gd name="T7" fmla="*/ 172 h 177"/>
                  <a:gd name="T8" fmla="*/ 3 w 68"/>
                  <a:gd name="T9" fmla="*/ 172 h 177"/>
                  <a:gd name="T10" fmla="*/ 68 w 68"/>
                  <a:gd name="T11" fmla="*/ 39 h 177"/>
                  <a:gd name="T12" fmla="*/ 7 w 68"/>
                  <a:gd name="T13" fmla="*/ 164 h 177"/>
                  <a:gd name="T14" fmla="*/ 7 w 68"/>
                  <a:gd name="T15" fmla="*/ 164 h 177"/>
                  <a:gd name="T16" fmla="*/ 68 w 68"/>
                  <a:gd name="T17" fmla="*/ 40 h 177"/>
                  <a:gd name="T18" fmla="*/ 68 w 68"/>
                  <a:gd name="T19" fmla="*/ 39 h 177"/>
                  <a:gd name="T20" fmla="*/ 20 w 68"/>
                  <a:gd name="T21" fmla="*/ 4 h 177"/>
                  <a:gd name="T22" fmla="*/ 20 w 68"/>
                  <a:gd name="T23" fmla="*/ 4 h 177"/>
                  <a:gd name="T24" fmla="*/ 4 w 68"/>
                  <a:gd name="T25" fmla="*/ 139 h 177"/>
                  <a:gd name="T26" fmla="*/ 4 w 68"/>
                  <a:gd name="T27" fmla="*/ 139 h 177"/>
                  <a:gd name="T28" fmla="*/ 4 w 68"/>
                  <a:gd name="T29" fmla="*/ 139 h 177"/>
                  <a:gd name="T30" fmla="*/ 20 w 68"/>
                  <a:gd name="T31" fmla="*/ 4 h 177"/>
                  <a:gd name="T32" fmla="*/ 20 w 68"/>
                  <a:gd name="T33" fmla="*/ 4 h 177"/>
                  <a:gd name="T34" fmla="*/ 23 w 68"/>
                  <a:gd name="T35" fmla="*/ 2 h 177"/>
                  <a:gd name="T36" fmla="*/ 21 w 68"/>
                  <a:gd name="T37" fmla="*/ 20 h 177"/>
                  <a:gd name="T38" fmla="*/ 22 w 68"/>
                  <a:gd name="T39" fmla="*/ 6 h 177"/>
                  <a:gd name="T40" fmla="*/ 60 w 68"/>
                  <a:gd name="T41" fmla="*/ 34 h 177"/>
                  <a:gd name="T42" fmla="*/ 64 w 68"/>
                  <a:gd name="T43" fmla="*/ 38 h 177"/>
                  <a:gd name="T44" fmla="*/ 64 w 68"/>
                  <a:gd name="T45" fmla="*/ 38 h 177"/>
                  <a:gd name="T46" fmla="*/ 6 w 68"/>
                  <a:gd name="T47" fmla="*/ 159 h 177"/>
                  <a:gd name="T48" fmla="*/ 65 w 68"/>
                  <a:gd name="T49" fmla="*/ 37 h 177"/>
                  <a:gd name="T50" fmla="*/ 66 w 68"/>
                  <a:gd name="T51" fmla="*/ 34 h 177"/>
                  <a:gd name="T52" fmla="*/ 33 w 68"/>
                  <a:gd name="T53" fmla="*/ 10 h 177"/>
                  <a:gd name="T54" fmla="*/ 24 w 68"/>
                  <a:gd name="T55" fmla="*/ 3 h 177"/>
                  <a:gd name="T56" fmla="*/ 23 w 68"/>
                  <a:gd name="T57" fmla="*/ 2 h 177"/>
                  <a:gd name="T58" fmla="*/ 20 w 68"/>
                  <a:gd name="T59" fmla="*/ 0 h 177"/>
                  <a:gd name="T60" fmla="*/ 20 w 68"/>
                  <a:gd name="T61" fmla="*/ 1 h 177"/>
                  <a:gd name="T62" fmla="*/ 22 w 68"/>
                  <a:gd name="T63" fmla="*/ 2 h 177"/>
                  <a:gd name="T64" fmla="*/ 20 w 68"/>
                  <a:gd name="T65" fmla="*/ 1 h 177"/>
                  <a:gd name="T66" fmla="*/ 20 w 68"/>
                  <a:gd name="T67" fmla="*/ 1 h 177"/>
                  <a:gd name="T68" fmla="*/ 20 w 68"/>
                  <a:gd name="T69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" h="177">
                    <a:moveTo>
                      <a:pt x="3" y="172"/>
                    </a:moveTo>
                    <a:lnTo>
                      <a:pt x="1" y="174"/>
                    </a:lnTo>
                    <a:lnTo>
                      <a:pt x="0" y="177"/>
                    </a:lnTo>
                    <a:lnTo>
                      <a:pt x="3" y="172"/>
                    </a:lnTo>
                    <a:lnTo>
                      <a:pt x="3" y="172"/>
                    </a:lnTo>
                    <a:moveTo>
                      <a:pt x="68" y="39"/>
                    </a:moveTo>
                    <a:lnTo>
                      <a:pt x="7" y="164"/>
                    </a:lnTo>
                    <a:lnTo>
                      <a:pt x="7" y="164"/>
                    </a:lnTo>
                    <a:lnTo>
                      <a:pt x="68" y="40"/>
                    </a:lnTo>
                    <a:lnTo>
                      <a:pt x="68" y="39"/>
                    </a:lnTo>
                    <a:moveTo>
                      <a:pt x="20" y="4"/>
                    </a:moveTo>
                    <a:lnTo>
                      <a:pt x="20" y="4"/>
                    </a:lnTo>
                    <a:lnTo>
                      <a:pt x="4" y="139"/>
                    </a:lnTo>
                    <a:lnTo>
                      <a:pt x="4" y="139"/>
                    </a:lnTo>
                    <a:lnTo>
                      <a:pt x="4" y="139"/>
                    </a:lnTo>
                    <a:lnTo>
                      <a:pt x="20" y="4"/>
                    </a:lnTo>
                    <a:lnTo>
                      <a:pt x="20" y="4"/>
                    </a:lnTo>
                    <a:moveTo>
                      <a:pt x="23" y="2"/>
                    </a:moveTo>
                    <a:lnTo>
                      <a:pt x="21" y="20"/>
                    </a:lnTo>
                    <a:lnTo>
                      <a:pt x="22" y="6"/>
                    </a:lnTo>
                    <a:lnTo>
                      <a:pt x="60" y="34"/>
                    </a:lnTo>
                    <a:lnTo>
                      <a:pt x="64" y="38"/>
                    </a:lnTo>
                    <a:lnTo>
                      <a:pt x="64" y="38"/>
                    </a:lnTo>
                    <a:lnTo>
                      <a:pt x="6" y="159"/>
                    </a:lnTo>
                    <a:lnTo>
                      <a:pt x="65" y="37"/>
                    </a:lnTo>
                    <a:lnTo>
                      <a:pt x="66" y="34"/>
                    </a:lnTo>
                    <a:lnTo>
                      <a:pt x="33" y="10"/>
                    </a:lnTo>
                    <a:lnTo>
                      <a:pt x="24" y="3"/>
                    </a:lnTo>
                    <a:lnTo>
                      <a:pt x="23" y="2"/>
                    </a:lnTo>
                    <a:moveTo>
                      <a:pt x="20" y="0"/>
                    </a:moveTo>
                    <a:lnTo>
                      <a:pt x="20" y="1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7" name="Freeform 187"/>
              <p:cNvSpPr>
                <a:spLocks noEditPoints="1"/>
              </p:cNvSpPr>
              <p:nvPr/>
            </p:nvSpPr>
            <p:spPr bwMode="auto">
              <a:xfrm>
                <a:off x="4781" y="2702"/>
                <a:ext cx="22" cy="177"/>
              </a:xfrm>
              <a:custGeom>
                <a:avLst/>
                <a:gdLst>
                  <a:gd name="T0" fmla="*/ 2 w 22"/>
                  <a:gd name="T1" fmla="*/ 3 h 177"/>
                  <a:gd name="T2" fmla="*/ 2 w 22"/>
                  <a:gd name="T3" fmla="*/ 3 h 177"/>
                  <a:gd name="T4" fmla="*/ 3 w 22"/>
                  <a:gd name="T5" fmla="*/ 6 h 177"/>
                  <a:gd name="T6" fmla="*/ 3 w 22"/>
                  <a:gd name="T7" fmla="*/ 6 h 177"/>
                  <a:gd name="T8" fmla="*/ 19 w 22"/>
                  <a:gd name="T9" fmla="*/ 16 h 177"/>
                  <a:gd name="T10" fmla="*/ 19 w 22"/>
                  <a:gd name="T11" fmla="*/ 16 h 177"/>
                  <a:gd name="T12" fmla="*/ 3 w 22"/>
                  <a:gd name="T13" fmla="*/ 151 h 177"/>
                  <a:gd name="T14" fmla="*/ 3 w 22"/>
                  <a:gd name="T15" fmla="*/ 151 h 177"/>
                  <a:gd name="T16" fmla="*/ 3 w 22"/>
                  <a:gd name="T17" fmla="*/ 37 h 177"/>
                  <a:gd name="T18" fmla="*/ 3 w 22"/>
                  <a:gd name="T19" fmla="*/ 6 h 177"/>
                  <a:gd name="T20" fmla="*/ 0 w 22"/>
                  <a:gd name="T21" fmla="*/ 0 h 177"/>
                  <a:gd name="T22" fmla="*/ 0 w 22"/>
                  <a:gd name="T23" fmla="*/ 1 h 177"/>
                  <a:gd name="T24" fmla="*/ 0 w 22"/>
                  <a:gd name="T25" fmla="*/ 2 h 177"/>
                  <a:gd name="T26" fmla="*/ 0 w 22"/>
                  <a:gd name="T27" fmla="*/ 3 h 177"/>
                  <a:gd name="T28" fmla="*/ 2 w 22"/>
                  <a:gd name="T29" fmla="*/ 3 h 177"/>
                  <a:gd name="T30" fmla="*/ 1 w 22"/>
                  <a:gd name="T31" fmla="*/ 5 h 177"/>
                  <a:gd name="T32" fmla="*/ 2 w 22"/>
                  <a:gd name="T33" fmla="*/ 3 h 177"/>
                  <a:gd name="T34" fmla="*/ 0 w 22"/>
                  <a:gd name="T35" fmla="*/ 3 h 177"/>
                  <a:gd name="T36" fmla="*/ 0 w 22"/>
                  <a:gd name="T37" fmla="*/ 4 h 177"/>
                  <a:gd name="T38" fmla="*/ 1 w 22"/>
                  <a:gd name="T39" fmla="*/ 176 h 177"/>
                  <a:gd name="T40" fmla="*/ 1 w 22"/>
                  <a:gd name="T41" fmla="*/ 177 h 177"/>
                  <a:gd name="T42" fmla="*/ 2 w 22"/>
                  <a:gd name="T43" fmla="*/ 177 h 177"/>
                  <a:gd name="T44" fmla="*/ 5 w 22"/>
                  <a:gd name="T45" fmla="*/ 171 h 177"/>
                  <a:gd name="T46" fmla="*/ 5 w 22"/>
                  <a:gd name="T47" fmla="*/ 171 h 177"/>
                  <a:gd name="T48" fmla="*/ 20 w 22"/>
                  <a:gd name="T49" fmla="*/ 32 h 177"/>
                  <a:gd name="T50" fmla="*/ 22 w 22"/>
                  <a:gd name="T51" fmla="*/ 14 h 177"/>
                  <a:gd name="T52" fmla="*/ 22 w 22"/>
                  <a:gd name="T53" fmla="*/ 14 h 177"/>
                  <a:gd name="T54" fmla="*/ 21 w 22"/>
                  <a:gd name="T55" fmla="*/ 14 h 177"/>
                  <a:gd name="T56" fmla="*/ 19 w 22"/>
                  <a:gd name="T57" fmla="*/ 13 h 177"/>
                  <a:gd name="T58" fmla="*/ 15 w 22"/>
                  <a:gd name="T59" fmla="*/ 10 h 177"/>
                  <a:gd name="T60" fmla="*/ 2 w 22"/>
                  <a:gd name="T61" fmla="*/ 1 h 177"/>
                  <a:gd name="T62" fmla="*/ 0 w 22"/>
                  <a:gd name="T6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177">
                    <a:moveTo>
                      <a:pt x="2" y="3"/>
                    </a:moveTo>
                    <a:lnTo>
                      <a:pt x="2" y="3"/>
                    </a:lnTo>
                    <a:close/>
                    <a:moveTo>
                      <a:pt x="3" y="6"/>
                    </a:moveTo>
                    <a:lnTo>
                      <a:pt x="3" y="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3" y="151"/>
                    </a:lnTo>
                    <a:lnTo>
                      <a:pt x="3" y="151"/>
                    </a:lnTo>
                    <a:lnTo>
                      <a:pt x="3" y="37"/>
                    </a:lnTo>
                    <a:lnTo>
                      <a:pt x="3" y="6"/>
                    </a:lnTo>
                    <a:close/>
                    <a:moveTo>
                      <a:pt x="0" y="0"/>
                    </a:move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176"/>
                    </a:lnTo>
                    <a:lnTo>
                      <a:pt x="1" y="177"/>
                    </a:lnTo>
                    <a:lnTo>
                      <a:pt x="2" y="177"/>
                    </a:lnTo>
                    <a:lnTo>
                      <a:pt x="5" y="171"/>
                    </a:lnTo>
                    <a:lnTo>
                      <a:pt x="5" y="171"/>
                    </a:lnTo>
                    <a:lnTo>
                      <a:pt x="20" y="32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1" y="14"/>
                    </a:lnTo>
                    <a:lnTo>
                      <a:pt x="19" y="13"/>
                    </a:lnTo>
                    <a:lnTo>
                      <a:pt x="15" y="10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8" name="Freeform 188"/>
              <p:cNvSpPr>
                <a:spLocks noEditPoints="1"/>
              </p:cNvSpPr>
              <p:nvPr/>
            </p:nvSpPr>
            <p:spPr bwMode="auto">
              <a:xfrm>
                <a:off x="4781" y="2702"/>
                <a:ext cx="22" cy="177"/>
              </a:xfrm>
              <a:custGeom>
                <a:avLst/>
                <a:gdLst>
                  <a:gd name="T0" fmla="*/ 2 w 22"/>
                  <a:gd name="T1" fmla="*/ 3 h 177"/>
                  <a:gd name="T2" fmla="*/ 2 w 22"/>
                  <a:gd name="T3" fmla="*/ 3 h 177"/>
                  <a:gd name="T4" fmla="*/ 3 w 22"/>
                  <a:gd name="T5" fmla="*/ 6 h 177"/>
                  <a:gd name="T6" fmla="*/ 3 w 22"/>
                  <a:gd name="T7" fmla="*/ 6 h 177"/>
                  <a:gd name="T8" fmla="*/ 19 w 22"/>
                  <a:gd name="T9" fmla="*/ 16 h 177"/>
                  <a:gd name="T10" fmla="*/ 19 w 22"/>
                  <a:gd name="T11" fmla="*/ 16 h 177"/>
                  <a:gd name="T12" fmla="*/ 3 w 22"/>
                  <a:gd name="T13" fmla="*/ 151 h 177"/>
                  <a:gd name="T14" fmla="*/ 3 w 22"/>
                  <a:gd name="T15" fmla="*/ 151 h 177"/>
                  <a:gd name="T16" fmla="*/ 3 w 22"/>
                  <a:gd name="T17" fmla="*/ 37 h 177"/>
                  <a:gd name="T18" fmla="*/ 3 w 22"/>
                  <a:gd name="T19" fmla="*/ 6 h 177"/>
                  <a:gd name="T20" fmla="*/ 0 w 22"/>
                  <a:gd name="T21" fmla="*/ 0 h 177"/>
                  <a:gd name="T22" fmla="*/ 0 w 22"/>
                  <a:gd name="T23" fmla="*/ 1 h 177"/>
                  <a:gd name="T24" fmla="*/ 0 w 22"/>
                  <a:gd name="T25" fmla="*/ 2 h 177"/>
                  <a:gd name="T26" fmla="*/ 0 w 22"/>
                  <a:gd name="T27" fmla="*/ 3 h 177"/>
                  <a:gd name="T28" fmla="*/ 2 w 22"/>
                  <a:gd name="T29" fmla="*/ 3 h 177"/>
                  <a:gd name="T30" fmla="*/ 1 w 22"/>
                  <a:gd name="T31" fmla="*/ 5 h 177"/>
                  <a:gd name="T32" fmla="*/ 2 w 22"/>
                  <a:gd name="T33" fmla="*/ 3 h 177"/>
                  <a:gd name="T34" fmla="*/ 0 w 22"/>
                  <a:gd name="T35" fmla="*/ 3 h 177"/>
                  <a:gd name="T36" fmla="*/ 0 w 22"/>
                  <a:gd name="T37" fmla="*/ 4 h 177"/>
                  <a:gd name="T38" fmla="*/ 1 w 22"/>
                  <a:gd name="T39" fmla="*/ 176 h 177"/>
                  <a:gd name="T40" fmla="*/ 1 w 22"/>
                  <a:gd name="T41" fmla="*/ 177 h 177"/>
                  <a:gd name="T42" fmla="*/ 2 w 22"/>
                  <a:gd name="T43" fmla="*/ 177 h 177"/>
                  <a:gd name="T44" fmla="*/ 5 w 22"/>
                  <a:gd name="T45" fmla="*/ 171 h 177"/>
                  <a:gd name="T46" fmla="*/ 5 w 22"/>
                  <a:gd name="T47" fmla="*/ 171 h 177"/>
                  <a:gd name="T48" fmla="*/ 20 w 22"/>
                  <a:gd name="T49" fmla="*/ 32 h 177"/>
                  <a:gd name="T50" fmla="*/ 22 w 22"/>
                  <a:gd name="T51" fmla="*/ 14 h 177"/>
                  <a:gd name="T52" fmla="*/ 22 w 22"/>
                  <a:gd name="T53" fmla="*/ 14 h 177"/>
                  <a:gd name="T54" fmla="*/ 21 w 22"/>
                  <a:gd name="T55" fmla="*/ 14 h 177"/>
                  <a:gd name="T56" fmla="*/ 19 w 22"/>
                  <a:gd name="T57" fmla="*/ 13 h 177"/>
                  <a:gd name="T58" fmla="*/ 15 w 22"/>
                  <a:gd name="T59" fmla="*/ 10 h 177"/>
                  <a:gd name="T60" fmla="*/ 2 w 22"/>
                  <a:gd name="T61" fmla="*/ 1 h 177"/>
                  <a:gd name="T62" fmla="*/ 0 w 22"/>
                  <a:gd name="T6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177">
                    <a:moveTo>
                      <a:pt x="2" y="3"/>
                    </a:moveTo>
                    <a:lnTo>
                      <a:pt x="2" y="3"/>
                    </a:lnTo>
                    <a:moveTo>
                      <a:pt x="3" y="6"/>
                    </a:moveTo>
                    <a:lnTo>
                      <a:pt x="3" y="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3" y="151"/>
                    </a:lnTo>
                    <a:lnTo>
                      <a:pt x="3" y="151"/>
                    </a:lnTo>
                    <a:lnTo>
                      <a:pt x="3" y="37"/>
                    </a:lnTo>
                    <a:lnTo>
                      <a:pt x="3" y="6"/>
                    </a:lnTo>
                    <a:moveTo>
                      <a:pt x="0" y="0"/>
                    </a:move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176"/>
                    </a:lnTo>
                    <a:lnTo>
                      <a:pt x="1" y="177"/>
                    </a:lnTo>
                    <a:lnTo>
                      <a:pt x="2" y="177"/>
                    </a:lnTo>
                    <a:lnTo>
                      <a:pt x="5" y="171"/>
                    </a:lnTo>
                    <a:lnTo>
                      <a:pt x="5" y="171"/>
                    </a:lnTo>
                    <a:lnTo>
                      <a:pt x="20" y="32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1" y="14"/>
                    </a:lnTo>
                    <a:lnTo>
                      <a:pt x="19" y="13"/>
                    </a:lnTo>
                    <a:lnTo>
                      <a:pt x="15" y="10"/>
                    </a:lnTo>
                    <a:lnTo>
                      <a:pt x="2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" name="Freeform 189"/>
              <p:cNvSpPr>
                <a:spLocks noEditPoints="1"/>
              </p:cNvSpPr>
              <p:nvPr/>
            </p:nvSpPr>
            <p:spPr bwMode="auto">
              <a:xfrm>
                <a:off x="4973" y="2479"/>
                <a:ext cx="745" cy="368"/>
              </a:xfrm>
              <a:custGeom>
                <a:avLst/>
                <a:gdLst>
                  <a:gd name="T0" fmla="*/ 0 w 745"/>
                  <a:gd name="T1" fmla="*/ 6 h 368"/>
                  <a:gd name="T2" fmla="*/ 0 w 745"/>
                  <a:gd name="T3" fmla="*/ 6 h 368"/>
                  <a:gd name="T4" fmla="*/ 214 w 745"/>
                  <a:gd name="T5" fmla="*/ 213 h 368"/>
                  <a:gd name="T6" fmla="*/ 0 w 745"/>
                  <a:gd name="T7" fmla="*/ 6 h 368"/>
                  <a:gd name="T8" fmla="*/ 3 w 745"/>
                  <a:gd name="T9" fmla="*/ 4 h 368"/>
                  <a:gd name="T10" fmla="*/ 378 w 745"/>
                  <a:gd name="T11" fmla="*/ 368 h 368"/>
                  <a:gd name="T12" fmla="*/ 378 w 745"/>
                  <a:gd name="T13" fmla="*/ 368 h 368"/>
                  <a:gd name="T14" fmla="*/ 3 w 745"/>
                  <a:gd name="T15" fmla="*/ 4 h 368"/>
                  <a:gd name="T16" fmla="*/ 362 w 745"/>
                  <a:gd name="T17" fmla="*/ 56 h 368"/>
                  <a:gd name="T18" fmla="*/ 3 w 745"/>
                  <a:gd name="T19" fmla="*/ 4 h 368"/>
                  <a:gd name="T20" fmla="*/ 2 w 745"/>
                  <a:gd name="T21" fmla="*/ 0 h 368"/>
                  <a:gd name="T22" fmla="*/ 2 w 745"/>
                  <a:gd name="T23" fmla="*/ 0 h 368"/>
                  <a:gd name="T24" fmla="*/ 745 w 745"/>
                  <a:gd name="T25" fmla="*/ 109 h 368"/>
                  <a:gd name="T26" fmla="*/ 745 w 745"/>
                  <a:gd name="T27" fmla="*/ 109 h 368"/>
                  <a:gd name="T28" fmla="*/ 2 w 745"/>
                  <a:gd name="T29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5" h="368">
                    <a:moveTo>
                      <a:pt x="0" y="6"/>
                    </a:moveTo>
                    <a:lnTo>
                      <a:pt x="0" y="6"/>
                    </a:lnTo>
                    <a:lnTo>
                      <a:pt x="214" y="213"/>
                    </a:lnTo>
                    <a:lnTo>
                      <a:pt x="0" y="6"/>
                    </a:lnTo>
                    <a:close/>
                    <a:moveTo>
                      <a:pt x="3" y="4"/>
                    </a:moveTo>
                    <a:lnTo>
                      <a:pt x="378" y="368"/>
                    </a:lnTo>
                    <a:lnTo>
                      <a:pt x="378" y="368"/>
                    </a:lnTo>
                    <a:lnTo>
                      <a:pt x="3" y="4"/>
                    </a:lnTo>
                    <a:lnTo>
                      <a:pt x="362" y="56"/>
                    </a:lnTo>
                    <a:lnTo>
                      <a:pt x="3" y="4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745" y="109"/>
                    </a:lnTo>
                    <a:lnTo>
                      <a:pt x="745" y="10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0" name="Freeform 190"/>
              <p:cNvSpPr>
                <a:spLocks noEditPoints="1"/>
              </p:cNvSpPr>
              <p:nvPr/>
            </p:nvSpPr>
            <p:spPr bwMode="auto">
              <a:xfrm>
                <a:off x="4973" y="2479"/>
                <a:ext cx="745" cy="368"/>
              </a:xfrm>
              <a:custGeom>
                <a:avLst/>
                <a:gdLst>
                  <a:gd name="T0" fmla="*/ 0 w 745"/>
                  <a:gd name="T1" fmla="*/ 6 h 368"/>
                  <a:gd name="T2" fmla="*/ 0 w 745"/>
                  <a:gd name="T3" fmla="*/ 6 h 368"/>
                  <a:gd name="T4" fmla="*/ 214 w 745"/>
                  <a:gd name="T5" fmla="*/ 213 h 368"/>
                  <a:gd name="T6" fmla="*/ 0 w 745"/>
                  <a:gd name="T7" fmla="*/ 6 h 368"/>
                  <a:gd name="T8" fmla="*/ 3 w 745"/>
                  <a:gd name="T9" fmla="*/ 4 h 368"/>
                  <a:gd name="T10" fmla="*/ 378 w 745"/>
                  <a:gd name="T11" fmla="*/ 368 h 368"/>
                  <a:gd name="T12" fmla="*/ 378 w 745"/>
                  <a:gd name="T13" fmla="*/ 368 h 368"/>
                  <a:gd name="T14" fmla="*/ 3 w 745"/>
                  <a:gd name="T15" fmla="*/ 4 h 368"/>
                  <a:gd name="T16" fmla="*/ 362 w 745"/>
                  <a:gd name="T17" fmla="*/ 56 h 368"/>
                  <a:gd name="T18" fmla="*/ 3 w 745"/>
                  <a:gd name="T19" fmla="*/ 4 h 368"/>
                  <a:gd name="T20" fmla="*/ 2 w 745"/>
                  <a:gd name="T21" fmla="*/ 0 h 368"/>
                  <a:gd name="T22" fmla="*/ 2 w 745"/>
                  <a:gd name="T23" fmla="*/ 0 h 368"/>
                  <a:gd name="T24" fmla="*/ 745 w 745"/>
                  <a:gd name="T25" fmla="*/ 109 h 368"/>
                  <a:gd name="T26" fmla="*/ 745 w 745"/>
                  <a:gd name="T27" fmla="*/ 109 h 368"/>
                  <a:gd name="T28" fmla="*/ 2 w 745"/>
                  <a:gd name="T29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5" h="368">
                    <a:moveTo>
                      <a:pt x="0" y="6"/>
                    </a:moveTo>
                    <a:lnTo>
                      <a:pt x="0" y="6"/>
                    </a:lnTo>
                    <a:lnTo>
                      <a:pt x="214" y="213"/>
                    </a:lnTo>
                    <a:lnTo>
                      <a:pt x="0" y="6"/>
                    </a:lnTo>
                    <a:moveTo>
                      <a:pt x="3" y="4"/>
                    </a:moveTo>
                    <a:lnTo>
                      <a:pt x="378" y="368"/>
                    </a:lnTo>
                    <a:lnTo>
                      <a:pt x="378" y="368"/>
                    </a:lnTo>
                    <a:lnTo>
                      <a:pt x="3" y="4"/>
                    </a:lnTo>
                    <a:lnTo>
                      <a:pt x="362" y="56"/>
                    </a:lnTo>
                    <a:lnTo>
                      <a:pt x="3" y="4"/>
                    </a:lnTo>
                    <a:moveTo>
                      <a:pt x="2" y="0"/>
                    </a:moveTo>
                    <a:lnTo>
                      <a:pt x="2" y="0"/>
                    </a:lnTo>
                    <a:lnTo>
                      <a:pt x="745" y="109"/>
                    </a:lnTo>
                    <a:lnTo>
                      <a:pt x="745" y="109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" name="Freeform 191"/>
              <p:cNvSpPr>
                <a:spLocks noEditPoints="1"/>
              </p:cNvSpPr>
              <p:nvPr/>
            </p:nvSpPr>
            <p:spPr bwMode="auto">
              <a:xfrm>
                <a:off x="5351" y="2591"/>
                <a:ext cx="367" cy="460"/>
              </a:xfrm>
              <a:custGeom>
                <a:avLst/>
                <a:gdLst>
                  <a:gd name="T0" fmla="*/ 1 w 367"/>
                  <a:gd name="T1" fmla="*/ 260 h 460"/>
                  <a:gd name="T2" fmla="*/ 0 w 367"/>
                  <a:gd name="T3" fmla="*/ 262 h 460"/>
                  <a:gd name="T4" fmla="*/ 91 w 367"/>
                  <a:gd name="T5" fmla="*/ 460 h 460"/>
                  <a:gd name="T6" fmla="*/ 92 w 367"/>
                  <a:gd name="T7" fmla="*/ 460 h 460"/>
                  <a:gd name="T8" fmla="*/ 92 w 367"/>
                  <a:gd name="T9" fmla="*/ 460 h 460"/>
                  <a:gd name="T10" fmla="*/ 92 w 367"/>
                  <a:gd name="T11" fmla="*/ 459 h 460"/>
                  <a:gd name="T12" fmla="*/ 92 w 367"/>
                  <a:gd name="T13" fmla="*/ 459 h 460"/>
                  <a:gd name="T14" fmla="*/ 93 w 367"/>
                  <a:gd name="T15" fmla="*/ 457 h 460"/>
                  <a:gd name="T16" fmla="*/ 3 w 367"/>
                  <a:gd name="T17" fmla="*/ 260 h 460"/>
                  <a:gd name="T18" fmla="*/ 1 w 367"/>
                  <a:gd name="T19" fmla="*/ 260 h 460"/>
                  <a:gd name="T20" fmla="*/ 333 w 367"/>
                  <a:gd name="T21" fmla="*/ 63 h 460"/>
                  <a:gd name="T22" fmla="*/ 97 w 367"/>
                  <a:gd name="T23" fmla="*/ 457 h 460"/>
                  <a:gd name="T24" fmla="*/ 333 w 367"/>
                  <a:gd name="T25" fmla="*/ 63 h 460"/>
                  <a:gd name="T26" fmla="*/ 365 w 367"/>
                  <a:gd name="T27" fmla="*/ 0 h 460"/>
                  <a:gd name="T28" fmla="*/ 0 w 367"/>
                  <a:gd name="T29" fmla="*/ 256 h 460"/>
                  <a:gd name="T30" fmla="*/ 0 w 367"/>
                  <a:gd name="T31" fmla="*/ 256 h 460"/>
                  <a:gd name="T32" fmla="*/ 1 w 367"/>
                  <a:gd name="T33" fmla="*/ 257 h 460"/>
                  <a:gd name="T34" fmla="*/ 3 w 367"/>
                  <a:gd name="T35" fmla="*/ 257 h 460"/>
                  <a:gd name="T36" fmla="*/ 2 w 367"/>
                  <a:gd name="T37" fmla="*/ 258 h 460"/>
                  <a:gd name="T38" fmla="*/ 3 w 367"/>
                  <a:gd name="T39" fmla="*/ 258 h 460"/>
                  <a:gd name="T40" fmla="*/ 364 w 367"/>
                  <a:gd name="T41" fmla="*/ 5 h 460"/>
                  <a:gd name="T42" fmla="*/ 188 w 367"/>
                  <a:gd name="T43" fmla="*/ 299 h 460"/>
                  <a:gd name="T44" fmla="*/ 367 w 367"/>
                  <a:gd name="T45" fmla="*/ 0 h 460"/>
                  <a:gd name="T46" fmla="*/ 366 w 367"/>
                  <a:gd name="T47" fmla="*/ 0 h 460"/>
                  <a:gd name="T48" fmla="*/ 366 w 367"/>
                  <a:gd name="T49" fmla="*/ 0 h 460"/>
                  <a:gd name="T50" fmla="*/ 365 w 367"/>
                  <a:gd name="T51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7" h="460">
                    <a:moveTo>
                      <a:pt x="1" y="260"/>
                    </a:moveTo>
                    <a:lnTo>
                      <a:pt x="0" y="262"/>
                    </a:lnTo>
                    <a:lnTo>
                      <a:pt x="91" y="460"/>
                    </a:lnTo>
                    <a:lnTo>
                      <a:pt x="92" y="460"/>
                    </a:lnTo>
                    <a:lnTo>
                      <a:pt x="92" y="460"/>
                    </a:lnTo>
                    <a:lnTo>
                      <a:pt x="92" y="459"/>
                    </a:lnTo>
                    <a:lnTo>
                      <a:pt x="92" y="459"/>
                    </a:lnTo>
                    <a:lnTo>
                      <a:pt x="93" y="457"/>
                    </a:lnTo>
                    <a:lnTo>
                      <a:pt x="3" y="260"/>
                    </a:lnTo>
                    <a:lnTo>
                      <a:pt x="1" y="260"/>
                    </a:lnTo>
                    <a:close/>
                    <a:moveTo>
                      <a:pt x="333" y="63"/>
                    </a:moveTo>
                    <a:lnTo>
                      <a:pt x="97" y="457"/>
                    </a:lnTo>
                    <a:lnTo>
                      <a:pt x="333" y="63"/>
                    </a:lnTo>
                    <a:close/>
                    <a:moveTo>
                      <a:pt x="365" y="0"/>
                    </a:moveTo>
                    <a:lnTo>
                      <a:pt x="0" y="256"/>
                    </a:lnTo>
                    <a:lnTo>
                      <a:pt x="0" y="256"/>
                    </a:lnTo>
                    <a:lnTo>
                      <a:pt x="1" y="257"/>
                    </a:lnTo>
                    <a:lnTo>
                      <a:pt x="3" y="257"/>
                    </a:lnTo>
                    <a:lnTo>
                      <a:pt x="2" y="258"/>
                    </a:lnTo>
                    <a:lnTo>
                      <a:pt x="3" y="258"/>
                    </a:lnTo>
                    <a:lnTo>
                      <a:pt x="364" y="5"/>
                    </a:lnTo>
                    <a:lnTo>
                      <a:pt x="188" y="299"/>
                    </a:lnTo>
                    <a:lnTo>
                      <a:pt x="367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" name="Freeform 192"/>
              <p:cNvSpPr>
                <a:spLocks noEditPoints="1"/>
              </p:cNvSpPr>
              <p:nvPr/>
            </p:nvSpPr>
            <p:spPr bwMode="auto">
              <a:xfrm>
                <a:off x="5351" y="2591"/>
                <a:ext cx="367" cy="460"/>
              </a:xfrm>
              <a:custGeom>
                <a:avLst/>
                <a:gdLst>
                  <a:gd name="T0" fmla="*/ 1 w 367"/>
                  <a:gd name="T1" fmla="*/ 260 h 460"/>
                  <a:gd name="T2" fmla="*/ 0 w 367"/>
                  <a:gd name="T3" fmla="*/ 262 h 460"/>
                  <a:gd name="T4" fmla="*/ 91 w 367"/>
                  <a:gd name="T5" fmla="*/ 460 h 460"/>
                  <a:gd name="T6" fmla="*/ 92 w 367"/>
                  <a:gd name="T7" fmla="*/ 460 h 460"/>
                  <a:gd name="T8" fmla="*/ 92 w 367"/>
                  <a:gd name="T9" fmla="*/ 460 h 460"/>
                  <a:gd name="T10" fmla="*/ 92 w 367"/>
                  <a:gd name="T11" fmla="*/ 459 h 460"/>
                  <a:gd name="T12" fmla="*/ 92 w 367"/>
                  <a:gd name="T13" fmla="*/ 459 h 460"/>
                  <a:gd name="T14" fmla="*/ 93 w 367"/>
                  <a:gd name="T15" fmla="*/ 457 h 460"/>
                  <a:gd name="T16" fmla="*/ 3 w 367"/>
                  <a:gd name="T17" fmla="*/ 260 h 460"/>
                  <a:gd name="T18" fmla="*/ 1 w 367"/>
                  <a:gd name="T19" fmla="*/ 260 h 460"/>
                  <a:gd name="T20" fmla="*/ 333 w 367"/>
                  <a:gd name="T21" fmla="*/ 63 h 460"/>
                  <a:gd name="T22" fmla="*/ 97 w 367"/>
                  <a:gd name="T23" fmla="*/ 457 h 460"/>
                  <a:gd name="T24" fmla="*/ 333 w 367"/>
                  <a:gd name="T25" fmla="*/ 63 h 460"/>
                  <a:gd name="T26" fmla="*/ 365 w 367"/>
                  <a:gd name="T27" fmla="*/ 0 h 460"/>
                  <a:gd name="T28" fmla="*/ 0 w 367"/>
                  <a:gd name="T29" fmla="*/ 256 h 460"/>
                  <a:gd name="T30" fmla="*/ 0 w 367"/>
                  <a:gd name="T31" fmla="*/ 256 h 460"/>
                  <a:gd name="T32" fmla="*/ 1 w 367"/>
                  <a:gd name="T33" fmla="*/ 257 h 460"/>
                  <a:gd name="T34" fmla="*/ 3 w 367"/>
                  <a:gd name="T35" fmla="*/ 257 h 460"/>
                  <a:gd name="T36" fmla="*/ 2 w 367"/>
                  <a:gd name="T37" fmla="*/ 258 h 460"/>
                  <a:gd name="T38" fmla="*/ 3 w 367"/>
                  <a:gd name="T39" fmla="*/ 258 h 460"/>
                  <a:gd name="T40" fmla="*/ 364 w 367"/>
                  <a:gd name="T41" fmla="*/ 5 h 460"/>
                  <a:gd name="T42" fmla="*/ 188 w 367"/>
                  <a:gd name="T43" fmla="*/ 299 h 460"/>
                  <a:gd name="T44" fmla="*/ 367 w 367"/>
                  <a:gd name="T45" fmla="*/ 0 h 460"/>
                  <a:gd name="T46" fmla="*/ 366 w 367"/>
                  <a:gd name="T47" fmla="*/ 0 h 460"/>
                  <a:gd name="T48" fmla="*/ 366 w 367"/>
                  <a:gd name="T49" fmla="*/ 0 h 460"/>
                  <a:gd name="T50" fmla="*/ 365 w 367"/>
                  <a:gd name="T51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7" h="460">
                    <a:moveTo>
                      <a:pt x="1" y="260"/>
                    </a:moveTo>
                    <a:lnTo>
                      <a:pt x="0" y="262"/>
                    </a:lnTo>
                    <a:lnTo>
                      <a:pt x="91" y="460"/>
                    </a:lnTo>
                    <a:lnTo>
                      <a:pt x="92" y="460"/>
                    </a:lnTo>
                    <a:lnTo>
                      <a:pt x="92" y="460"/>
                    </a:lnTo>
                    <a:lnTo>
                      <a:pt x="92" y="459"/>
                    </a:lnTo>
                    <a:lnTo>
                      <a:pt x="92" y="459"/>
                    </a:lnTo>
                    <a:lnTo>
                      <a:pt x="93" y="457"/>
                    </a:lnTo>
                    <a:lnTo>
                      <a:pt x="3" y="260"/>
                    </a:lnTo>
                    <a:lnTo>
                      <a:pt x="1" y="260"/>
                    </a:lnTo>
                    <a:moveTo>
                      <a:pt x="333" y="63"/>
                    </a:moveTo>
                    <a:lnTo>
                      <a:pt x="97" y="457"/>
                    </a:lnTo>
                    <a:lnTo>
                      <a:pt x="333" y="63"/>
                    </a:lnTo>
                    <a:moveTo>
                      <a:pt x="365" y="0"/>
                    </a:moveTo>
                    <a:lnTo>
                      <a:pt x="0" y="256"/>
                    </a:lnTo>
                    <a:lnTo>
                      <a:pt x="0" y="256"/>
                    </a:lnTo>
                    <a:lnTo>
                      <a:pt x="1" y="257"/>
                    </a:lnTo>
                    <a:lnTo>
                      <a:pt x="3" y="257"/>
                    </a:lnTo>
                    <a:lnTo>
                      <a:pt x="2" y="258"/>
                    </a:lnTo>
                    <a:lnTo>
                      <a:pt x="3" y="258"/>
                    </a:lnTo>
                    <a:lnTo>
                      <a:pt x="364" y="5"/>
                    </a:lnTo>
                    <a:lnTo>
                      <a:pt x="188" y="299"/>
                    </a:lnTo>
                    <a:lnTo>
                      <a:pt x="367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3" name="Freeform 193"/>
              <p:cNvSpPr>
                <a:spLocks noEditPoints="1"/>
              </p:cNvSpPr>
              <p:nvPr/>
            </p:nvSpPr>
            <p:spPr bwMode="auto">
              <a:xfrm>
                <a:off x="5720" y="2027"/>
                <a:ext cx="326" cy="562"/>
              </a:xfrm>
              <a:custGeom>
                <a:avLst/>
                <a:gdLst>
                  <a:gd name="T0" fmla="*/ 40 w 326"/>
                  <a:gd name="T1" fmla="*/ 529 h 562"/>
                  <a:gd name="T2" fmla="*/ 4 w 326"/>
                  <a:gd name="T3" fmla="*/ 562 h 562"/>
                  <a:gd name="T4" fmla="*/ 40 w 326"/>
                  <a:gd name="T5" fmla="*/ 529 h 562"/>
                  <a:gd name="T6" fmla="*/ 325 w 326"/>
                  <a:gd name="T7" fmla="*/ 268 h 562"/>
                  <a:gd name="T8" fmla="*/ 2 w 326"/>
                  <a:gd name="T9" fmla="*/ 559 h 562"/>
                  <a:gd name="T10" fmla="*/ 2 w 326"/>
                  <a:gd name="T11" fmla="*/ 559 h 562"/>
                  <a:gd name="T12" fmla="*/ 325 w 326"/>
                  <a:gd name="T13" fmla="*/ 268 h 562"/>
                  <a:gd name="T14" fmla="*/ 325 w 326"/>
                  <a:gd name="T15" fmla="*/ 268 h 562"/>
                  <a:gd name="T16" fmla="*/ 73 w 326"/>
                  <a:gd name="T17" fmla="*/ 5 h 562"/>
                  <a:gd name="T18" fmla="*/ 73 w 326"/>
                  <a:gd name="T19" fmla="*/ 5 h 562"/>
                  <a:gd name="T20" fmla="*/ 72 w 326"/>
                  <a:gd name="T21" fmla="*/ 8 h 562"/>
                  <a:gd name="T22" fmla="*/ 0 w 326"/>
                  <a:gd name="T23" fmla="*/ 554 h 562"/>
                  <a:gd name="T24" fmla="*/ 0 w 326"/>
                  <a:gd name="T25" fmla="*/ 554 h 562"/>
                  <a:gd name="T26" fmla="*/ 73 w 326"/>
                  <a:gd name="T27" fmla="*/ 5 h 562"/>
                  <a:gd name="T28" fmla="*/ 73 w 326"/>
                  <a:gd name="T29" fmla="*/ 5 h 562"/>
                  <a:gd name="T30" fmla="*/ 76 w 326"/>
                  <a:gd name="T31" fmla="*/ 3 h 562"/>
                  <a:gd name="T32" fmla="*/ 73 w 326"/>
                  <a:gd name="T33" fmla="*/ 26 h 562"/>
                  <a:gd name="T34" fmla="*/ 75 w 326"/>
                  <a:gd name="T35" fmla="*/ 7 h 562"/>
                  <a:gd name="T36" fmla="*/ 182 w 326"/>
                  <a:gd name="T37" fmla="*/ 118 h 562"/>
                  <a:gd name="T38" fmla="*/ 326 w 326"/>
                  <a:gd name="T39" fmla="*/ 267 h 562"/>
                  <a:gd name="T40" fmla="*/ 326 w 326"/>
                  <a:gd name="T41" fmla="*/ 266 h 562"/>
                  <a:gd name="T42" fmla="*/ 322 w 326"/>
                  <a:gd name="T43" fmla="*/ 259 h 562"/>
                  <a:gd name="T44" fmla="*/ 78 w 326"/>
                  <a:gd name="T45" fmla="*/ 5 h 562"/>
                  <a:gd name="T46" fmla="*/ 76 w 326"/>
                  <a:gd name="T47" fmla="*/ 3 h 562"/>
                  <a:gd name="T48" fmla="*/ 73 w 326"/>
                  <a:gd name="T49" fmla="*/ 0 h 562"/>
                  <a:gd name="T50" fmla="*/ 73 w 326"/>
                  <a:gd name="T51" fmla="*/ 1 h 562"/>
                  <a:gd name="T52" fmla="*/ 75 w 326"/>
                  <a:gd name="T53" fmla="*/ 2 h 562"/>
                  <a:gd name="T54" fmla="*/ 75 w 326"/>
                  <a:gd name="T55" fmla="*/ 2 h 562"/>
                  <a:gd name="T56" fmla="*/ 75 w 326"/>
                  <a:gd name="T57" fmla="*/ 2 h 562"/>
                  <a:gd name="T58" fmla="*/ 74 w 326"/>
                  <a:gd name="T59" fmla="*/ 1 h 562"/>
                  <a:gd name="T60" fmla="*/ 73 w 326"/>
                  <a:gd name="T61" fmla="*/ 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6" h="562">
                    <a:moveTo>
                      <a:pt x="40" y="529"/>
                    </a:moveTo>
                    <a:lnTo>
                      <a:pt x="4" y="562"/>
                    </a:lnTo>
                    <a:lnTo>
                      <a:pt x="40" y="529"/>
                    </a:lnTo>
                    <a:close/>
                    <a:moveTo>
                      <a:pt x="325" y="268"/>
                    </a:moveTo>
                    <a:lnTo>
                      <a:pt x="2" y="559"/>
                    </a:lnTo>
                    <a:lnTo>
                      <a:pt x="2" y="559"/>
                    </a:lnTo>
                    <a:lnTo>
                      <a:pt x="325" y="268"/>
                    </a:lnTo>
                    <a:lnTo>
                      <a:pt x="325" y="268"/>
                    </a:lnTo>
                    <a:close/>
                    <a:moveTo>
                      <a:pt x="73" y="5"/>
                    </a:moveTo>
                    <a:lnTo>
                      <a:pt x="73" y="5"/>
                    </a:lnTo>
                    <a:lnTo>
                      <a:pt x="72" y="8"/>
                    </a:lnTo>
                    <a:lnTo>
                      <a:pt x="0" y="554"/>
                    </a:lnTo>
                    <a:lnTo>
                      <a:pt x="0" y="554"/>
                    </a:lnTo>
                    <a:lnTo>
                      <a:pt x="73" y="5"/>
                    </a:lnTo>
                    <a:lnTo>
                      <a:pt x="73" y="5"/>
                    </a:lnTo>
                    <a:close/>
                    <a:moveTo>
                      <a:pt x="76" y="3"/>
                    </a:moveTo>
                    <a:lnTo>
                      <a:pt x="73" y="26"/>
                    </a:lnTo>
                    <a:lnTo>
                      <a:pt x="75" y="7"/>
                    </a:lnTo>
                    <a:lnTo>
                      <a:pt x="182" y="118"/>
                    </a:lnTo>
                    <a:lnTo>
                      <a:pt x="326" y="267"/>
                    </a:lnTo>
                    <a:lnTo>
                      <a:pt x="326" y="266"/>
                    </a:lnTo>
                    <a:lnTo>
                      <a:pt x="322" y="259"/>
                    </a:lnTo>
                    <a:lnTo>
                      <a:pt x="78" y="5"/>
                    </a:lnTo>
                    <a:lnTo>
                      <a:pt x="76" y="3"/>
                    </a:lnTo>
                    <a:close/>
                    <a:moveTo>
                      <a:pt x="73" y="0"/>
                    </a:moveTo>
                    <a:lnTo>
                      <a:pt x="73" y="1"/>
                    </a:lnTo>
                    <a:lnTo>
                      <a:pt x="75" y="2"/>
                    </a:lnTo>
                    <a:lnTo>
                      <a:pt x="75" y="2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4" name="Freeform 194"/>
              <p:cNvSpPr>
                <a:spLocks noEditPoints="1"/>
              </p:cNvSpPr>
              <p:nvPr/>
            </p:nvSpPr>
            <p:spPr bwMode="auto">
              <a:xfrm>
                <a:off x="5720" y="2027"/>
                <a:ext cx="326" cy="562"/>
              </a:xfrm>
              <a:custGeom>
                <a:avLst/>
                <a:gdLst>
                  <a:gd name="T0" fmla="*/ 40 w 326"/>
                  <a:gd name="T1" fmla="*/ 529 h 562"/>
                  <a:gd name="T2" fmla="*/ 4 w 326"/>
                  <a:gd name="T3" fmla="*/ 562 h 562"/>
                  <a:gd name="T4" fmla="*/ 40 w 326"/>
                  <a:gd name="T5" fmla="*/ 529 h 562"/>
                  <a:gd name="T6" fmla="*/ 325 w 326"/>
                  <a:gd name="T7" fmla="*/ 268 h 562"/>
                  <a:gd name="T8" fmla="*/ 2 w 326"/>
                  <a:gd name="T9" fmla="*/ 559 h 562"/>
                  <a:gd name="T10" fmla="*/ 2 w 326"/>
                  <a:gd name="T11" fmla="*/ 559 h 562"/>
                  <a:gd name="T12" fmla="*/ 325 w 326"/>
                  <a:gd name="T13" fmla="*/ 268 h 562"/>
                  <a:gd name="T14" fmla="*/ 325 w 326"/>
                  <a:gd name="T15" fmla="*/ 268 h 562"/>
                  <a:gd name="T16" fmla="*/ 73 w 326"/>
                  <a:gd name="T17" fmla="*/ 5 h 562"/>
                  <a:gd name="T18" fmla="*/ 73 w 326"/>
                  <a:gd name="T19" fmla="*/ 5 h 562"/>
                  <a:gd name="T20" fmla="*/ 72 w 326"/>
                  <a:gd name="T21" fmla="*/ 8 h 562"/>
                  <a:gd name="T22" fmla="*/ 0 w 326"/>
                  <a:gd name="T23" fmla="*/ 554 h 562"/>
                  <a:gd name="T24" fmla="*/ 0 w 326"/>
                  <a:gd name="T25" fmla="*/ 554 h 562"/>
                  <a:gd name="T26" fmla="*/ 73 w 326"/>
                  <a:gd name="T27" fmla="*/ 5 h 562"/>
                  <a:gd name="T28" fmla="*/ 73 w 326"/>
                  <a:gd name="T29" fmla="*/ 5 h 562"/>
                  <a:gd name="T30" fmla="*/ 76 w 326"/>
                  <a:gd name="T31" fmla="*/ 3 h 562"/>
                  <a:gd name="T32" fmla="*/ 73 w 326"/>
                  <a:gd name="T33" fmla="*/ 26 h 562"/>
                  <a:gd name="T34" fmla="*/ 75 w 326"/>
                  <a:gd name="T35" fmla="*/ 7 h 562"/>
                  <a:gd name="T36" fmla="*/ 182 w 326"/>
                  <a:gd name="T37" fmla="*/ 118 h 562"/>
                  <a:gd name="T38" fmla="*/ 326 w 326"/>
                  <a:gd name="T39" fmla="*/ 267 h 562"/>
                  <a:gd name="T40" fmla="*/ 326 w 326"/>
                  <a:gd name="T41" fmla="*/ 266 h 562"/>
                  <a:gd name="T42" fmla="*/ 322 w 326"/>
                  <a:gd name="T43" fmla="*/ 259 h 562"/>
                  <a:gd name="T44" fmla="*/ 78 w 326"/>
                  <a:gd name="T45" fmla="*/ 5 h 562"/>
                  <a:gd name="T46" fmla="*/ 76 w 326"/>
                  <a:gd name="T47" fmla="*/ 3 h 562"/>
                  <a:gd name="T48" fmla="*/ 73 w 326"/>
                  <a:gd name="T49" fmla="*/ 0 h 562"/>
                  <a:gd name="T50" fmla="*/ 73 w 326"/>
                  <a:gd name="T51" fmla="*/ 1 h 562"/>
                  <a:gd name="T52" fmla="*/ 75 w 326"/>
                  <a:gd name="T53" fmla="*/ 2 h 562"/>
                  <a:gd name="T54" fmla="*/ 75 w 326"/>
                  <a:gd name="T55" fmla="*/ 2 h 562"/>
                  <a:gd name="T56" fmla="*/ 75 w 326"/>
                  <a:gd name="T57" fmla="*/ 2 h 562"/>
                  <a:gd name="T58" fmla="*/ 74 w 326"/>
                  <a:gd name="T59" fmla="*/ 1 h 562"/>
                  <a:gd name="T60" fmla="*/ 73 w 326"/>
                  <a:gd name="T61" fmla="*/ 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6" h="562">
                    <a:moveTo>
                      <a:pt x="40" y="529"/>
                    </a:moveTo>
                    <a:lnTo>
                      <a:pt x="4" y="562"/>
                    </a:lnTo>
                    <a:lnTo>
                      <a:pt x="40" y="529"/>
                    </a:lnTo>
                    <a:moveTo>
                      <a:pt x="325" y="268"/>
                    </a:moveTo>
                    <a:lnTo>
                      <a:pt x="2" y="559"/>
                    </a:lnTo>
                    <a:lnTo>
                      <a:pt x="2" y="559"/>
                    </a:lnTo>
                    <a:lnTo>
                      <a:pt x="325" y="268"/>
                    </a:lnTo>
                    <a:lnTo>
                      <a:pt x="325" y="268"/>
                    </a:lnTo>
                    <a:moveTo>
                      <a:pt x="73" y="5"/>
                    </a:moveTo>
                    <a:lnTo>
                      <a:pt x="73" y="5"/>
                    </a:lnTo>
                    <a:lnTo>
                      <a:pt x="72" y="8"/>
                    </a:lnTo>
                    <a:lnTo>
                      <a:pt x="0" y="554"/>
                    </a:lnTo>
                    <a:lnTo>
                      <a:pt x="0" y="554"/>
                    </a:lnTo>
                    <a:lnTo>
                      <a:pt x="73" y="5"/>
                    </a:lnTo>
                    <a:lnTo>
                      <a:pt x="73" y="5"/>
                    </a:lnTo>
                    <a:moveTo>
                      <a:pt x="76" y="3"/>
                    </a:moveTo>
                    <a:lnTo>
                      <a:pt x="73" y="26"/>
                    </a:lnTo>
                    <a:lnTo>
                      <a:pt x="75" y="7"/>
                    </a:lnTo>
                    <a:lnTo>
                      <a:pt x="182" y="118"/>
                    </a:lnTo>
                    <a:lnTo>
                      <a:pt x="326" y="267"/>
                    </a:lnTo>
                    <a:lnTo>
                      <a:pt x="326" y="266"/>
                    </a:lnTo>
                    <a:lnTo>
                      <a:pt x="322" y="259"/>
                    </a:lnTo>
                    <a:lnTo>
                      <a:pt x="78" y="5"/>
                    </a:lnTo>
                    <a:lnTo>
                      <a:pt x="76" y="3"/>
                    </a:lnTo>
                    <a:moveTo>
                      <a:pt x="73" y="0"/>
                    </a:moveTo>
                    <a:lnTo>
                      <a:pt x="73" y="1"/>
                    </a:lnTo>
                    <a:lnTo>
                      <a:pt x="75" y="2"/>
                    </a:lnTo>
                    <a:lnTo>
                      <a:pt x="75" y="2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5" name="Freeform 195"/>
              <p:cNvSpPr>
                <a:spLocks noEditPoints="1"/>
              </p:cNvSpPr>
              <p:nvPr/>
            </p:nvSpPr>
            <p:spPr bwMode="auto">
              <a:xfrm>
                <a:off x="5561" y="1884"/>
                <a:ext cx="235" cy="715"/>
              </a:xfrm>
              <a:custGeom>
                <a:avLst/>
                <a:gdLst>
                  <a:gd name="T0" fmla="*/ 159 w 235"/>
                  <a:gd name="T1" fmla="*/ 710 h 715"/>
                  <a:gd name="T2" fmla="*/ 159 w 235"/>
                  <a:gd name="T3" fmla="*/ 711 h 715"/>
                  <a:gd name="T4" fmla="*/ 160 w 235"/>
                  <a:gd name="T5" fmla="*/ 715 h 715"/>
                  <a:gd name="T6" fmla="*/ 161 w 235"/>
                  <a:gd name="T7" fmla="*/ 711 h 715"/>
                  <a:gd name="T8" fmla="*/ 159 w 235"/>
                  <a:gd name="T9" fmla="*/ 710 h 715"/>
                  <a:gd name="T10" fmla="*/ 2 w 235"/>
                  <a:gd name="T11" fmla="*/ 7 h 715"/>
                  <a:gd name="T12" fmla="*/ 2 w 235"/>
                  <a:gd name="T13" fmla="*/ 7 h 715"/>
                  <a:gd name="T14" fmla="*/ 2 w 235"/>
                  <a:gd name="T15" fmla="*/ 7 h 715"/>
                  <a:gd name="T16" fmla="*/ 157 w 235"/>
                  <a:gd name="T17" fmla="*/ 704 h 715"/>
                  <a:gd name="T18" fmla="*/ 157 w 235"/>
                  <a:gd name="T19" fmla="*/ 704 h 715"/>
                  <a:gd name="T20" fmla="*/ 157 w 235"/>
                  <a:gd name="T21" fmla="*/ 704 h 715"/>
                  <a:gd name="T22" fmla="*/ 2 w 235"/>
                  <a:gd name="T23" fmla="*/ 7 h 715"/>
                  <a:gd name="T24" fmla="*/ 159 w 235"/>
                  <a:gd name="T25" fmla="*/ 697 h 715"/>
                  <a:gd name="T26" fmla="*/ 5 w 235"/>
                  <a:gd name="T27" fmla="*/ 7 h 715"/>
                  <a:gd name="T28" fmla="*/ 156 w 235"/>
                  <a:gd name="T29" fmla="*/ 100 h 715"/>
                  <a:gd name="T30" fmla="*/ 232 w 235"/>
                  <a:gd name="T31" fmla="*/ 148 h 715"/>
                  <a:gd name="T32" fmla="*/ 232 w 235"/>
                  <a:gd name="T33" fmla="*/ 148 h 715"/>
                  <a:gd name="T34" fmla="*/ 159 w 235"/>
                  <a:gd name="T35" fmla="*/ 697 h 715"/>
                  <a:gd name="T36" fmla="*/ 4 w 235"/>
                  <a:gd name="T37" fmla="*/ 2 h 715"/>
                  <a:gd name="T38" fmla="*/ 161 w 235"/>
                  <a:gd name="T39" fmla="*/ 703 h 715"/>
                  <a:gd name="T40" fmla="*/ 161 w 235"/>
                  <a:gd name="T41" fmla="*/ 702 h 715"/>
                  <a:gd name="T42" fmla="*/ 161 w 235"/>
                  <a:gd name="T43" fmla="*/ 702 h 715"/>
                  <a:gd name="T44" fmla="*/ 232 w 235"/>
                  <a:gd name="T45" fmla="*/ 169 h 715"/>
                  <a:gd name="T46" fmla="*/ 235 w 235"/>
                  <a:gd name="T47" fmla="*/ 146 h 715"/>
                  <a:gd name="T48" fmla="*/ 235 w 235"/>
                  <a:gd name="T49" fmla="*/ 146 h 715"/>
                  <a:gd name="T50" fmla="*/ 234 w 235"/>
                  <a:gd name="T51" fmla="*/ 145 h 715"/>
                  <a:gd name="T52" fmla="*/ 234 w 235"/>
                  <a:gd name="T53" fmla="*/ 145 h 715"/>
                  <a:gd name="T54" fmla="*/ 232 w 235"/>
                  <a:gd name="T55" fmla="*/ 144 h 715"/>
                  <a:gd name="T56" fmla="*/ 131 w 235"/>
                  <a:gd name="T57" fmla="*/ 81 h 715"/>
                  <a:gd name="T58" fmla="*/ 6 w 235"/>
                  <a:gd name="T59" fmla="*/ 3 h 715"/>
                  <a:gd name="T60" fmla="*/ 6 w 235"/>
                  <a:gd name="T61" fmla="*/ 3 h 715"/>
                  <a:gd name="T62" fmla="*/ 4 w 235"/>
                  <a:gd name="T63" fmla="*/ 2 h 715"/>
                  <a:gd name="T64" fmla="*/ 0 w 235"/>
                  <a:gd name="T65" fmla="*/ 0 h 715"/>
                  <a:gd name="T66" fmla="*/ 1 w 235"/>
                  <a:gd name="T67" fmla="*/ 1 h 715"/>
                  <a:gd name="T68" fmla="*/ 1 w 235"/>
                  <a:gd name="T69" fmla="*/ 3 h 715"/>
                  <a:gd name="T70" fmla="*/ 2 w 235"/>
                  <a:gd name="T71" fmla="*/ 2 h 715"/>
                  <a:gd name="T72" fmla="*/ 2 w 235"/>
                  <a:gd name="T73" fmla="*/ 1 h 715"/>
                  <a:gd name="T74" fmla="*/ 1 w 235"/>
                  <a:gd name="T75" fmla="*/ 0 h 715"/>
                  <a:gd name="T76" fmla="*/ 1 w 235"/>
                  <a:gd name="T77" fmla="*/ 0 h 715"/>
                  <a:gd name="T78" fmla="*/ 0 w 235"/>
                  <a:gd name="T79" fmla="*/ 0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5" h="715">
                    <a:moveTo>
                      <a:pt x="159" y="710"/>
                    </a:moveTo>
                    <a:lnTo>
                      <a:pt x="159" y="711"/>
                    </a:lnTo>
                    <a:lnTo>
                      <a:pt x="160" y="715"/>
                    </a:lnTo>
                    <a:lnTo>
                      <a:pt x="161" y="711"/>
                    </a:lnTo>
                    <a:lnTo>
                      <a:pt x="159" y="710"/>
                    </a:lnTo>
                    <a:close/>
                    <a:moveTo>
                      <a:pt x="2" y="7"/>
                    </a:moveTo>
                    <a:lnTo>
                      <a:pt x="2" y="7"/>
                    </a:lnTo>
                    <a:lnTo>
                      <a:pt x="2" y="7"/>
                    </a:lnTo>
                    <a:lnTo>
                      <a:pt x="157" y="704"/>
                    </a:lnTo>
                    <a:lnTo>
                      <a:pt x="157" y="704"/>
                    </a:lnTo>
                    <a:lnTo>
                      <a:pt x="157" y="704"/>
                    </a:lnTo>
                    <a:lnTo>
                      <a:pt x="2" y="7"/>
                    </a:lnTo>
                    <a:close/>
                    <a:moveTo>
                      <a:pt x="159" y="697"/>
                    </a:moveTo>
                    <a:lnTo>
                      <a:pt x="5" y="7"/>
                    </a:lnTo>
                    <a:lnTo>
                      <a:pt x="156" y="100"/>
                    </a:lnTo>
                    <a:lnTo>
                      <a:pt x="232" y="148"/>
                    </a:lnTo>
                    <a:lnTo>
                      <a:pt x="232" y="148"/>
                    </a:lnTo>
                    <a:lnTo>
                      <a:pt x="159" y="697"/>
                    </a:lnTo>
                    <a:close/>
                    <a:moveTo>
                      <a:pt x="4" y="2"/>
                    </a:moveTo>
                    <a:lnTo>
                      <a:pt x="161" y="703"/>
                    </a:lnTo>
                    <a:lnTo>
                      <a:pt x="161" y="702"/>
                    </a:lnTo>
                    <a:lnTo>
                      <a:pt x="161" y="702"/>
                    </a:lnTo>
                    <a:lnTo>
                      <a:pt x="232" y="169"/>
                    </a:lnTo>
                    <a:lnTo>
                      <a:pt x="235" y="146"/>
                    </a:lnTo>
                    <a:lnTo>
                      <a:pt x="235" y="146"/>
                    </a:lnTo>
                    <a:lnTo>
                      <a:pt x="234" y="145"/>
                    </a:lnTo>
                    <a:lnTo>
                      <a:pt x="234" y="145"/>
                    </a:lnTo>
                    <a:lnTo>
                      <a:pt x="232" y="144"/>
                    </a:lnTo>
                    <a:lnTo>
                      <a:pt x="131" y="8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2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2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6" name="Freeform 196"/>
              <p:cNvSpPr>
                <a:spLocks noEditPoints="1"/>
              </p:cNvSpPr>
              <p:nvPr/>
            </p:nvSpPr>
            <p:spPr bwMode="auto">
              <a:xfrm>
                <a:off x="5561" y="1884"/>
                <a:ext cx="235" cy="715"/>
              </a:xfrm>
              <a:custGeom>
                <a:avLst/>
                <a:gdLst>
                  <a:gd name="T0" fmla="*/ 159 w 235"/>
                  <a:gd name="T1" fmla="*/ 710 h 715"/>
                  <a:gd name="T2" fmla="*/ 159 w 235"/>
                  <a:gd name="T3" fmla="*/ 711 h 715"/>
                  <a:gd name="T4" fmla="*/ 160 w 235"/>
                  <a:gd name="T5" fmla="*/ 715 h 715"/>
                  <a:gd name="T6" fmla="*/ 161 w 235"/>
                  <a:gd name="T7" fmla="*/ 711 h 715"/>
                  <a:gd name="T8" fmla="*/ 159 w 235"/>
                  <a:gd name="T9" fmla="*/ 710 h 715"/>
                  <a:gd name="T10" fmla="*/ 2 w 235"/>
                  <a:gd name="T11" fmla="*/ 7 h 715"/>
                  <a:gd name="T12" fmla="*/ 2 w 235"/>
                  <a:gd name="T13" fmla="*/ 7 h 715"/>
                  <a:gd name="T14" fmla="*/ 2 w 235"/>
                  <a:gd name="T15" fmla="*/ 7 h 715"/>
                  <a:gd name="T16" fmla="*/ 157 w 235"/>
                  <a:gd name="T17" fmla="*/ 704 h 715"/>
                  <a:gd name="T18" fmla="*/ 157 w 235"/>
                  <a:gd name="T19" fmla="*/ 704 h 715"/>
                  <a:gd name="T20" fmla="*/ 157 w 235"/>
                  <a:gd name="T21" fmla="*/ 704 h 715"/>
                  <a:gd name="T22" fmla="*/ 2 w 235"/>
                  <a:gd name="T23" fmla="*/ 7 h 715"/>
                  <a:gd name="T24" fmla="*/ 159 w 235"/>
                  <a:gd name="T25" fmla="*/ 697 h 715"/>
                  <a:gd name="T26" fmla="*/ 5 w 235"/>
                  <a:gd name="T27" fmla="*/ 7 h 715"/>
                  <a:gd name="T28" fmla="*/ 156 w 235"/>
                  <a:gd name="T29" fmla="*/ 100 h 715"/>
                  <a:gd name="T30" fmla="*/ 232 w 235"/>
                  <a:gd name="T31" fmla="*/ 148 h 715"/>
                  <a:gd name="T32" fmla="*/ 232 w 235"/>
                  <a:gd name="T33" fmla="*/ 148 h 715"/>
                  <a:gd name="T34" fmla="*/ 159 w 235"/>
                  <a:gd name="T35" fmla="*/ 697 h 715"/>
                  <a:gd name="T36" fmla="*/ 4 w 235"/>
                  <a:gd name="T37" fmla="*/ 2 h 715"/>
                  <a:gd name="T38" fmla="*/ 161 w 235"/>
                  <a:gd name="T39" fmla="*/ 703 h 715"/>
                  <a:gd name="T40" fmla="*/ 161 w 235"/>
                  <a:gd name="T41" fmla="*/ 702 h 715"/>
                  <a:gd name="T42" fmla="*/ 161 w 235"/>
                  <a:gd name="T43" fmla="*/ 702 h 715"/>
                  <a:gd name="T44" fmla="*/ 232 w 235"/>
                  <a:gd name="T45" fmla="*/ 169 h 715"/>
                  <a:gd name="T46" fmla="*/ 235 w 235"/>
                  <a:gd name="T47" fmla="*/ 146 h 715"/>
                  <a:gd name="T48" fmla="*/ 235 w 235"/>
                  <a:gd name="T49" fmla="*/ 146 h 715"/>
                  <a:gd name="T50" fmla="*/ 234 w 235"/>
                  <a:gd name="T51" fmla="*/ 145 h 715"/>
                  <a:gd name="T52" fmla="*/ 234 w 235"/>
                  <a:gd name="T53" fmla="*/ 145 h 715"/>
                  <a:gd name="T54" fmla="*/ 232 w 235"/>
                  <a:gd name="T55" fmla="*/ 144 h 715"/>
                  <a:gd name="T56" fmla="*/ 131 w 235"/>
                  <a:gd name="T57" fmla="*/ 81 h 715"/>
                  <a:gd name="T58" fmla="*/ 6 w 235"/>
                  <a:gd name="T59" fmla="*/ 3 h 715"/>
                  <a:gd name="T60" fmla="*/ 6 w 235"/>
                  <a:gd name="T61" fmla="*/ 3 h 715"/>
                  <a:gd name="T62" fmla="*/ 4 w 235"/>
                  <a:gd name="T63" fmla="*/ 2 h 715"/>
                  <a:gd name="T64" fmla="*/ 0 w 235"/>
                  <a:gd name="T65" fmla="*/ 0 h 715"/>
                  <a:gd name="T66" fmla="*/ 1 w 235"/>
                  <a:gd name="T67" fmla="*/ 1 h 715"/>
                  <a:gd name="T68" fmla="*/ 1 w 235"/>
                  <a:gd name="T69" fmla="*/ 3 h 715"/>
                  <a:gd name="T70" fmla="*/ 2 w 235"/>
                  <a:gd name="T71" fmla="*/ 2 h 715"/>
                  <a:gd name="T72" fmla="*/ 2 w 235"/>
                  <a:gd name="T73" fmla="*/ 1 h 715"/>
                  <a:gd name="T74" fmla="*/ 1 w 235"/>
                  <a:gd name="T75" fmla="*/ 0 h 715"/>
                  <a:gd name="T76" fmla="*/ 1 w 235"/>
                  <a:gd name="T77" fmla="*/ 0 h 715"/>
                  <a:gd name="T78" fmla="*/ 0 w 235"/>
                  <a:gd name="T79" fmla="*/ 0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5" h="715">
                    <a:moveTo>
                      <a:pt x="159" y="710"/>
                    </a:moveTo>
                    <a:lnTo>
                      <a:pt x="159" y="711"/>
                    </a:lnTo>
                    <a:lnTo>
                      <a:pt x="160" y="715"/>
                    </a:lnTo>
                    <a:lnTo>
                      <a:pt x="161" y="711"/>
                    </a:lnTo>
                    <a:lnTo>
                      <a:pt x="159" y="710"/>
                    </a:lnTo>
                    <a:moveTo>
                      <a:pt x="2" y="7"/>
                    </a:moveTo>
                    <a:lnTo>
                      <a:pt x="2" y="7"/>
                    </a:lnTo>
                    <a:lnTo>
                      <a:pt x="2" y="7"/>
                    </a:lnTo>
                    <a:lnTo>
                      <a:pt x="157" y="704"/>
                    </a:lnTo>
                    <a:lnTo>
                      <a:pt x="157" y="704"/>
                    </a:lnTo>
                    <a:lnTo>
                      <a:pt x="157" y="704"/>
                    </a:lnTo>
                    <a:lnTo>
                      <a:pt x="2" y="7"/>
                    </a:lnTo>
                    <a:moveTo>
                      <a:pt x="159" y="697"/>
                    </a:moveTo>
                    <a:lnTo>
                      <a:pt x="5" y="7"/>
                    </a:lnTo>
                    <a:lnTo>
                      <a:pt x="156" y="100"/>
                    </a:lnTo>
                    <a:lnTo>
                      <a:pt x="232" y="148"/>
                    </a:lnTo>
                    <a:lnTo>
                      <a:pt x="232" y="148"/>
                    </a:lnTo>
                    <a:lnTo>
                      <a:pt x="159" y="697"/>
                    </a:lnTo>
                    <a:moveTo>
                      <a:pt x="4" y="2"/>
                    </a:moveTo>
                    <a:lnTo>
                      <a:pt x="161" y="703"/>
                    </a:lnTo>
                    <a:lnTo>
                      <a:pt x="161" y="702"/>
                    </a:lnTo>
                    <a:lnTo>
                      <a:pt x="161" y="702"/>
                    </a:lnTo>
                    <a:lnTo>
                      <a:pt x="232" y="169"/>
                    </a:lnTo>
                    <a:lnTo>
                      <a:pt x="235" y="146"/>
                    </a:lnTo>
                    <a:lnTo>
                      <a:pt x="235" y="146"/>
                    </a:lnTo>
                    <a:lnTo>
                      <a:pt x="234" y="145"/>
                    </a:lnTo>
                    <a:lnTo>
                      <a:pt x="234" y="145"/>
                    </a:lnTo>
                    <a:lnTo>
                      <a:pt x="232" y="144"/>
                    </a:lnTo>
                    <a:lnTo>
                      <a:pt x="131" y="81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2"/>
                    </a:lnTo>
                    <a:moveTo>
                      <a:pt x="0" y="0"/>
                    </a:moveTo>
                    <a:lnTo>
                      <a:pt x="1" y="1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2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7" name="Freeform 197"/>
              <p:cNvSpPr>
                <a:spLocks noEditPoints="1"/>
              </p:cNvSpPr>
              <p:nvPr/>
            </p:nvSpPr>
            <p:spPr bwMode="auto">
              <a:xfrm>
                <a:off x="4968" y="1884"/>
                <a:ext cx="754" cy="707"/>
              </a:xfrm>
              <a:custGeom>
                <a:avLst/>
                <a:gdLst>
                  <a:gd name="T0" fmla="*/ 0 w 754"/>
                  <a:gd name="T1" fmla="*/ 597 h 707"/>
                  <a:gd name="T2" fmla="*/ 0 w 754"/>
                  <a:gd name="T3" fmla="*/ 597 h 707"/>
                  <a:gd name="T4" fmla="*/ 0 w 754"/>
                  <a:gd name="T5" fmla="*/ 597 h 707"/>
                  <a:gd name="T6" fmla="*/ 1 w 754"/>
                  <a:gd name="T7" fmla="*/ 597 h 707"/>
                  <a:gd name="T8" fmla="*/ 1 w 754"/>
                  <a:gd name="T9" fmla="*/ 597 h 707"/>
                  <a:gd name="T10" fmla="*/ 0 w 754"/>
                  <a:gd name="T11" fmla="*/ 597 h 707"/>
                  <a:gd name="T12" fmla="*/ 595 w 754"/>
                  <a:gd name="T13" fmla="*/ 7 h 707"/>
                  <a:gd name="T14" fmla="*/ 595 w 754"/>
                  <a:gd name="T15" fmla="*/ 7 h 707"/>
                  <a:gd name="T16" fmla="*/ 750 w 754"/>
                  <a:gd name="T17" fmla="*/ 704 h 707"/>
                  <a:gd name="T18" fmla="*/ 7 w 754"/>
                  <a:gd name="T19" fmla="*/ 595 h 707"/>
                  <a:gd name="T20" fmla="*/ 558 w 754"/>
                  <a:gd name="T21" fmla="*/ 43 h 707"/>
                  <a:gd name="T22" fmla="*/ 595 w 754"/>
                  <a:gd name="T23" fmla="*/ 7 h 707"/>
                  <a:gd name="T24" fmla="*/ 594 w 754"/>
                  <a:gd name="T25" fmla="*/ 3 h 707"/>
                  <a:gd name="T26" fmla="*/ 595 w 754"/>
                  <a:gd name="T27" fmla="*/ 3 h 707"/>
                  <a:gd name="T28" fmla="*/ 594 w 754"/>
                  <a:gd name="T29" fmla="*/ 3 h 707"/>
                  <a:gd name="T30" fmla="*/ 597 w 754"/>
                  <a:gd name="T31" fmla="*/ 0 h 707"/>
                  <a:gd name="T32" fmla="*/ 595 w 754"/>
                  <a:gd name="T33" fmla="*/ 1 h 707"/>
                  <a:gd name="T34" fmla="*/ 595 w 754"/>
                  <a:gd name="T35" fmla="*/ 2 h 707"/>
                  <a:gd name="T36" fmla="*/ 594 w 754"/>
                  <a:gd name="T37" fmla="*/ 3 h 707"/>
                  <a:gd name="T38" fmla="*/ 8 w 754"/>
                  <a:gd name="T39" fmla="*/ 589 h 707"/>
                  <a:gd name="T40" fmla="*/ 5 w 754"/>
                  <a:gd name="T41" fmla="*/ 596 h 707"/>
                  <a:gd name="T42" fmla="*/ 8 w 754"/>
                  <a:gd name="T43" fmla="*/ 599 h 707"/>
                  <a:gd name="T44" fmla="*/ 367 w 754"/>
                  <a:gd name="T45" fmla="*/ 651 h 707"/>
                  <a:gd name="T46" fmla="*/ 748 w 754"/>
                  <a:gd name="T47" fmla="*/ 707 h 707"/>
                  <a:gd name="T48" fmla="*/ 749 w 754"/>
                  <a:gd name="T49" fmla="*/ 707 h 707"/>
                  <a:gd name="T50" fmla="*/ 750 w 754"/>
                  <a:gd name="T51" fmla="*/ 707 h 707"/>
                  <a:gd name="T52" fmla="*/ 750 w 754"/>
                  <a:gd name="T53" fmla="*/ 704 h 707"/>
                  <a:gd name="T54" fmla="*/ 751 w 754"/>
                  <a:gd name="T55" fmla="*/ 705 h 707"/>
                  <a:gd name="T56" fmla="*/ 752 w 754"/>
                  <a:gd name="T57" fmla="*/ 703 h 707"/>
                  <a:gd name="T58" fmla="*/ 753 w 754"/>
                  <a:gd name="T59" fmla="*/ 704 h 707"/>
                  <a:gd name="T60" fmla="*/ 754 w 754"/>
                  <a:gd name="T61" fmla="*/ 703 h 707"/>
                  <a:gd name="T62" fmla="*/ 597 w 754"/>
                  <a:gd name="T63" fmla="*/ 2 h 707"/>
                  <a:gd name="T64" fmla="*/ 597 w 754"/>
                  <a:gd name="T65" fmla="*/ 2 h 707"/>
                  <a:gd name="T66" fmla="*/ 597 w 754"/>
                  <a:gd name="T67" fmla="*/ 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54" h="707">
                    <a:moveTo>
                      <a:pt x="0" y="597"/>
                    </a:moveTo>
                    <a:lnTo>
                      <a:pt x="0" y="597"/>
                    </a:lnTo>
                    <a:lnTo>
                      <a:pt x="0" y="597"/>
                    </a:lnTo>
                    <a:lnTo>
                      <a:pt x="1" y="597"/>
                    </a:lnTo>
                    <a:lnTo>
                      <a:pt x="1" y="597"/>
                    </a:lnTo>
                    <a:lnTo>
                      <a:pt x="0" y="597"/>
                    </a:lnTo>
                    <a:close/>
                    <a:moveTo>
                      <a:pt x="595" y="7"/>
                    </a:moveTo>
                    <a:lnTo>
                      <a:pt x="595" y="7"/>
                    </a:lnTo>
                    <a:lnTo>
                      <a:pt x="750" y="704"/>
                    </a:lnTo>
                    <a:lnTo>
                      <a:pt x="7" y="595"/>
                    </a:lnTo>
                    <a:lnTo>
                      <a:pt x="558" y="43"/>
                    </a:lnTo>
                    <a:lnTo>
                      <a:pt x="595" y="7"/>
                    </a:lnTo>
                    <a:close/>
                    <a:moveTo>
                      <a:pt x="594" y="3"/>
                    </a:moveTo>
                    <a:lnTo>
                      <a:pt x="595" y="3"/>
                    </a:lnTo>
                    <a:lnTo>
                      <a:pt x="594" y="3"/>
                    </a:lnTo>
                    <a:close/>
                    <a:moveTo>
                      <a:pt x="597" y="0"/>
                    </a:moveTo>
                    <a:lnTo>
                      <a:pt x="595" y="1"/>
                    </a:lnTo>
                    <a:lnTo>
                      <a:pt x="595" y="2"/>
                    </a:lnTo>
                    <a:lnTo>
                      <a:pt x="594" y="3"/>
                    </a:lnTo>
                    <a:lnTo>
                      <a:pt x="8" y="589"/>
                    </a:lnTo>
                    <a:lnTo>
                      <a:pt x="5" y="596"/>
                    </a:lnTo>
                    <a:lnTo>
                      <a:pt x="8" y="599"/>
                    </a:lnTo>
                    <a:lnTo>
                      <a:pt x="367" y="651"/>
                    </a:lnTo>
                    <a:lnTo>
                      <a:pt x="748" y="707"/>
                    </a:lnTo>
                    <a:lnTo>
                      <a:pt x="749" y="707"/>
                    </a:lnTo>
                    <a:lnTo>
                      <a:pt x="750" y="707"/>
                    </a:lnTo>
                    <a:lnTo>
                      <a:pt x="750" y="704"/>
                    </a:lnTo>
                    <a:lnTo>
                      <a:pt x="751" y="705"/>
                    </a:lnTo>
                    <a:lnTo>
                      <a:pt x="752" y="703"/>
                    </a:lnTo>
                    <a:lnTo>
                      <a:pt x="753" y="704"/>
                    </a:lnTo>
                    <a:lnTo>
                      <a:pt x="754" y="703"/>
                    </a:lnTo>
                    <a:lnTo>
                      <a:pt x="597" y="2"/>
                    </a:lnTo>
                    <a:lnTo>
                      <a:pt x="597" y="2"/>
                    </a:lnTo>
                    <a:lnTo>
                      <a:pt x="59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8" name="Freeform 198"/>
              <p:cNvSpPr>
                <a:spLocks noEditPoints="1"/>
              </p:cNvSpPr>
              <p:nvPr/>
            </p:nvSpPr>
            <p:spPr bwMode="auto">
              <a:xfrm>
                <a:off x="4968" y="1884"/>
                <a:ext cx="754" cy="707"/>
              </a:xfrm>
              <a:custGeom>
                <a:avLst/>
                <a:gdLst>
                  <a:gd name="T0" fmla="*/ 0 w 754"/>
                  <a:gd name="T1" fmla="*/ 597 h 707"/>
                  <a:gd name="T2" fmla="*/ 0 w 754"/>
                  <a:gd name="T3" fmla="*/ 597 h 707"/>
                  <a:gd name="T4" fmla="*/ 0 w 754"/>
                  <a:gd name="T5" fmla="*/ 597 h 707"/>
                  <a:gd name="T6" fmla="*/ 1 w 754"/>
                  <a:gd name="T7" fmla="*/ 597 h 707"/>
                  <a:gd name="T8" fmla="*/ 1 w 754"/>
                  <a:gd name="T9" fmla="*/ 597 h 707"/>
                  <a:gd name="T10" fmla="*/ 0 w 754"/>
                  <a:gd name="T11" fmla="*/ 597 h 707"/>
                  <a:gd name="T12" fmla="*/ 595 w 754"/>
                  <a:gd name="T13" fmla="*/ 7 h 707"/>
                  <a:gd name="T14" fmla="*/ 595 w 754"/>
                  <a:gd name="T15" fmla="*/ 7 h 707"/>
                  <a:gd name="T16" fmla="*/ 750 w 754"/>
                  <a:gd name="T17" fmla="*/ 704 h 707"/>
                  <a:gd name="T18" fmla="*/ 7 w 754"/>
                  <a:gd name="T19" fmla="*/ 595 h 707"/>
                  <a:gd name="T20" fmla="*/ 558 w 754"/>
                  <a:gd name="T21" fmla="*/ 43 h 707"/>
                  <a:gd name="T22" fmla="*/ 595 w 754"/>
                  <a:gd name="T23" fmla="*/ 7 h 707"/>
                  <a:gd name="T24" fmla="*/ 594 w 754"/>
                  <a:gd name="T25" fmla="*/ 3 h 707"/>
                  <a:gd name="T26" fmla="*/ 595 w 754"/>
                  <a:gd name="T27" fmla="*/ 3 h 707"/>
                  <a:gd name="T28" fmla="*/ 594 w 754"/>
                  <a:gd name="T29" fmla="*/ 3 h 707"/>
                  <a:gd name="T30" fmla="*/ 597 w 754"/>
                  <a:gd name="T31" fmla="*/ 0 h 707"/>
                  <a:gd name="T32" fmla="*/ 595 w 754"/>
                  <a:gd name="T33" fmla="*/ 1 h 707"/>
                  <a:gd name="T34" fmla="*/ 595 w 754"/>
                  <a:gd name="T35" fmla="*/ 2 h 707"/>
                  <a:gd name="T36" fmla="*/ 594 w 754"/>
                  <a:gd name="T37" fmla="*/ 3 h 707"/>
                  <a:gd name="T38" fmla="*/ 8 w 754"/>
                  <a:gd name="T39" fmla="*/ 589 h 707"/>
                  <a:gd name="T40" fmla="*/ 5 w 754"/>
                  <a:gd name="T41" fmla="*/ 596 h 707"/>
                  <a:gd name="T42" fmla="*/ 8 w 754"/>
                  <a:gd name="T43" fmla="*/ 599 h 707"/>
                  <a:gd name="T44" fmla="*/ 367 w 754"/>
                  <a:gd name="T45" fmla="*/ 651 h 707"/>
                  <a:gd name="T46" fmla="*/ 748 w 754"/>
                  <a:gd name="T47" fmla="*/ 707 h 707"/>
                  <a:gd name="T48" fmla="*/ 749 w 754"/>
                  <a:gd name="T49" fmla="*/ 707 h 707"/>
                  <a:gd name="T50" fmla="*/ 750 w 754"/>
                  <a:gd name="T51" fmla="*/ 707 h 707"/>
                  <a:gd name="T52" fmla="*/ 750 w 754"/>
                  <a:gd name="T53" fmla="*/ 704 h 707"/>
                  <a:gd name="T54" fmla="*/ 751 w 754"/>
                  <a:gd name="T55" fmla="*/ 705 h 707"/>
                  <a:gd name="T56" fmla="*/ 752 w 754"/>
                  <a:gd name="T57" fmla="*/ 703 h 707"/>
                  <a:gd name="T58" fmla="*/ 753 w 754"/>
                  <a:gd name="T59" fmla="*/ 704 h 707"/>
                  <a:gd name="T60" fmla="*/ 754 w 754"/>
                  <a:gd name="T61" fmla="*/ 703 h 707"/>
                  <a:gd name="T62" fmla="*/ 597 w 754"/>
                  <a:gd name="T63" fmla="*/ 2 h 707"/>
                  <a:gd name="T64" fmla="*/ 597 w 754"/>
                  <a:gd name="T65" fmla="*/ 2 h 707"/>
                  <a:gd name="T66" fmla="*/ 597 w 754"/>
                  <a:gd name="T67" fmla="*/ 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54" h="707">
                    <a:moveTo>
                      <a:pt x="0" y="597"/>
                    </a:moveTo>
                    <a:lnTo>
                      <a:pt x="0" y="597"/>
                    </a:lnTo>
                    <a:lnTo>
                      <a:pt x="0" y="597"/>
                    </a:lnTo>
                    <a:lnTo>
                      <a:pt x="1" y="597"/>
                    </a:lnTo>
                    <a:lnTo>
                      <a:pt x="1" y="597"/>
                    </a:lnTo>
                    <a:lnTo>
                      <a:pt x="0" y="597"/>
                    </a:lnTo>
                    <a:moveTo>
                      <a:pt x="595" y="7"/>
                    </a:moveTo>
                    <a:lnTo>
                      <a:pt x="595" y="7"/>
                    </a:lnTo>
                    <a:lnTo>
                      <a:pt x="750" y="704"/>
                    </a:lnTo>
                    <a:lnTo>
                      <a:pt x="7" y="595"/>
                    </a:lnTo>
                    <a:lnTo>
                      <a:pt x="558" y="43"/>
                    </a:lnTo>
                    <a:lnTo>
                      <a:pt x="595" y="7"/>
                    </a:lnTo>
                    <a:moveTo>
                      <a:pt x="594" y="3"/>
                    </a:moveTo>
                    <a:lnTo>
                      <a:pt x="595" y="3"/>
                    </a:lnTo>
                    <a:lnTo>
                      <a:pt x="594" y="3"/>
                    </a:lnTo>
                    <a:moveTo>
                      <a:pt x="597" y="0"/>
                    </a:moveTo>
                    <a:lnTo>
                      <a:pt x="595" y="1"/>
                    </a:lnTo>
                    <a:lnTo>
                      <a:pt x="595" y="2"/>
                    </a:lnTo>
                    <a:lnTo>
                      <a:pt x="594" y="3"/>
                    </a:lnTo>
                    <a:lnTo>
                      <a:pt x="8" y="589"/>
                    </a:lnTo>
                    <a:lnTo>
                      <a:pt x="5" y="596"/>
                    </a:lnTo>
                    <a:lnTo>
                      <a:pt x="8" y="599"/>
                    </a:lnTo>
                    <a:lnTo>
                      <a:pt x="367" y="651"/>
                    </a:lnTo>
                    <a:lnTo>
                      <a:pt x="748" y="707"/>
                    </a:lnTo>
                    <a:lnTo>
                      <a:pt x="749" y="707"/>
                    </a:lnTo>
                    <a:lnTo>
                      <a:pt x="750" y="707"/>
                    </a:lnTo>
                    <a:lnTo>
                      <a:pt x="750" y="704"/>
                    </a:lnTo>
                    <a:lnTo>
                      <a:pt x="751" y="705"/>
                    </a:lnTo>
                    <a:lnTo>
                      <a:pt x="752" y="703"/>
                    </a:lnTo>
                    <a:lnTo>
                      <a:pt x="753" y="704"/>
                    </a:lnTo>
                    <a:lnTo>
                      <a:pt x="754" y="703"/>
                    </a:lnTo>
                    <a:lnTo>
                      <a:pt x="597" y="2"/>
                    </a:lnTo>
                    <a:lnTo>
                      <a:pt x="597" y="2"/>
                    </a:lnTo>
                    <a:lnTo>
                      <a:pt x="59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9" name="Freeform 199"/>
              <p:cNvSpPr>
                <a:spLocks noEditPoints="1"/>
              </p:cNvSpPr>
              <p:nvPr/>
            </p:nvSpPr>
            <p:spPr bwMode="auto">
              <a:xfrm>
                <a:off x="3113" y="800"/>
                <a:ext cx="366" cy="373"/>
              </a:xfrm>
              <a:custGeom>
                <a:avLst/>
                <a:gdLst>
                  <a:gd name="T0" fmla="*/ 365 w 366"/>
                  <a:gd name="T1" fmla="*/ 371 h 373"/>
                  <a:gd name="T2" fmla="*/ 363 w 366"/>
                  <a:gd name="T3" fmla="*/ 372 h 373"/>
                  <a:gd name="T4" fmla="*/ 366 w 366"/>
                  <a:gd name="T5" fmla="*/ 373 h 373"/>
                  <a:gd name="T6" fmla="*/ 366 w 366"/>
                  <a:gd name="T7" fmla="*/ 373 h 373"/>
                  <a:gd name="T8" fmla="*/ 365 w 366"/>
                  <a:gd name="T9" fmla="*/ 371 h 373"/>
                  <a:gd name="T10" fmla="*/ 365 w 366"/>
                  <a:gd name="T11" fmla="*/ 371 h 373"/>
                  <a:gd name="T12" fmla="*/ 365 w 366"/>
                  <a:gd name="T13" fmla="*/ 371 h 373"/>
                  <a:gd name="T14" fmla="*/ 75 w 366"/>
                  <a:gd name="T15" fmla="*/ 284 h 373"/>
                  <a:gd name="T16" fmla="*/ 360 w 366"/>
                  <a:gd name="T17" fmla="*/ 371 h 373"/>
                  <a:gd name="T18" fmla="*/ 360 w 366"/>
                  <a:gd name="T19" fmla="*/ 371 h 373"/>
                  <a:gd name="T20" fmla="*/ 75 w 366"/>
                  <a:gd name="T21" fmla="*/ 284 h 373"/>
                  <a:gd name="T22" fmla="*/ 0 w 366"/>
                  <a:gd name="T23" fmla="*/ 258 h 373"/>
                  <a:gd name="T24" fmla="*/ 0 w 366"/>
                  <a:gd name="T25" fmla="*/ 258 h 373"/>
                  <a:gd name="T26" fmla="*/ 30 w 366"/>
                  <a:gd name="T27" fmla="*/ 267 h 373"/>
                  <a:gd name="T28" fmla="*/ 0 w 366"/>
                  <a:gd name="T29" fmla="*/ 258 h 373"/>
                  <a:gd name="T30" fmla="*/ 152 w 366"/>
                  <a:gd name="T31" fmla="*/ 4 h 373"/>
                  <a:gd name="T32" fmla="*/ 151 w 366"/>
                  <a:gd name="T33" fmla="*/ 5 h 373"/>
                  <a:gd name="T34" fmla="*/ 52 w 366"/>
                  <a:gd name="T35" fmla="*/ 172 h 373"/>
                  <a:gd name="T36" fmla="*/ 150 w 366"/>
                  <a:gd name="T37" fmla="*/ 7 h 373"/>
                  <a:gd name="T38" fmla="*/ 150 w 366"/>
                  <a:gd name="T39" fmla="*/ 7 h 373"/>
                  <a:gd name="T40" fmla="*/ 359 w 366"/>
                  <a:gd name="T41" fmla="*/ 367 h 373"/>
                  <a:gd name="T42" fmla="*/ 363 w 366"/>
                  <a:gd name="T43" fmla="*/ 369 h 373"/>
                  <a:gd name="T44" fmla="*/ 364 w 366"/>
                  <a:gd name="T45" fmla="*/ 369 h 373"/>
                  <a:gd name="T46" fmla="*/ 363 w 366"/>
                  <a:gd name="T47" fmla="*/ 368 h 373"/>
                  <a:gd name="T48" fmla="*/ 152 w 366"/>
                  <a:gd name="T49" fmla="*/ 4 h 373"/>
                  <a:gd name="T50" fmla="*/ 150 w 366"/>
                  <a:gd name="T51" fmla="*/ 0 h 373"/>
                  <a:gd name="T52" fmla="*/ 150 w 366"/>
                  <a:gd name="T53" fmla="*/ 1 h 373"/>
                  <a:gd name="T54" fmla="*/ 149 w 366"/>
                  <a:gd name="T55" fmla="*/ 2 h 373"/>
                  <a:gd name="T56" fmla="*/ 150 w 366"/>
                  <a:gd name="T57" fmla="*/ 2 h 373"/>
                  <a:gd name="T58" fmla="*/ 150 w 366"/>
                  <a:gd name="T59" fmla="*/ 0 h 373"/>
                  <a:gd name="T60" fmla="*/ 150 w 366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6" h="373">
                    <a:moveTo>
                      <a:pt x="365" y="371"/>
                    </a:moveTo>
                    <a:lnTo>
                      <a:pt x="363" y="372"/>
                    </a:lnTo>
                    <a:lnTo>
                      <a:pt x="366" y="373"/>
                    </a:lnTo>
                    <a:lnTo>
                      <a:pt x="366" y="373"/>
                    </a:lnTo>
                    <a:lnTo>
                      <a:pt x="365" y="371"/>
                    </a:lnTo>
                    <a:lnTo>
                      <a:pt x="365" y="371"/>
                    </a:lnTo>
                    <a:lnTo>
                      <a:pt x="365" y="371"/>
                    </a:lnTo>
                    <a:close/>
                    <a:moveTo>
                      <a:pt x="75" y="284"/>
                    </a:moveTo>
                    <a:lnTo>
                      <a:pt x="360" y="371"/>
                    </a:lnTo>
                    <a:lnTo>
                      <a:pt x="360" y="371"/>
                    </a:lnTo>
                    <a:lnTo>
                      <a:pt x="75" y="284"/>
                    </a:lnTo>
                    <a:close/>
                    <a:moveTo>
                      <a:pt x="0" y="258"/>
                    </a:moveTo>
                    <a:lnTo>
                      <a:pt x="0" y="258"/>
                    </a:lnTo>
                    <a:lnTo>
                      <a:pt x="30" y="267"/>
                    </a:lnTo>
                    <a:lnTo>
                      <a:pt x="0" y="258"/>
                    </a:lnTo>
                    <a:close/>
                    <a:moveTo>
                      <a:pt x="152" y="4"/>
                    </a:moveTo>
                    <a:lnTo>
                      <a:pt x="151" y="5"/>
                    </a:lnTo>
                    <a:lnTo>
                      <a:pt x="52" y="172"/>
                    </a:lnTo>
                    <a:lnTo>
                      <a:pt x="150" y="7"/>
                    </a:lnTo>
                    <a:lnTo>
                      <a:pt x="150" y="7"/>
                    </a:lnTo>
                    <a:lnTo>
                      <a:pt x="359" y="367"/>
                    </a:lnTo>
                    <a:lnTo>
                      <a:pt x="363" y="369"/>
                    </a:lnTo>
                    <a:lnTo>
                      <a:pt x="364" y="369"/>
                    </a:lnTo>
                    <a:lnTo>
                      <a:pt x="363" y="368"/>
                    </a:lnTo>
                    <a:lnTo>
                      <a:pt x="152" y="4"/>
                    </a:lnTo>
                    <a:close/>
                    <a:moveTo>
                      <a:pt x="150" y="0"/>
                    </a:moveTo>
                    <a:lnTo>
                      <a:pt x="150" y="1"/>
                    </a:lnTo>
                    <a:lnTo>
                      <a:pt x="149" y="2"/>
                    </a:lnTo>
                    <a:lnTo>
                      <a:pt x="150" y="2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0" name="Freeform 200"/>
              <p:cNvSpPr>
                <a:spLocks noEditPoints="1"/>
              </p:cNvSpPr>
              <p:nvPr/>
            </p:nvSpPr>
            <p:spPr bwMode="auto">
              <a:xfrm>
                <a:off x="3113" y="800"/>
                <a:ext cx="366" cy="373"/>
              </a:xfrm>
              <a:custGeom>
                <a:avLst/>
                <a:gdLst>
                  <a:gd name="T0" fmla="*/ 365 w 366"/>
                  <a:gd name="T1" fmla="*/ 371 h 373"/>
                  <a:gd name="T2" fmla="*/ 363 w 366"/>
                  <a:gd name="T3" fmla="*/ 372 h 373"/>
                  <a:gd name="T4" fmla="*/ 366 w 366"/>
                  <a:gd name="T5" fmla="*/ 373 h 373"/>
                  <a:gd name="T6" fmla="*/ 366 w 366"/>
                  <a:gd name="T7" fmla="*/ 373 h 373"/>
                  <a:gd name="T8" fmla="*/ 365 w 366"/>
                  <a:gd name="T9" fmla="*/ 371 h 373"/>
                  <a:gd name="T10" fmla="*/ 365 w 366"/>
                  <a:gd name="T11" fmla="*/ 371 h 373"/>
                  <a:gd name="T12" fmla="*/ 365 w 366"/>
                  <a:gd name="T13" fmla="*/ 371 h 373"/>
                  <a:gd name="T14" fmla="*/ 75 w 366"/>
                  <a:gd name="T15" fmla="*/ 284 h 373"/>
                  <a:gd name="T16" fmla="*/ 360 w 366"/>
                  <a:gd name="T17" fmla="*/ 371 h 373"/>
                  <a:gd name="T18" fmla="*/ 360 w 366"/>
                  <a:gd name="T19" fmla="*/ 371 h 373"/>
                  <a:gd name="T20" fmla="*/ 75 w 366"/>
                  <a:gd name="T21" fmla="*/ 284 h 373"/>
                  <a:gd name="T22" fmla="*/ 0 w 366"/>
                  <a:gd name="T23" fmla="*/ 258 h 373"/>
                  <a:gd name="T24" fmla="*/ 0 w 366"/>
                  <a:gd name="T25" fmla="*/ 258 h 373"/>
                  <a:gd name="T26" fmla="*/ 30 w 366"/>
                  <a:gd name="T27" fmla="*/ 267 h 373"/>
                  <a:gd name="T28" fmla="*/ 0 w 366"/>
                  <a:gd name="T29" fmla="*/ 258 h 373"/>
                  <a:gd name="T30" fmla="*/ 152 w 366"/>
                  <a:gd name="T31" fmla="*/ 4 h 373"/>
                  <a:gd name="T32" fmla="*/ 151 w 366"/>
                  <a:gd name="T33" fmla="*/ 5 h 373"/>
                  <a:gd name="T34" fmla="*/ 52 w 366"/>
                  <a:gd name="T35" fmla="*/ 172 h 373"/>
                  <a:gd name="T36" fmla="*/ 150 w 366"/>
                  <a:gd name="T37" fmla="*/ 7 h 373"/>
                  <a:gd name="T38" fmla="*/ 150 w 366"/>
                  <a:gd name="T39" fmla="*/ 7 h 373"/>
                  <a:gd name="T40" fmla="*/ 359 w 366"/>
                  <a:gd name="T41" fmla="*/ 367 h 373"/>
                  <a:gd name="T42" fmla="*/ 363 w 366"/>
                  <a:gd name="T43" fmla="*/ 369 h 373"/>
                  <a:gd name="T44" fmla="*/ 364 w 366"/>
                  <a:gd name="T45" fmla="*/ 369 h 373"/>
                  <a:gd name="T46" fmla="*/ 363 w 366"/>
                  <a:gd name="T47" fmla="*/ 368 h 373"/>
                  <a:gd name="T48" fmla="*/ 152 w 366"/>
                  <a:gd name="T49" fmla="*/ 4 h 373"/>
                  <a:gd name="T50" fmla="*/ 150 w 366"/>
                  <a:gd name="T51" fmla="*/ 0 h 373"/>
                  <a:gd name="T52" fmla="*/ 150 w 366"/>
                  <a:gd name="T53" fmla="*/ 1 h 373"/>
                  <a:gd name="T54" fmla="*/ 149 w 366"/>
                  <a:gd name="T55" fmla="*/ 2 h 373"/>
                  <a:gd name="T56" fmla="*/ 150 w 366"/>
                  <a:gd name="T57" fmla="*/ 2 h 373"/>
                  <a:gd name="T58" fmla="*/ 150 w 366"/>
                  <a:gd name="T59" fmla="*/ 0 h 373"/>
                  <a:gd name="T60" fmla="*/ 150 w 366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6" h="373">
                    <a:moveTo>
                      <a:pt x="365" y="371"/>
                    </a:moveTo>
                    <a:lnTo>
                      <a:pt x="363" y="372"/>
                    </a:lnTo>
                    <a:lnTo>
                      <a:pt x="366" y="373"/>
                    </a:lnTo>
                    <a:lnTo>
                      <a:pt x="366" y="373"/>
                    </a:lnTo>
                    <a:lnTo>
                      <a:pt x="365" y="371"/>
                    </a:lnTo>
                    <a:lnTo>
                      <a:pt x="365" y="371"/>
                    </a:lnTo>
                    <a:lnTo>
                      <a:pt x="365" y="371"/>
                    </a:lnTo>
                    <a:moveTo>
                      <a:pt x="75" y="284"/>
                    </a:moveTo>
                    <a:lnTo>
                      <a:pt x="360" y="371"/>
                    </a:lnTo>
                    <a:lnTo>
                      <a:pt x="360" y="371"/>
                    </a:lnTo>
                    <a:lnTo>
                      <a:pt x="75" y="284"/>
                    </a:lnTo>
                    <a:moveTo>
                      <a:pt x="0" y="258"/>
                    </a:moveTo>
                    <a:lnTo>
                      <a:pt x="0" y="258"/>
                    </a:lnTo>
                    <a:lnTo>
                      <a:pt x="30" y="267"/>
                    </a:lnTo>
                    <a:lnTo>
                      <a:pt x="0" y="258"/>
                    </a:lnTo>
                    <a:moveTo>
                      <a:pt x="152" y="4"/>
                    </a:moveTo>
                    <a:lnTo>
                      <a:pt x="151" y="5"/>
                    </a:lnTo>
                    <a:lnTo>
                      <a:pt x="52" y="172"/>
                    </a:lnTo>
                    <a:lnTo>
                      <a:pt x="150" y="7"/>
                    </a:lnTo>
                    <a:lnTo>
                      <a:pt x="150" y="7"/>
                    </a:lnTo>
                    <a:lnTo>
                      <a:pt x="359" y="367"/>
                    </a:lnTo>
                    <a:lnTo>
                      <a:pt x="363" y="369"/>
                    </a:lnTo>
                    <a:lnTo>
                      <a:pt x="364" y="369"/>
                    </a:lnTo>
                    <a:lnTo>
                      <a:pt x="363" y="368"/>
                    </a:lnTo>
                    <a:lnTo>
                      <a:pt x="152" y="4"/>
                    </a:lnTo>
                    <a:moveTo>
                      <a:pt x="150" y="0"/>
                    </a:moveTo>
                    <a:lnTo>
                      <a:pt x="150" y="1"/>
                    </a:lnTo>
                    <a:lnTo>
                      <a:pt x="149" y="2"/>
                    </a:lnTo>
                    <a:lnTo>
                      <a:pt x="150" y="2"/>
                    </a:lnTo>
                    <a:lnTo>
                      <a:pt x="150" y="0"/>
                    </a:lnTo>
                    <a:lnTo>
                      <a:pt x="1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1" name="Freeform 201"/>
              <p:cNvSpPr>
                <a:spLocks noEditPoints="1"/>
              </p:cNvSpPr>
              <p:nvPr/>
            </p:nvSpPr>
            <p:spPr bwMode="auto">
              <a:xfrm>
                <a:off x="3041" y="789"/>
                <a:ext cx="223" cy="269"/>
              </a:xfrm>
              <a:custGeom>
                <a:avLst/>
                <a:gdLst>
                  <a:gd name="T0" fmla="*/ 0 w 223"/>
                  <a:gd name="T1" fmla="*/ 2 h 269"/>
                  <a:gd name="T2" fmla="*/ 0 w 223"/>
                  <a:gd name="T3" fmla="*/ 2 h 269"/>
                  <a:gd name="T4" fmla="*/ 10 w 223"/>
                  <a:gd name="T5" fmla="*/ 39 h 269"/>
                  <a:gd name="T6" fmla="*/ 0 w 223"/>
                  <a:gd name="T7" fmla="*/ 2 h 269"/>
                  <a:gd name="T8" fmla="*/ 2 w 223"/>
                  <a:gd name="T9" fmla="*/ 0 h 269"/>
                  <a:gd name="T10" fmla="*/ 70 w 223"/>
                  <a:gd name="T11" fmla="*/ 269 h 269"/>
                  <a:gd name="T12" fmla="*/ 71 w 223"/>
                  <a:gd name="T13" fmla="*/ 269 h 269"/>
                  <a:gd name="T14" fmla="*/ 71 w 223"/>
                  <a:gd name="T15" fmla="*/ 269 h 269"/>
                  <a:gd name="T16" fmla="*/ 72 w 223"/>
                  <a:gd name="T17" fmla="*/ 269 h 269"/>
                  <a:gd name="T18" fmla="*/ 72 w 223"/>
                  <a:gd name="T19" fmla="*/ 269 h 269"/>
                  <a:gd name="T20" fmla="*/ 124 w 223"/>
                  <a:gd name="T21" fmla="*/ 183 h 269"/>
                  <a:gd name="T22" fmla="*/ 223 w 223"/>
                  <a:gd name="T23" fmla="*/ 16 h 269"/>
                  <a:gd name="T24" fmla="*/ 223 w 223"/>
                  <a:gd name="T25" fmla="*/ 16 h 269"/>
                  <a:gd name="T26" fmla="*/ 222 w 223"/>
                  <a:gd name="T27" fmla="*/ 16 h 269"/>
                  <a:gd name="T28" fmla="*/ 222 w 223"/>
                  <a:gd name="T29" fmla="*/ 16 h 269"/>
                  <a:gd name="T30" fmla="*/ 218 w 223"/>
                  <a:gd name="T31" fmla="*/ 18 h 269"/>
                  <a:gd name="T32" fmla="*/ 70 w 223"/>
                  <a:gd name="T33" fmla="*/ 266 h 269"/>
                  <a:gd name="T34" fmla="*/ 2 w 223"/>
                  <a:gd name="T35" fmla="*/ 0 h 269"/>
                  <a:gd name="T36" fmla="*/ 2 w 223"/>
                  <a:gd name="T37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3" h="269">
                    <a:moveTo>
                      <a:pt x="0" y="2"/>
                    </a:moveTo>
                    <a:lnTo>
                      <a:pt x="0" y="2"/>
                    </a:lnTo>
                    <a:lnTo>
                      <a:pt x="10" y="39"/>
                    </a:lnTo>
                    <a:lnTo>
                      <a:pt x="0" y="2"/>
                    </a:lnTo>
                    <a:close/>
                    <a:moveTo>
                      <a:pt x="2" y="0"/>
                    </a:moveTo>
                    <a:lnTo>
                      <a:pt x="70" y="269"/>
                    </a:lnTo>
                    <a:lnTo>
                      <a:pt x="71" y="269"/>
                    </a:lnTo>
                    <a:lnTo>
                      <a:pt x="71" y="269"/>
                    </a:lnTo>
                    <a:lnTo>
                      <a:pt x="72" y="269"/>
                    </a:lnTo>
                    <a:lnTo>
                      <a:pt x="72" y="269"/>
                    </a:lnTo>
                    <a:lnTo>
                      <a:pt x="124" y="183"/>
                    </a:lnTo>
                    <a:lnTo>
                      <a:pt x="223" y="16"/>
                    </a:lnTo>
                    <a:lnTo>
                      <a:pt x="223" y="16"/>
                    </a:lnTo>
                    <a:lnTo>
                      <a:pt x="222" y="16"/>
                    </a:lnTo>
                    <a:lnTo>
                      <a:pt x="222" y="16"/>
                    </a:lnTo>
                    <a:lnTo>
                      <a:pt x="218" y="18"/>
                    </a:lnTo>
                    <a:lnTo>
                      <a:pt x="70" y="266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2" name="Freeform 202"/>
              <p:cNvSpPr>
                <a:spLocks noEditPoints="1"/>
              </p:cNvSpPr>
              <p:nvPr/>
            </p:nvSpPr>
            <p:spPr bwMode="auto">
              <a:xfrm>
                <a:off x="3041" y="789"/>
                <a:ext cx="223" cy="269"/>
              </a:xfrm>
              <a:custGeom>
                <a:avLst/>
                <a:gdLst>
                  <a:gd name="T0" fmla="*/ 0 w 223"/>
                  <a:gd name="T1" fmla="*/ 2 h 269"/>
                  <a:gd name="T2" fmla="*/ 0 w 223"/>
                  <a:gd name="T3" fmla="*/ 2 h 269"/>
                  <a:gd name="T4" fmla="*/ 10 w 223"/>
                  <a:gd name="T5" fmla="*/ 39 h 269"/>
                  <a:gd name="T6" fmla="*/ 0 w 223"/>
                  <a:gd name="T7" fmla="*/ 2 h 269"/>
                  <a:gd name="T8" fmla="*/ 2 w 223"/>
                  <a:gd name="T9" fmla="*/ 0 h 269"/>
                  <a:gd name="T10" fmla="*/ 70 w 223"/>
                  <a:gd name="T11" fmla="*/ 269 h 269"/>
                  <a:gd name="T12" fmla="*/ 71 w 223"/>
                  <a:gd name="T13" fmla="*/ 269 h 269"/>
                  <a:gd name="T14" fmla="*/ 71 w 223"/>
                  <a:gd name="T15" fmla="*/ 269 h 269"/>
                  <a:gd name="T16" fmla="*/ 72 w 223"/>
                  <a:gd name="T17" fmla="*/ 269 h 269"/>
                  <a:gd name="T18" fmla="*/ 72 w 223"/>
                  <a:gd name="T19" fmla="*/ 269 h 269"/>
                  <a:gd name="T20" fmla="*/ 124 w 223"/>
                  <a:gd name="T21" fmla="*/ 183 h 269"/>
                  <a:gd name="T22" fmla="*/ 223 w 223"/>
                  <a:gd name="T23" fmla="*/ 16 h 269"/>
                  <a:gd name="T24" fmla="*/ 223 w 223"/>
                  <a:gd name="T25" fmla="*/ 16 h 269"/>
                  <a:gd name="T26" fmla="*/ 222 w 223"/>
                  <a:gd name="T27" fmla="*/ 16 h 269"/>
                  <a:gd name="T28" fmla="*/ 222 w 223"/>
                  <a:gd name="T29" fmla="*/ 16 h 269"/>
                  <a:gd name="T30" fmla="*/ 218 w 223"/>
                  <a:gd name="T31" fmla="*/ 18 h 269"/>
                  <a:gd name="T32" fmla="*/ 70 w 223"/>
                  <a:gd name="T33" fmla="*/ 266 h 269"/>
                  <a:gd name="T34" fmla="*/ 2 w 223"/>
                  <a:gd name="T35" fmla="*/ 0 h 269"/>
                  <a:gd name="T36" fmla="*/ 2 w 223"/>
                  <a:gd name="T37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3" h="269">
                    <a:moveTo>
                      <a:pt x="0" y="2"/>
                    </a:moveTo>
                    <a:lnTo>
                      <a:pt x="0" y="2"/>
                    </a:lnTo>
                    <a:lnTo>
                      <a:pt x="10" y="39"/>
                    </a:lnTo>
                    <a:lnTo>
                      <a:pt x="0" y="2"/>
                    </a:lnTo>
                    <a:moveTo>
                      <a:pt x="2" y="0"/>
                    </a:moveTo>
                    <a:lnTo>
                      <a:pt x="70" y="269"/>
                    </a:lnTo>
                    <a:lnTo>
                      <a:pt x="71" y="269"/>
                    </a:lnTo>
                    <a:lnTo>
                      <a:pt x="71" y="269"/>
                    </a:lnTo>
                    <a:lnTo>
                      <a:pt x="72" y="269"/>
                    </a:lnTo>
                    <a:lnTo>
                      <a:pt x="72" y="269"/>
                    </a:lnTo>
                    <a:lnTo>
                      <a:pt x="124" y="183"/>
                    </a:lnTo>
                    <a:lnTo>
                      <a:pt x="223" y="16"/>
                    </a:lnTo>
                    <a:lnTo>
                      <a:pt x="223" y="16"/>
                    </a:lnTo>
                    <a:lnTo>
                      <a:pt x="222" y="16"/>
                    </a:lnTo>
                    <a:lnTo>
                      <a:pt x="222" y="16"/>
                    </a:lnTo>
                    <a:lnTo>
                      <a:pt x="218" y="18"/>
                    </a:lnTo>
                    <a:lnTo>
                      <a:pt x="70" y="266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3" name="Freeform 203"/>
              <p:cNvSpPr>
                <a:spLocks noEditPoints="1"/>
              </p:cNvSpPr>
              <p:nvPr/>
            </p:nvSpPr>
            <p:spPr bwMode="auto">
              <a:xfrm>
                <a:off x="2991" y="1058"/>
                <a:ext cx="488" cy="512"/>
              </a:xfrm>
              <a:custGeom>
                <a:avLst/>
                <a:gdLst>
                  <a:gd name="T0" fmla="*/ 2 w 488"/>
                  <a:gd name="T1" fmla="*/ 509 h 512"/>
                  <a:gd name="T2" fmla="*/ 0 w 488"/>
                  <a:gd name="T3" fmla="*/ 511 h 512"/>
                  <a:gd name="T4" fmla="*/ 0 w 488"/>
                  <a:gd name="T5" fmla="*/ 512 h 512"/>
                  <a:gd name="T6" fmla="*/ 2 w 488"/>
                  <a:gd name="T7" fmla="*/ 510 h 512"/>
                  <a:gd name="T8" fmla="*/ 2 w 488"/>
                  <a:gd name="T9" fmla="*/ 509 h 512"/>
                  <a:gd name="T10" fmla="*/ 485 w 488"/>
                  <a:gd name="T11" fmla="*/ 113 h 512"/>
                  <a:gd name="T12" fmla="*/ 485 w 488"/>
                  <a:gd name="T13" fmla="*/ 111 h 512"/>
                  <a:gd name="T14" fmla="*/ 485 w 488"/>
                  <a:gd name="T15" fmla="*/ 113 h 512"/>
                  <a:gd name="T16" fmla="*/ 483 w 488"/>
                  <a:gd name="T17" fmla="*/ 111 h 512"/>
                  <a:gd name="T18" fmla="*/ 485 w 488"/>
                  <a:gd name="T19" fmla="*/ 113 h 512"/>
                  <a:gd name="T20" fmla="*/ 121 w 488"/>
                  <a:gd name="T21" fmla="*/ 0 h 512"/>
                  <a:gd name="T22" fmla="*/ 121 w 488"/>
                  <a:gd name="T23" fmla="*/ 1 h 512"/>
                  <a:gd name="T24" fmla="*/ 121 w 488"/>
                  <a:gd name="T25" fmla="*/ 3 h 512"/>
                  <a:gd name="T26" fmla="*/ 121 w 488"/>
                  <a:gd name="T27" fmla="*/ 3 h 512"/>
                  <a:gd name="T28" fmla="*/ 120 w 488"/>
                  <a:gd name="T29" fmla="*/ 4 h 512"/>
                  <a:gd name="T30" fmla="*/ 197 w 488"/>
                  <a:gd name="T31" fmla="*/ 26 h 512"/>
                  <a:gd name="T32" fmla="*/ 482 w 488"/>
                  <a:gd name="T33" fmla="*/ 113 h 512"/>
                  <a:gd name="T34" fmla="*/ 482 w 488"/>
                  <a:gd name="T35" fmla="*/ 113 h 512"/>
                  <a:gd name="T36" fmla="*/ 480 w 488"/>
                  <a:gd name="T37" fmla="*/ 113 h 512"/>
                  <a:gd name="T38" fmla="*/ 5 w 488"/>
                  <a:gd name="T39" fmla="*/ 503 h 512"/>
                  <a:gd name="T40" fmla="*/ 112 w 488"/>
                  <a:gd name="T41" fmla="*/ 42 h 512"/>
                  <a:gd name="T42" fmla="*/ 4 w 488"/>
                  <a:gd name="T43" fmla="*/ 505 h 512"/>
                  <a:gd name="T44" fmla="*/ 10 w 488"/>
                  <a:gd name="T45" fmla="*/ 503 h 512"/>
                  <a:gd name="T46" fmla="*/ 483 w 488"/>
                  <a:gd name="T47" fmla="*/ 116 h 512"/>
                  <a:gd name="T48" fmla="*/ 483 w 488"/>
                  <a:gd name="T49" fmla="*/ 116 h 512"/>
                  <a:gd name="T50" fmla="*/ 484 w 488"/>
                  <a:gd name="T51" fmla="*/ 115 h 512"/>
                  <a:gd name="T52" fmla="*/ 485 w 488"/>
                  <a:gd name="T53" fmla="*/ 114 h 512"/>
                  <a:gd name="T54" fmla="*/ 487 w 488"/>
                  <a:gd name="T55" fmla="*/ 113 h 512"/>
                  <a:gd name="T56" fmla="*/ 488 w 488"/>
                  <a:gd name="T57" fmla="*/ 112 h 512"/>
                  <a:gd name="T58" fmla="*/ 486 w 488"/>
                  <a:gd name="T59" fmla="*/ 111 h 512"/>
                  <a:gd name="T60" fmla="*/ 485 w 488"/>
                  <a:gd name="T61" fmla="*/ 111 h 512"/>
                  <a:gd name="T62" fmla="*/ 481 w 488"/>
                  <a:gd name="T63" fmla="*/ 109 h 512"/>
                  <a:gd name="T64" fmla="*/ 481 w 488"/>
                  <a:gd name="T65" fmla="*/ 109 h 512"/>
                  <a:gd name="T66" fmla="*/ 152 w 488"/>
                  <a:gd name="T67" fmla="*/ 9 h 512"/>
                  <a:gd name="T68" fmla="*/ 122 w 488"/>
                  <a:gd name="T69" fmla="*/ 0 h 512"/>
                  <a:gd name="T70" fmla="*/ 121 w 488"/>
                  <a:gd name="T71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88" h="512">
                    <a:moveTo>
                      <a:pt x="2" y="509"/>
                    </a:moveTo>
                    <a:lnTo>
                      <a:pt x="0" y="511"/>
                    </a:lnTo>
                    <a:lnTo>
                      <a:pt x="0" y="512"/>
                    </a:lnTo>
                    <a:lnTo>
                      <a:pt x="2" y="510"/>
                    </a:lnTo>
                    <a:lnTo>
                      <a:pt x="2" y="509"/>
                    </a:lnTo>
                    <a:close/>
                    <a:moveTo>
                      <a:pt x="485" y="113"/>
                    </a:moveTo>
                    <a:lnTo>
                      <a:pt x="485" y="111"/>
                    </a:lnTo>
                    <a:lnTo>
                      <a:pt x="485" y="113"/>
                    </a:lnTo>
                    <a:lnTo>
                      <a:pt x="483" y="111"/>
                    </a:lnTo>
                    <a:lnTo>
                      <a:pt x="485" y="113"/>
                    </a:lnTo>
                    <a:close/>
                    <a:moveTo>
                      <a:pt x="121" y="0"/>
                    </a:moveTo>
                    <a:lnTo>
                      <a:pt x="121" y="1"/>
                    </a:lnTo>
                    <a:lnTo>
                      <a:pt x="121" y="3"/>
                    </a:lnTo>
                    <a:lnTo>
                      <a:pt x="121" y="3"/>
                    </a:lnTo>
                    <a:lnTo>
                      <a:pt x="120" y="4"/>
                    </a:lnTo>
                    <a:lnTo>
                      <a:pt x="197" y="26"/>
                    </a:lnTo>
                    <a:lnTo>
                      <a:pt x="482" y="113"/>
                    </a:lnTo>
                    <a:lnTo>
                      <a:pt x="482" y="113"/>
                    </a:lnTo>
                    <a:lnTo>
                      <a:pt x="480" y="113"/>
                    </a:lnTo>
                    <a:lnTo>
                      <a:pt x="5" y="503"/>
                    </a:lnTo>
                    <a:lnTo>
                      <a:pt x="112" y="42"/>
                    </a:lnTo>
                    <a:lnTo>
                      <a:pt x="4" y="505"/>
                    </a:lnTo>
                    <a:lnTo>
                      <a:pt x="10" y="503"/>
                    </a:lnTo>
                    <a:lnTo>
                      <a:pt x="483" y="116"/>
                    </a:lnTo>
                    <a:lnTo>
                      <a:pt x="483" y="116"/>
                    </a:lnTo>
                    <a:lnTo>
                      <a:pt x="484" y="115"/>
                    </a:lnTo>
                    <a:lnTo>
                      <a:pt x="485" y="114"/>
                    </a:lnTo>
                    <a:lnTo>
                      <a:pt x="487" y="113"/>
                    </a:lnTo>
                    <a:lnTo>
                      <a:pt x="488" y="112"/>
                    </a:lnTo>
                    <a:lnTo>
                      <a:pt x="486" y="111"/>
                    </a:lnTo>
                    <a:lnTo>
                      <a:pt x="485" y="111"/>
                    </a:lnTo>
                    <a:lnTo>
                      <a:pt x="481" y="109"/>
                    </a:lnTo>
                    <a:lnTo>
                      <a:pt x="481" y="109"/>
                    </a:lnTo>
                    <a:lnTo>
                      <a:pt x="152" y="9"/>
                    </a:lnTo>
                    <a:lnTo>
                      <a:pt x="122" y="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4" name="Freeform 204"/>
              <p:cNvSpPr>
                <a:spLocks noEditPoints="1"/>
              </p:cNvSpPr>
              <p:nvPr/>
            </p:nvSpPr>
            <p:spPr bwMode="auto">
              <a:xfrm>
                <a:off x="2991" y="1058"/>
                <a:ext cx="488" cy="512"/>
              </a:xfrm>
              <a:custGeom>
                <a:avLst/>
                <a:gdLst>
                  <a:gd name="T0" fmla="*/ 2 w 488"/>
                  <a:gd name="T1" fmla="*/ 509 h 512"/>
                  <a:gd name="T2" fmla="*/ 0 w 488"/>
                  <a:gd name="T3" fmla="*/ 511 h 512"/>
                  <a:gd name="T4" fmla="*/ 0 w 488"/>
                  <a:gd name="T5" fmla="*/ 512 h 512"/>
                  <a:gd name="T6" fmla="*/ 2 w 488"/>
                  <a:gd name="T7" fmla="*/ 510 h 512"/>
                  <a:gd name="T8" fmla="*/ 2 w 488"/>
                  <a:gd name="T9" fmla="*/ 509 h 512"/>
                  <a:gd name="T10" fmla="*/ 485 w 488"/>
                  <a:gd name="T11" fmla="*/ 113 h 512"/>
                  <a:gd name="T12" fmla="*/ 485 w 488"/>
                  <a:gd name="T13" fmla="*/ 111 h 512"/>
                  <a:gd name="T14" fmla="*/ 485 w 488"/>
                  <a:gd name="T15" fmla="*/ 113 h 512"/>
                  <a:gd name="T16" fmla="*/ 483 w 488"/>
                  <a:gd name="T17" fmla="*/ 111 h 512"/>
                  <a:gd name="T18" fmla="*/ 485 w 488"/>
                  <a:gd name="T19" fmla="*/ 113 h 512"/>
                  <a:gd name="T20" fmla="*/ 121 w 488"/>
                  <a:gd name="T21" fmla="*/ 0 h 512"/>
                  <a:gd name="T22" fmla="*/ 121 w 488"/>
                  <a:gd name="T23" fmla="*/ 1 h 512"/>
                  <a:gd name="T24" fmla="*/ 121 w 488"/>
                  <a:gd name="T25" fmla="*/ 3 h 512"/>
                  <a:gd name="T26" fmla="*/ 121 w 488"/>
                  <a:gd name="T27" fmla="*/ 3 h 512"/>
                  <a:gd name="T28" fmla="*/ 120 w 488"/>
                  <a:gd name="T29" fmla="*/ 4 h 512"/>
                  <a:gd name="T30" fmla="*/ 197 w 488"/>
                  <a:gd name="T31" fmla="*/ 26 h 512"/>
                  <a:gd name="T32" fmla="*/ 482 w 488"/>
                  <a:gd name="T33" fmla="*/ 113 h 512"/>
                  <a:gd name="T34" fmla="*/ 482 w 488"/>
                  <a:gd name="T35" fmla="*/ 113 h 512"/>
                  <a:gd name="T36" fmla="*/ 480 w 488"/>
                  <a:gd name="T37" fmla="*/ 113 h 512"/>
                  <a:gd name="T38" fmla="*/ 5 w 488"/>
                  <a:gd name="T39" fmla="*/ 503 h 512"/>
                  <a:gd name="T40" fmla="*/ 112 w 488"/>
                  <a:gd name="T41" fmla="*/ 42 h 512"/>
                  <a:gd name="T42" fmla="*/ 4 w 488"/>
                  <a:gd name="T43" fmla="*/ 505 h 512"/>
                  <a:gd name="T44" fmla="*/ 10 w 488"/>
                  <a:gd name="T45" fmla="*/ 503 h 512"/>
                  <a:gd name="T46" fmla="*/ 483 w 488"/>
                  <a:gd name="T47" fmla="*/ 116 h 512"/>
                  <a:gd name="T48" fmla="*/ 483 w 488"/>
                  <a:gd name="T49" fmla="*/ 116 h 512"/>
                  <a:gd name="T50" fmla="*/ 484 w 488"/>
                  <a:gd name="T51" fmla="*/ 115 h 512"/>
                  <a:gd name="T52" fmla="*/ 485 w 488"/>
                  <a:gd name="T53" fmla="*/ 114 h 512"/>
                  <a:gd name="T54" fmla="*/ 487 w 488"/>
                  <a:gd name="T55" fmla="*/ 113 h 512"/>
                  <a:gd name="T56" fmla="*/ 488 w 488"/>
                  <a:gd name="T57" fmla="*/ 112 h 512"/>
                  <a:gd name="T58" fmla="*/ 486 w 488"/>
                  <a:gd name="T59" fmla="*/ 111 h 512"/>
                  <a:gd name="T60" fmla="*/ 485 w 488"/>
                  <a:gd name="T61" fmla="*/ 111 h 512"/>
                  <a:gd name="T62" fmla="*/ 481 w 488"/>
                  <a:gd name="T63" fmla="*/ 109 h 512"/>
                  <a:gd name="T64" fmla="*/ 481 w 488"/>
                  <a:gd name="T65" fmla="*/ 109 h 512"/>
                  <a:gd name="T66" fmla="*/ 152 w 488"/>
                  <a:gd name="T67" fmla="*/ 9 h 512"/>
                  <a:gd name="T68" fmla="*/ 122 w 488"/>
                  <a:gd name="T69" fmla="*/ 0 h 512"/>
                  <a:gd name="T70" fmla="*/ 121 w 488"/>
                  <a:gd name="T71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88" h="512">
                    <a:moveTo>
                      <a:pt x="2" y="509"/>
                    </a:moveTo>
                    <a:lnTo>
                      <a:pt x="0" y="511"/>
                    </a:lnTo>
                    <a:lnTo>
                      <a:pt x="0" y="512"/>
                    </a:lnTo>
                    <a:lnTo>
                      <a:pt x="2" y="510"/>
                    </a:lnTo>
                    <a:lnTo>
                      <a:pt x="2" y="509"/>
                    </a:lnTo>
                    <a:moveTo>
                      <a:pt x="485" y="113"/>
                    </a:moveTo>
                    <a:lnTo>
                      <a:pt x="485" y="111"/>
                    </a:lnTo>
                    <a:lnTo>
                      <a:pt x="485" y="113"/>
                    </a:lnTo>
                    <a:lnTo>
                      <a:pt x="483" y="111"/>
                    </a:lnTo>
                    <a:lnTo>
                      <a:pt x="485" y="113"/>
                    </a:lnTo>
                    <a:moveTo>
                      <a:pt x="121" y="0"/>
                    </a:moveTo>
                    <a:lnTo>
                      <a:pt x="121" y="1"/>
                    </a:lnTo>
                    <a:lnTo>
                      <a:pt x="121" y="3"/>
                    </a:lnTo>
                    <a:lnTo>
                      <a:pt x="121" y="3"/>
                    </a:lnTo>
                    <a:lnTo>
                      <a:pt x="120" y="4"/>
                    </a:lnTo>
                    <a:lnTo>
                      <a:pt x="197" y="26"/>
                    </a:lnTo>
                    <a:lnTo>
                      <a:pt x="482" y="113"/>
                    </a:lnTo>
                    <a:lnTo>
                      <a:pt x="482" y="113"/>
                    </a:lnTo>
                    <a:lnTo>
                      <a:pt x="480" y="113"/>
                    </a:lnTo>
                    <a:lnTo>
                      <a:pt x="5" y="503"/>
                    </a:lnTo>
                    <a:lnTo>
                      <a:pt x="112" y="42"/>
                    </a:lnTo>
                    <a:lnTo>
                      <a:pt x="4" y="505"/>
                    </a:lnTo>
                    <a:lnTo>
                      <a:pt x="10" y="503"/>
                    </a:lnTo>
                    <a:lnTo>
                      <a:pt x="483" y="116"/>
                    </a:lnTo>
                    <a:lnTo>
                      <a:pt x="483" y="116"/>
                    </a:lnTo>
                    <a:lnTo>
                      <a:pt x="484" y="115"/>
                    </a:lnTo>
                    <a:lnTo>
                      <a:pt x="485" y="114"/>
                    </a:lnTo>
                    <a:lnTo>
                      <a:pt x="487" y="113"/>
                    </a:lnTo>
                    <a:lnTo>
                      <a:pt x="488" y="112"/>
                    </a:lnTo>
                    <a:lnTo>
                      <a:pt x="486" y="111"/>
                    </a:lnTo>
                    <a:lnTo>
                      <a:pt x="485" y="111"/>
                    </a:lnTo>
                    <a:lnTo>
                      <a:pt x="481" y="109"/>
                    </a:lnTo>
                    <a:lnTo>
                      <a:pt x="481" y="109"/>
                    </a:lnTo>
                    <a:lnTo>
                      <a:pt x="152" y="9"/>
                    </a:lnTo>
                    <a:lnTo>
                      <a:pt x="122" y="0"/>
                    </a:lnTo>
                    <a:lnTo>
                      <a:pt x="1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406"/>
            <p:cNvGrpSpPr>
              <a:grpSpLocks/>
            </p:cNvGrpSpPr>
            <p:nvPr/>
          </p:nvGrpSpPr>
          <p:grpSpPr bwMode="auto">
            <a:xfrm>
              <a:off x="3594539" y="572715"/>
              <a:ext cx="5349563" cy="5570962"/>
              <a:chOff x="1686" y="-214"/>
              <a:chExt cx="4760" cy="4957"/>
            </a:xfrm>
          </p:grpSpPr>
          <p:sp>
            <p:nvSpPr>
              <p:cNvPr id="296" name="Freeform 206"/>
              <p:cNvSpPr>
                <a:spLocks noEditPoints="1"/>
              </p:cNvSpPr>
              <p:nvPr/>
            </p:nvSpPr>
            <p:spPr bwMode="auto">
              <a:xfrm>
                <a:off x="2748" y="784"/>
                <a:ext cx="364" cy="283"/>
              </a:xfrm>
              <a:custGeom>
                <a:avLst/>
                <a:gdLst>
                  <a:gd name="T0" fmla="*/ 3 w 364"/>
                  <a:gd name="T1" fmla="*/ 283 h 283"/>
                  <a:gd name="T2" fmla="*/ 0 w 364"/>
                  <a:gd name="T3" fmla="*/ 283 h 283"/>
                  <a:gd name="T4" fmla="*/ 0 w 364"/>
                  <a:gd name="T5" fmla="*/ 283 h 283"/>
                  <a:gd name="T6" fmla="*/ 3 w 364"/>
                  <a:gd name="T7" fmla="*/ 283 h 283"/>
                  <a:gd name="T8" fmla="*/ 3 w 364"/>
                  <a:gd name="T9" fmla="*/ 283 h 283"/>
                  <a:gd name="T10" fmla="*/ 364 w 364"/>
                  <a:gd name="T11" fmla="*/ 275 h 283"/>
                  <a:gd name="T12" fmla="*/ 364 w 364"/>
                  <a:gd name="T13" fmla="*/ 277 h 283"/>
                  <a:gd name="T14" fmla="*/ 364 w 364"/>
                  <a:gd name="T15" fmla="*/ 277 h 283"/>
                  <a:gd name="T16" fmla="*/ 364 w 364"/>
                  <a:gd name="T17" fmla="*/ 275 h 283"/>
                  <a:gd name="T18" fmla="*/ 288 w 364"/>
                  <a:gd name="T19" fmla="*/ 7 h 283"/>
                  <a:gd name="T20" fmla="*/ 288 w 364"/>
                  <a:gd name="T21" fmla="*/ 7 h 283"/>
                  <a:gd name="T22" fmla="*/ 4 w 364"/>
                  <a:gd name="T23" fmla="*/ 279 h 283"/>
                  <a:gd name="T24" fmla="*/ 4 w 364"/>
                  <a:gd name="T25" fmla="*/ 279 h 283"/>
                  <a:gd name="T26" fmla="*/ 288 w 364"/>
                  <a:gd name="T27" fmla="*/ 7 h 283"/>
                  <a:gd name="T28" fmla="*/ 294 w 364"/>
                  <a:gd name="T29" fmla="*/ 5 h 283"/>
                  <a:gd name="T30" fmla="*/ 8 w 364"/>
                  <a:gd name="T31" fmla="*/ 280 h 283"/>
                  <a:gd name="T32" fmla="*/ 8 w 364"/>
                  <a:gd name="T33" fmla="*/ 280 h 283"/>
                  <a:gd name="T34" fmla="*/ 293 w 364"/>
                  <a:gd name="T35" fmla="*/ 7 h 283"/>
                  <a:gd name="T36" fmla="*/ 293 w 364"/>
                  <a:gd name="T37" fmla="*/ 7 h 283"/>
                  <a:gd name="T38" fmla="*/ 303 w 364"/>
                  <a:gd name="T39" fmla="*/ 44 h 283"/>
                  <a:gd name="T40" fmla="*/ 360 w 364"/>
                  <a:gd name="T41" fmla="*/ 274 h 283"/>
                  <a:gd name="T42" fmla="*/ 363 w 364"/>
                  <a:gd name="T43" fmla="*/ 274 h 283"/>
                  <a:gd name="T44" fmla="*/ 295 w 364"/>
                  <a:gd name="T45" fmla="*/ 5 h 283"/>
                  <a:gd name="T46" fmla="*/ 294 w 364"/>
                  <a:gd name="T47" fmla="*/ 5 h 283"/>
                  <a:gd name="T48" fmla="*/ 295 w 364"/>
                  <a:gd name="T49" fmla="*/ 0 h 283"/>
                  <a:gd name="T50" fmla="*/ 294 w 364"/>
                  <a:gd name="T51" fmla="*/ 1 h 283"/>
                  <a:gd name="T52" fmla="*/ 294 w 364"/>
                  <a:gd name="T53" fmla="*/ 1 h 283"/>
                  <a:gd name="T54" fmla="*/ 295 w 364"/>
                  <a:gd name="T55" fmla="*/ 1 h 283"/>
                  <a:gd name="T56" fmla="*/ 295 w 364"/>
                  <a:gd name="T5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4" h="283">
                    <a:moveTo>
                      <a:pt x="3" y="283"/>
                    </a:moveTo>
                    <a:lnTo>
                      <a:pt x="0" y="283"/>
                    </a:lnTo>
                    <a:lnTo>
                      <a:pt x="0" y="283"/>
                    </a:lnTo>
                    <a:lnTo>
                      <a:pt x="3" y="283"/>
                    </a:lnTo>
                    <a:lnTo>
                      <a:pt x="3" y="283"/>
                    </a:lnTo>
                    <a:close/>
                    <a:moveTo>
                      <a:pt x="364" y="275"/>
                    </a:moveTo>
                    <a:lnTo>
                      <a:pt x="364" y="277"/>
                    </a:lnTo>
                    <a:lnTo>
                      <a:pt x="364" y="277"/>
                    </a:lnTo>
                    <a:lnTo>
                      <a:pt x="364" y="275"/>
                    </a:lnTo>
                    <a:close/>
                    <a:moveTo>
                      <a:pt x="288" y="7"/>
                    </a:moveTo>
                    <a:lnTo>
                      <a:pt x="288" y="7"/>
                    </a:lnTo>
                    <a:lnTo>
                      <a:pt x="4" y="279"/>
                    </a:lnTo>
                    <a:lnTo>
                      <a:pt x="4" y="279"/>
                    </a:lnTo>
                    <a:lnTo>
                      <a:pt x="288" y="7"/>
                    </a:lnTo>
                    <a:close/>
                    <a:moveTo>
                      <a:pt x="294" y="5"/>
                    </a:moveTo>
                    <a:lnTo>
                      <a:pt x="8" y="280"/>
                    </a:lnTo>
                    <a:lnTo>
                      <a:pt x="8" y="280"/>
                    </a:lnTo>
                    <a:lnTo>
                      <a:pt x="293" y="7"/>
                    </a:lnTo>
                    <a:lnTo>
                      <a:pt x="293" y="7"/>
                    </a:lnTo>
                    <a:lnTo>
                      <a:pt x="303" y="44"/>
                    </a:lnTo>
                    <a:lnTo>
                      <a:pt x="360" y="274"/>
                    </a:lnTo>
                    <a:lnTo>
                      <a:pt x="363" y="274"/>
                    </a:lnTo>
                    <a:lnTo>
                      <a:pt x="295" y="5"/>
                    </a:lnTo>
                    <a:lnTo>
                      <a:pt x="294" y="5"/>
                    </a:lnTo>
                    <a:close/>
                    <a:moveTo>
                      <a:pt x="295" y="0"/>
                    </a:moveTo>
                    <a:lnTo>
                      <a:pt x="294" y="1"/>
                    </a:lnTo>
                    <a:lnTo>
                      <a:pt x="294" y="1"/>
                    </a:lnTo>
                    <a:lnTo>
                      <a:pt x="295" y="1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207"/>
              <p:cNvSpPr>
                <a:spLocks noEditPoints="1"/>
              </p:cNvSpPr>
              <p:nvPr/>
            </p:nvSpPr>
            <p:spPr bwMode="auto">
              <a:xfrm>
                <a:off x="2748" y="784"/>
                <a:ext cx="364" cy="283"/>
              </a:xfrm>
              <a:custGeom>
                <a:avLst/>
                <a:gdLst>
                  <a:gd name="T0" fmla="*/ 3 w 364"/>
                  <a:gd name="T1" fmla="*/ 283 h 283"/>
                  <a:gd name="T2" fmla="*/ 0 w 364"/>
                  <a:gd name="T3" fmla="*/ 283 h 283"/>
                  <a:gd name="T4" fmla="*/ 0 w 364"/>
                  <a:gd name="T5" fmla="*/ 283 h 283"/>
                  <a:gd name="T6" fmla="*/ 3 w 364"/>
                  <a:gd name="T7" fmla="*/ 283 h 283"/>
                  <a:gd name="T8" fmla="*/ 3 w 364"/>
                  <a:gd name="T9" fmla="*/ 283 h 283"/>
                  <a:gd name="T10" fmla="*/ 364 w 364"/>
                  <a:gd name="T11" fmla="*/ 275 h 283"/>
                  <a:gd name="T12" fmla="*/ 364 w 364"/>
                  <a:gd name="T13" fmla="*/ 277 h 283"/>
                  <a:gd name="T14" fmla="*/ 364 w 364"/>
                  <a:gd name="T15" fmla="*/ 277 h 283"/>
                  <a:gd name="T16" fmla="*/ 364 w 364"/>
                  <a:gd name="T17" fmla="*/ 275 h 283"/>
                  <a:gd name="T18" fmla="*/ 288 w 364"/>
                  <a:gd name="T19" fmla="*/ 7 h 283"/>
                  <a:gd name="T20" fmla="*/ 288 w 364"/>
                  <a:gd name="T21" fmla="*/ 7 h 283"/>
                  <a:gd name="T22" fmla="*/ 4 w 364"/>
                  <a:gd name="T23" fmla="*/ 279 h 283"/>
                  <a:gd name="T24" fmla="*/ 4 w 364"/>
                  <a:gd name="T25" fmla="*/ 279 h 283"/>
                  <a:gd name="T26" fmla="*/ 288 w 364"/>
                  <a:gd name="T27" fmla="*/ 7 h 283"/>
                  <a:gd name="T28" fmla="*/ 294 w 364"/>
                  <a:gd name="T29" fmla="*/ 5 h 283"/>
                  <a:gd name="T30" fmla="*/ 8 w 364"/>
                  <a:gd name="T31" fmla="*/ 280 h 283"/>
                  <a:gd name="T32" fmla="*/ 8 w 364"/>
                  <a:gd name="T33" fmla="*/ 280 h 283"/>
                  <a:gd name="T34" fmla="*/ 293 w 364"/>
                  <a:gd name="T35" fmla="*/ 7 h 283"/>
                  <a:gd name="T36" fmla="*/ 293 w 364"/>
                  <a:gd name="T37" fmla="*/ 7 h 283"/>
                  <a:gd name="T38" fmla="*/ 303 w 364"/>
                  <a:gd name="T39" fmla="*/ 44 h 283"/>
                  <a:gd name="T40" fmla="*/ 360 w 364"/>
                  <a:gd name="T41" fmla="*/ 274 h 283"/>
                  <a:gd name="T42" fmla="*/ 363 w 364"/>
                  <a:gd name="T43" fmla="*/ 274 h 283"/>
                  <a:gd name="T44" fmla="*/ 295 w 364"/>
                  <a:gd name="T45" fmla="*/ 5 h 283"/>
                  <a:gd name="T46" fmla="*/ 294 w 364"/>
                  <a:gd name="T47" fmla="*/ 5 h 283"/>
                  <a:gd name="T48" fmla="*/ 295 w 364"/>
                  <a:gd name="T49" fmla="*/ 0 h 283"/>
                  <a:gd name="T50" fmla="*/ 294 w 364"/>
                  <a:gd name="T51" fmla="*/ 1 h 283"/>
                  <a:gd name="T52" fmla="*/ 294 w 364"/>
                  <a:gd name="T53" fmla="*/ 1 h 283"/>
                  <a:gd name="T54" fmla="*/ 295 w 364"/>
                  <a:gd name="T55" fmla="*/ 1 h 283"/>
                  <a:gd name="T56" fmla="*/ 295 w 364"/>
                  <a:gd name="T5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4" h="283">
                    <a:moveTo>
                      <a:pt x="3" y="283"/>
                    </a:moveTo>
                    <a:lnTo>
                      <a:pt x="0" y="283"/>
                    </a:lnTo>
                    <a:lnTo>
                      <a:pt x="0" y="283"/>
                    </a:lnTo>
                    <a:lnTo>
                      <a:pt x="3" y="283"/>
                    </a:lnTo>
                    <a:lnTo>
                      <a:pt x="3" y="283"/>
                    </a:lnTo>
                    <a:moveTo>
                      <a:pt x="364" y="275"/>
                    </a:moveTo>
                    <a:lnTo>
                      <a:pt x="364" y="277"/>
                    </a:lnTo>
                    <a:lnTo>
                      <a:pt x="364" y="277"/>
                    </a:lnTo>
                    <a:lnTo>
                      <a:pt x="364" y="275"/>
                    </a:lnTo>
                    <a:moveTo>
                      <a:pt x="288" y="7"/>
                    </a:moveTo>
                    <a:lnTo>
                      <a:pt x="288" y="7"/>
                    </a:lnTo>
                    <a:lnTo>
                      <a:pt x="4" y="279"/>
                    </a:lnTo>
                    <a:lnTo>
                      <a:pt x="4" y="279"/>
                    </a:lnTo>
                    <a:lnTo>
                      <a:pt x="288" y="7"/>
                    </a:lnTo>
                    <a:moveTo>
                      <a:pt x="294" y="5"/>
                    </a:moveTo>
                    <a:lnTo>
                      <a:pt x="8" y="280"/>
                    </a:lnTo>
                    <a:lnTo>
                      <a:pt x="8" y="280"/>
                    </a:lnTo>
                    <a:lnTo>
                      <a:pt x="293" y="7"/>
                    </a:lnTo>
                    <a:lnTo>
                      <a:pt x="293" y="7"/>
                    </a:lnTo>
                    <a:lnTo>
                      <a:pt x="303" y="44"/>
                    </a:lnTo>
                    <a:lnTo>
                      <a:pt x="360" y="274"/>
                    </a:lnTo>
                    <a:lnTo>
                      <a:pt x="363" y="274"/>
                    </a:lnTo>
                    <a:lnTo>
                      <a:pt x="295" y="5"/>
                    </a:lnTo>
                    <a:lnTo>
                      <a:pt x="294" y="5"/>
                    </a:lnTo>
                    <a:moveTo>
                      <a:pt x="295" y="0"/>
                    </a:moveTo>
                    <a:lnTo>
                      <a:pt x="294" y="1"/>
                    </a:lnTo>
                    <a:lnTo>
                      <a:pt x="294" y="1"/>
                    </a:lnTo>
                    <a:lnTo>
                      <a:pt x="295" y="1"/>
                    </a:lnTo>
                    <a:lnTo>
                      <a:pt x="29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208"/>
              <p:cNvSpPr>
                <a:spLocks noEditPoints="1"/>
              </p:cNvSpPr>
              <p:nvPr/>
            </p:nvSpPr>
            <p:spPr bwMode="auto">
              <a:xfrm>
                <a:off x="2754" y="1058"/>
                <a:ext cx="358" cy="512"/>
              </a:xfrm>
              <a:custGeom>
                <a:avLst/>
                <a:gdLst>
                  <a:gd name="T0" fmla="*/ 241 w 358"/>
                  <a:gd name="T1" fmla="*/ 509 h 512"/>
                  <a:gd name="T2" fmla="*/ 240 w 358"/>
                  <a:gd name="T3" fmla="*/ 509 h 512"/>
                  <a:gd name="T4" fmla="*/ 239 w 358"/>
                  <a:gd name="T5" fmla="*/ 509 h 512"/>
                  <a:gd name="T6" fmla="*/ 239 w 358"/>
                  <a:gd name="T7" fmla="*/ 510 h 512"/>
                  <a:gd name="T8" fmla="*/ 239 w 358"/>
                  <a:gd name="T9" fmla="*/ 511 h 512"/>
                  <a:gd name="T10" fmla="*/ 240 w 358"/>
                  <a:gd name="T11" fmla="*/ 512 h 512"/>
                  <a:gd name="T12" fmla="*/ 240 w 358"/>
                  <a:gd name="T13" fmla="*/ 512 h 512"/>
                  <a:gd name="T14" fmla="*/ 240 w 358"/>
                  <a:gd name="T15" fmla="*/ 512 h 512"/>
                  <a:gd name="T16" fmla="*/ 241 w 358"/>
                  <a:gd name="T17" fmla="*/ 509 h 512"/>
                  <a:gd name="T18" fmla="*/ 0 w 358"/>
                  <a:gd name="T19" fmla="*/ 15 h 512"/>
                  <a:gd name="T20" fmla="*/ 0 w 358"/>
                  <a:gd name="T21" fmla="*/ 15 h 512"/>
                  <a:gd name="T22" fmla="*/ 236 w 358"/>
                  <a:gd name="T23" fmla="*/ 505 h 512"/>
                  <a:gd name="T24" fmla="*/ 237 w 358"/>
                  <a:gd name="T25" fmla="*/ 506 h 512"/>
                  <a:gd name="T26" fmla="*/ 237 w 358"/>
                  <a:gd name="T27" fmla="*/ 506 h 512"/>
                  <a:gd name="T28" fmla="*/ 0 w 358"/>
                  <a:gd name="T29" fmla="*/ 15 h 512"/>
                  <a:gd name="T30" fmla="*/ 358 w 358"/>
                  <a:gd name="T31" fmla="*/ 0 h 512"/>
                  <a:gd name="T32" fmla="*/ 357 w 358"/>
                  <a:gd name="T33" fmla="*/ 0 h 512"/>
                  <a:gd name="T34" fmla="*/ 354 w 358"/>
                  <a:gd name="T35" fmla="*/ 0 h 512"/>
                  <a:gd name="T36" fmla="*/ 2 w 358"/>
                  <a:gd name="T37" fmla="*/ 6 h 512"/>
                  <a:gd name="T38" fmla="*/ 2 w 358"/>
                  <a:gd name="T39" fmla="*/ 6 h 512"/>
                  <a:gd name="T40" fmla="*/ 0 w 358"/>
                  <a:gd name="T41" fmla="*/ 8 h 512"/>
                  <a:gd name="T42" fmla="*/ 1 w 358"/>
                  <a:gd name="T43" fmla="*/ 9 h 512"/>
                  <a:gd name="T44" fmla="*/ 354 w 358"/>
                  <a:gd name="T45" fmla="*/ 3 h 512"/>
                  <a:gd name="T46" fmla="*/ 239 w 358"/>
                  <a:gd name="T47" fmla="*/ 502 h 512"/>
                  <a:gd name="T48" fmla="*/ 240 w 358"/>
                  <a:gd name="T49" fmla="*/ 505 h 512"/>
                  <a:gd name="T50" fmla="*/ 241 w 358"/>
                  <a:gd name="T51" fmla="*/ 505 h 512"/>
                  <a:gd name="T52" fmla="*/ 349 w 358"/>
                  <a:gd name="T53" fmla="*/ 42 h 512"/>
                  <a:gd name="T54" fmla="*/ 357 w 358"/>
                  <a:gd name="T55" fmla="*/ 4 h 512"/>
                  <a:gd name="T56" fmla="*/ 358 w 358"/>
                  <a:gd name="T57" fmla="*/ 3 h 512"/>
                  <a:gd name="T58" fmla="*/ 358 w 358"/>
                  <a:gd name="T59" fmla="*/ 1 h 512"/>
                  <a:gd name="T60" fmla="*/ 358 w 358"/>
                  <a:gd name="T61" fmla="*/ 0 h 512"/>
                  <a:gd name="T62" fmla="*/ 358 w 358"/>
                  <a:gd name="T63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58" h="512">
                    <a:moveTo>
                      <a:pt x="241" y="509"/>
                    </a:moveTo>
                    <a:lnTo>
                      <a:pt x="240" y="509"/>
                    </a:lnTo>
                    <a:lnTo>
                      <a:pt x="239" y="509"/>
                    </a:lnTo>
                    <a:lnTo>
                      <a:pt x="239" y="510"/>
                    </a:lnTo>
                    <a:lnTo>
                      <a:pt x="239" y="511"/>
                    </a:lnTo>
                    <a:lnTo>
                      <a:pt x="240" y="512"/>
                    </a:lnTo>
                    <a:lnTo>
                      <a:pt x="240" y="512"/>
                    </a:lnTo>
                    <a:lnTo>
                      <a:pt x="240" y="512"/>
                    </a:lnTo>
                    <a:lnTo>
                      <a:pt x="241" y="509"/>
                    </a:lnTo>
                    <a:close/>
                    <a:moveTo>
                      <a:pt x="0" y="15"/>
                    </a:moveTo>
                    <a:lnTo>
                      <a:pt x="0" y="15"/>
                    </a:lnTo>
                    <a:lnTo>
                      <a:pt x="236" y="505"/>
                    </a:lnTo>
                    <a:lnTo>
                      <a:pt x="237" y="506"/>
                    </a:lnTo>
                    <a:lnTo>
                      <a:pt x="237" y="506"/>
                    </a:lnTo>
                    <a:lnTo>
                      <a:pt x="0" y="15"/>
                    </a:lnTo>
                    <a:close/>
                    <a:moveTo>
                      <a:pt x="358" y="0"/>
                    </a:moveTo>
                    <a:lnTo>
                      <a:pt x="357" y="0"/>
                    </a:lnTo>
                    <a:lnTo>
                      <a:pt x="354" y="0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354" y="3"/>
                    </a:lnTo>
                    <a:lnTo>
                      <a:pt x="239" y="502"/>
                    </a:lnTo>
                    <a:lnTo>
                      <a:pt x="240" y="505"/>
                    </a:lnTo>
                    <a:lnTo>
                      <a:pt x="241" y="505"/>
                    </a:lnTo>
                    <a:lnTo>
                      <a:pt x="349" y="42"/>
                    </a:lnTo>
                    <a:lnTo>
                      <a:pt x="357" y="4"/>
                    </a:lnTo>
                    <a:lnTo>
                      <a:pt x="358" y="3"/>
                    </a:lnTo>
                    <a:lnTo>
                      <a:pt x="358" y="1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209"/>
              <p:cNvSpPr>
                <a:spLocks noEditPoints="1"/>
              </p:cNvSpPr>
              <p:nvPr/>
            </p:nvSpPr>
            <p:spPr bwMode="auto">
              <a:xfrm>
                <a:off x="2754" y="1058"/>
                <a:ext cx="358" cy="512"/>
              </a:xfrm>
              <a:custGeom>
                <a:avLst/>
                <a:gdLst>
                  <a:gd name="T0" fmla="*/ 241 w 358"/>
                  <a:gd name="T1" fmla="*/ 509 h 512"/>
                  <a:gd name="T2" fmla="*/ 240 w 358"/>
                  <a:gd name="T3" fmla="*/ 509 h 512"/>
                  <a:gd name="T4" fmla="*/ 239 w 358"/>
                  <a:gd name="T5" fmla="*/ 509 h 512"/>
                  <a:gd name="T6" fmla="*/ 239 w 358"/>
                  <a:gd name="T7" fmla="*/ 510 h 512"/>
                  <a:gd name="T8" fmla="*/ 239 w 358"/>
                  <a:gd name="T9" fmla="*/ 511 h 512"/>
                  <a:gd name="T10" fmla="*/ 240 w 358"/>
                  <a:gd name="T11" fmla="*/ 512 h 512"/>
                  <a:gd name="T12" fmla="*/ 240 w 358"/>
                  <a:gd name="T13" fmla="*/ 512 h 512"/>
                  <a:gd name="T14" fmla="*/ 240 w 358"/>
                  <a:gd name="T15" fmla="*/ 512 h 512"/>
                  <a:gd name="T16" fmla="*/ 241 w 358"/>
                  <a:gd name="T17" fmla="*/ 509 h 512"/>
                  <a:gd name="T18" fmla="*/ 0 w 358"/>
                  <a:gd name="T19" fmla="*/ 15 h 512"/>
                  <a:gd name="T20" fmla="*/ 0 w 358"/>
                  <a:gd name="T21" fmla="*/ 15 h 512"/>
                  <a:gd name="T22" fmla="*/ 236 w 358"/>
                  <a:gd name="T23" fmla="*/ 505 h 512"/>
                  <a:gd name="T24" fmla="*/ 237 w 358"/>
                  <a:gd name="T25" fmla="*/ 506 h 512"/>
                  <a:gd name="T26" fmla="*/ 237 w 358"/>
                  <a:gd name="T27" fmla="*/ 506 h 512"/>
                  <a:gd name="T28" fmla="*/ 0 w 358"/>
                  <a:gd name="T29" fmla="*/ 15 h 512"/>
                  <a:gd name="T30" fmla="*/ 358 w 358"/>
                  <a:gd name="T31" fmla="*/ 0 h 512"/>
                  <a:gd name="T32" fmla="*/ 357 w 358"/>
                  <a:gd name="T33" fmla="*/ 0 h 512"/>
                  <a:gd name="T34" fmla="*/ 354 w 358"/>
                  <a:gd name="T35" fmla="*/ 0 h 512"/>
                  <a:gd name="T36" fmla="*/ 2 w 358"/>
                  <a:gd name="T37" fmla="*/ 6 h 512"/>
                  <a:gd name="T38" fmla="*/ 2 w 358"/>
                  <a:gd name="T39" fmla="*/ 6 h 512"/>
                  <a:gd name="T40" fmla="*/ 0 w 358"/>
                  <a:gd name="T41" fmla="*/ 8 h 512"/>
                  <a:gd name="T42" fmla="*/ 1 w 358"/>
                  <a:gd name="T43" fmla="*/ 9 h 512"/>
                  <a:gd name="T44" fmla="*/ 354 w 358"/>
                  <a:gd name="T45" fmla="*/ 3 h 512"/>
                  <a:gd name="T46" fmla="*/ 239 w 358"/>
                  <a:gd name="T47" fmla="*/ 502 h 512"/>
                  <a:gd name="T48" fmla="*/ 240 w 358"/>
                  <a:gd name="T49" fmla="*/ 505 h 512"/>
                  <a:gd name="T50" fmla="*/ 241 w 358"/>
                  <a:gd name="T51" fmla="*/ 505 h 512"/>
                  <a:gd name="T52" fmla="*/ 349 w 358"/>
                  <a:gd name="T53" fmla="*/ 42 h 512"/>
                  <a:gd name="T54" fmla="*/ 357 w 358"/>
                  <a:gd name="T55" fmla="*/ 4 h 512"/>
                  <a:gd name="T56" fmla="*/ 358 w 358"/>
                  <a:gd name="T57" fmla="*/ 3 h 512"/>
                  <a:gd name="T58" fmla="*/ 358 w 358"/>
                  <a:gd name="T59" fmla="*/ 1 h 512"/>
                  <a:gd name="T60" fmla="*/ 358 w 358"/>
                  <a:gd name="T61" fmla="*/ 0 h 512"/>
                  <a:gd name="T62" fmla="*/ 358 w 358"/>
                  <a:gd name="T63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58" h="512">
                    <a:moveTo>
                      <a:pt x="241" y="509"/>
                    </a:moveTo>
                    <a:lnTo>
                      <a:pt x="240" y="509"/>
                    </a:lnTo>
                    <a:lnTo>
                      <a:pt x="239" y="509"/>
                    </a:lnTo>
                    <a:lnTo>
                      <a:pt x="239" y="510"/>
                    </a:lnTo>
                    <a:lnTo>
                      <a:pt x="239" y="511"/>
                    </a:lnTo>
                    <a:lnTo>
                      <a:pt x="240" y="512"/>
                    </a:lnTo>
                    <a:lnTo>
                      <a:pt x="240" y="512"/>
                    </a:lnTo>
                    <a:lnTo>
                      <a:pt x="240" y="512"/>
                    </a:lnTo>
                    <a:lnTo>
                      <a:pt x="241" y="509"/>
                    </a:lnTo>
                    <a:moveTo>
                      <a:pt x="0" y="15"/>
                    </a:moveTo>
                    <a:lnTo>
                      <a:pt x="0" y="15"/>
                    </a:lnTo>
                    <a:lnTo>
                      <a:pt x="236" y="505"/>
                    </a:lnTo>
                    <a:lnTo>
                      <a:pt x="237" y="506"/>
                    </a:lnTo>
                    <a:lnTo>
                      <a:pt x="237" y="506"/>
                    </a:lnTo>
                    <a:lnTo>
                      <a:pt x="0" y="15"/>
                    </a:lnTo>
                    <a:moveTo>
                      <a:pt x="358" y="0"/>
                    </a:moveTo>
                    <a:lnTo>
                      <a:pt x="357" y="0"/>
                    </a:lnTo>
                    <a:lnTo>
                      <a:pt x="354" y="0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354" y="3"/>
                    </a:lnTo>
                    <a:lnTo>
                      <a:pt x="239" y="502"/>
                    </a:lnTo>
                    <a:lnTo>
                      <a:pt x="240" y="505"/>
                    </a:lnTo>
                    <a:lnTo>
                      <a:pt x="241" y="505"/>
                    </a:lnTo>
                    <a:lnTo>
                      <a:pt x="349" y="42"/>
                    </a:lnTo>
                    <a:lnTo>
                      <a:pt x="357" y="4"/>
                    </a:lnTo>
                    <a:lnTo>
                      <a:pt x="358" y="3"/>
                    </a:lnTo>
                    <a:lnTo>
                      <a:pt x="358" y="1"/>
                    </a:lnTo>
                    <a:lnTo>
                      <a:pt x="358" y="0"/>
                    </a:lnTo>
                    <a:lnTo>
                      <a:pt x="3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210"/>
              <p:cNvSpPr>
                <a:spLocks noEditPoints="1"/>
              </p:cNvSpPr>
              <p:nvPr/>
            </p:nvSpPr>
            <p:spPr bwMode="auto">
              <a:xfrm>
                <a:off x="4792" y="1292"/>
                <a:ext cx="401" cy="480"/>
              </a:xfrm>
              <a:custGeom>
                <a:avLst/>
                <a:gdLst>
                  <a:gd name="T0" fmla="*/ 345 w 401"/>
                  <a:gd name="T1" fmla="*/ 479 h 480"/>
                  <a:gd name="T2" fmla="*/ 345 w 401"/>
                  <a:gd name="T3" fmla="*/ 479 h 480"/>
                  <a:gd name="T4" fmla="*/ 346 w 401"/>
                  <a:gd name="T5" fmla="*/ 480 h 480"/>
                  <a:gd name="T6" fmla="*/ 346 w 401"/>
                  <a:gd name="T7" fmla="*/ 479 h 480"/>
                  <a:gd name="T8" fmla="*/ 345 w 401"/>
                  <a:gd name="T9" fmla="*/ 479 h 480"/>
                  <a:gd name="T10" fmla="*/ 32 w 401"/>
                  <a:gd name="T11" fmla="*/ 231 h 480"/>
                  <a:gd name="T12" fmla="*/ 342 w 401"/>
                  <a:gd name="T13" fmla="*/ 477 h 480"/>
                  <a:gd name="T14" fmla="*/ 342 w 401"/>
                  <a:gd name="T15" fmla="*/ 477 h 480"/>
                  <a:gd name="T16" fmla="*/ 32 w 401"/>
                  <a:gd name="T17" fmla="*/ 231 h 480"/>
                  <a:gd name="T18" fmla="*/ 284 w 401"/>
                  <a:gd name="T19" fmla="*/ 60 h 480"/>
                  <a:gd name="T20" fmla="*/ 0 w 401"/>
                  <a:gd name="T21" fmla="*/ 202 h 480"/>
                  <a:gd name="T22" fmla="*/ 0 w 401"/>
                  <a:gd name="T23" fmla="*/ 202 h 480"/>
                  <a:gd name="T24" fmla="*/ 284 w 401"/>
                  <a:gd name="T25" fmla="*/ 60 h 480"/>
                  <a:gd name="T26" fmla="*/ 401 w 401"/>
                  <a:gd name="T27" fmla="*/ 6 h 480"/>
                  <a:gd name="T28" fmla="*/ 347 w 401"/>
                  <a:gd name="T29" fmla="*/ 473 h 480"/>
                  <a:gd name="T30" fmla="*/ 401 w 401"/>
                  <a:gd name="T31" fmla="*/ 6 h 480"/>
                  <a:gd name="T32" fmla="*/ 397 w 401"/>
                  <a:gd name="T33" fmla="*/ 0 h 480"/>
                  <a:gd name="T34" fmla="*/ 0 w 401"/>
                  <a:gd name="T35" fmla="*/ 199 h 480"/>
                  <a:gd name="T36" fmla="*/ 0 w 401"/>
                  <a:gd name="T37" fmla="*/ 199 h 480"/>
                  <a:gd name="T38" fmla="*/ 397 w 401"/>
                  <a:gd name="T39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480">
                    <a:moveTo>
                      <a:pt x="345" y="479"/>
                    </a:moveTo>
                    <a:lnTo>
                      <a:pt x="345" y="479"/>
                    </a:lnTo>
                    <a:lnTo>
                      <a:pt x="346" y="480"/>
                    </a:lnTo>
                    <a:lnTo>
                      <a:pt x="346" y="479"/>
                    </a:lnTo>
                    <a:lnTo>
                      <a:pt x="345" y="479"/>
                    </a:lnTo>
                    <a:close/>
                    <a:moveTo>
                      <a:pt x="32" y="231"/>
                    </a:moveTo>
                    <a:lnTo>
                      <a:pt x="342" y="477"/>
                    </a:lnTo>
                    <a:lnTo>
                      <a:pt x="342" y="477"/>
                    </a:lnTo>
                    <a:lnTo>
                      <a:pt x="32" y="231"/>
                    </a:lnTo>
                    <a:close/>
                    <a:moveTo>
                      <a:pt x="284" y="60"/>
                    </a:moveTo>
                    <a:lnTo>
                      <a:pt x="0" y="202"/>
                    </a:lnTo>
                    <a:lnTo>
                      <a:pt x="0" y="202"/>
                    </a:lnTo>
                    <a:lnTo>
                      <a:pt x="284" y="60"/>
                    </a:lnTo>
                    <a:close/>
                    <a:moveTo>
                      <a:pt x="401" y="6"/>
                    </a:moveTo>
                    <a:lnTo>
                      <a:pt x="347" y="473"/>
                    </a:lnTo>
                    <a:lnTo>
                      <a:pt x="401" y="6"/>
                    </a:lnTo>
                    <a:close/>
                    <a:moveTo>
                      <a:pt x="397" y="0"/>
                    </a:moveTo>
                    <a:lnTo>
                      <a:pt x="0" y="199"/>
                    </a:lnTo>
                    <a:lnTo>
                      <a:pt x="0" y="199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211"/>
              <p:cNvSpPr>
                <a:spLocks noEditPoints="1"/>
              </p:cNvSpPr>
              <p:nvPr/>
            </p:nvSpPr>
            <p:spPr bwMode="auto">
              <a:xfrm>
                <a:off x="4792" y="1292"/>
                <a:ext cx="401" cy="480"/>
              </a:xfrm>
              <a:custGeom>
                <a:avLst/>
                <a:gdLst>
                  <a:gd name="T0" fmla="*/ 345 w 401"/>
                  <a:gd name="T1" fmla="*/ 479 h 480"/>
                  <a:gd name="T2" fmla="*/ 345 w 401"/>
                  <a:gd name="T3" fmla="*/ 479 h 480"/>
                  <a:gd name="T4" fmla="*/ 346 w 401"/>
                  <a:gd name="T5" fmla="*/ 480 h 480"/>
                  <a:gd name="T6" fmla="*/ 346 w 401"/>
                  <a:gd name="T7" fmla="*/ 479 h 480"/>
                  <a:gd name="T8" fmla="*/ 345 w 401"/>
                  <a:gd name="T9" fmla="*/ 479 h 480"/>
                  <a:gd name="T10" fmla="*/ 32 w 401"/>
                  <a:gd name="T11" fmla="*/ 231 h 480"/>
                  <a:gd name="T12" fmla="*/ 342 w 401"/>
                  <a:gd name="T13" fmla="*/ 477 h 480"/>
                  <a:gd name="T14" fmla="*/ 342 w 401"/>
                  <a:gd name="T15" fmla="*/ 477 h 480"/>
                  <a:gd name="T16" fmla="*/ 32 w 401"/>
                  <a:gd name="T17" fmla="*/ 231 h 480"/>
                  <a:gd name="T18" fmla="*/ 284 w 401"/>
                  <a:gd name="T19" fmla="*/ 60 h 480"/>
                  <a:gd name="T20" fmla="*/ 0 w 401"/>
                  <a:gd name="T21" fmla="*/ 202 h 480"/>
                  <a:gd name="T22" fmla="*/ 0 w 401"/>
                  <a:gd name="T23" fmla="*/ 202 h 480"/>
                  <a:gd name="T24" fmla="*/ 284 w 401"/>
                  <a:gd name="T25" fmla="*/ 60 h 480"/>
                  <a:gd name="T26" fmla="*/ 401 w 401"/>
                  <a:gd name="T27" fmla="*/ 6 h 480"/>
                  <a:gd name="T28" fmla="*/ 347 w 401"/>
                  <a:gd name="T29" fmla="*/ 473 h 480"/>
                  <a:gd name="T30" fmla="*/ 401 w 401"/>
                  <a:gd name="T31" fmla="*/ 6 h 480"/>
                  <a:gd name="T32" fmla="*/ 397 w 401"/>
                  <a:gd name="T33" fmla="*/ 0 h 480"/>
                  <a:gd name="T34" fmla="*/ 0 w 401"/>
                  <a:gd name="T35" fmla="*/ 199 h 480"/>
                  <a:gd name="T36" fmla="*/ 0 w 401"/>
                  <a:gd name="T37" fmla="*/ 199 h 480"/>
                  <a:gd name="T38" fmla="*/ 397 w 401"/>
                  <a:gd name="T39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480">
                    <a:moveTo>
                      <a:pt x="345" y="479"/>
                    </a:moveTo>
                    <a:lnTo>
                      <a:pt x="345" y="479"/>
                    </a:lnTo>
                    <a:lnTo>
                      <a:pt x="346" y="480"/>
                    </a:lnTo>
                    <a:lnTo>
                      <a:pt x="346" y="479"/>
                    </a:lnTo>
                    <a:lnTo>
                      <a:pt x="345" y="479"/>
                    </a:lnTo>
                    <a:moveTo>
                      <a:pt x="32" y="231"/>
                    </a:moveTo>
                    <a:lnTo>
                      <a:pt x="342" y="477"/>
                    </a:lnTo>
                    <a:lnTo>
                      <a:pt x="342" y="477"/>
                    </a:lnTo>
                    <a:lnTo>
                      <a:pt x="32" y="231"/>
                    </a:lnTo>
                    <a:moveTo>
                      <a:pt x="284" y="60"/>
                    </a:moveTo>
                    <a:lnTo>
                      <a:pt x="0" y="202"/>
                    </a:lnTo>
                    <a:lnTo>
                      <a:pt x="0" y="202"/>
                    </a:lnTo>
                    <a:lnTo>
                      <a:pt x="284" y="60"/>
                    </a:lnTo>
                    <a:moveTo>
                      <a:pt x="401" y="6"/>
                    </a:moveTo>
                    <a:lnTo>
                      <a:pt x="347" y="473"/>
                    </a:lnTo>
                    <a:lnTo>
                      <a:pt x="401" y="6"/>
                    </a:lnTo>
                    <a:moveTo>
                      <a:pt x="397" y="0"/>
                    </a:moveTo>
                    <a:lnTo>
                      <a:pt x="0" y="199"/>
                    </a:lnTo>
                    <a:lnTo>
                      <a:pt x="0" y="199"/>
                    </a:lnTo>
                    <a:lnTo>
                      <a:pt x="39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212"/>
              <p:cNvSpPr>
                <a:spLocks noEditPoints="1"/>
              </p:cNvSpPr>
              <p:nvPr/>
            </p:nvSpPr>
            <p:spPr bwMode="auto">
              <a:xfrm>
                <a:off x="5007" y="1768"/>
                <a:ext cx="285" cy="71"/>
              </a:xfrm>
              <a:custGeom>
                <a:avLst/>
                <a:gdLst>
                  <a:gd name="T0" fmla="*/ 4 w 285"/>
                  <a:gd name="T1" fmla="*/ 69 h 71"/>
                  <a:gd name="T2" fmla="*/ 0 w 285"/>
                  <a:gd name="T3" fmla="*/ 71 h 71"/>
                  <a:gd name="T4" fmla="*/ 3 w 285"/>
                  <a:gd name="T5" fmla="*/ 71 h 71"/>
                  <a:gd name="T6" fmla="*/ 5 w 285"/>
                  <a:gd name="T7" fmla="*/ 70 h 71"/>
                  <a:gd name="T8" fmla="*/ 4 w 285"/>
                  <a:gd name="T9" fmla="*/ 69 h 71"/>
                  <a:gd name="T10" fmla="*/ 213 w 285"/>
                  <a:gd name="T11" fmla="*/ 49 h 71"/>
                  <a:gd name="T12" fmla="*/ 10 w 285"/>
                  <a:gd name="T13" fmla="*/ 70 h 71"/>
                  <a:gd name="T14" fmla="*/ 10 w 285"/>
                  <a:gd name="T15" fmla="*/ 70 h 71"/>
                  <a:gd name="T16" fmla="*/ 213 w 285"/>
                  <a:gd name="T17" fmla="*/ 49 h 71"/>
                  <a:gd name="T18" fmla="*/ 282 w 285"/>
                  <a:gd name="T19" fmla="*/ 40 h 71"/>
                  <a:gd name="T20" fmla="*/ 278 w 285"/>
                  <a:gd name="T21" fmla="*/ 42 h 71"/>
                  <a:gd name="T22" fmla="*/ 278 w 285"/>
                  <a:gd name="T23" fmla="*/ 42 h 71"/>
                  <a:gd name="T24" fmla="*/ 285 w 285"/>
                  <a:gd name="T25" fmla="*/ 41 h 71"/>
                  <a:gd name="T26" fmla="*/ 285 w 285"/>
                  <a:gd name="T27" fmla="*/ 41 h 71"/>
                  <a:gd name="T28" fmla="*/ 285 w 285"/>
                  <a:gd name="T29" fmla="*/ 41 h 71"/>
                  <a:gd name="T30" fmla="*/ 282 w 285"/>
                  <a:gd name="T31" fmla="*/ 40 h 71"/>
                  <a:gd name="T32" fmla="*/ 268 w 285"/>
                  <a:gd name="T33" fmla="*/ 39 h 71"/>
                  <a:gd name="T34" fmla="*/ 15 w 285"/>
                  <a:gd name="T35" fmla="*/ 66 h 71"/>
                  <a:gd name="T36" fmla="*/ 15 w 285"/>
                  <a:gd name="T37" fmla="*/ 66 h 71"/>
                  <a:gd name="T38" fmla="*/ 268 w 285"/>
                  <a:gd name="T39" fmla="*/ 39 h 71"/>
                  <a:gd name="T40" fmla="*/ 127 w 285"/>
                  <a:gd name="T41" fmla="*/ 1 h 71"/>
                  <a:gd name="T42" fmla="*/ 127 w 285"/>
                  <a:gd name="T43" fmla="*/ 1 h 71"/>
                  <a:gd name="T44" fmla="*/ 9 w 285"/>
                  <a:gd name="T45" fmla="*/ 66 h 71"/>
                  <a:gd name="T46" fmla="*/ 127 w 285"/>
                  <a:gd name="T47" fmla="*/ 1 h 71"/>
                  <a:gd name="T48" fmla="*/ 127 w 285"/>
                  <a:gd name="T49" fmla="*/ 1 h 71"/>
                  <a:gd name="T50" fmla="*/ 133 w 285"/>
                  <a:gd name="T51" fmla="*/ 0 h 71"/>
                  <a:gd name="T52" fmla="*/ 133 w 285"/>
                  <a:gd name="T53" fmla="*/ 0 h 71"/>
                  <a:gd name="T54" fmla="*/ 276 w 285"/>
                  <a:gd name="T55" fmla="*/ 38 h 71"/>
                  <a:gd name="T56" fmla="*/ 133 w 285"/>
                  <a:gd name="T5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5" h="71">
                    <a:moveTo>
                      <a:pt x="4" y="69"/>
                    </a:moveTo>
                    <a:lnTo>
                      <a:pt x="0" y="71"/>
                    </a:lnTo>
                    <a:lnTo>
                      <a:pt x="3" y="71"/>
                    </a:lnTo>
                    <a:lnTo>
                      <a:pt x="5" y="70"/>
                    </a:lnTo>
                    <a:lnTo>
                      <a:pt x="4" y="69"/>
                    </a:lnTo>
                    <a:close/>
                    <a:moveTo>
                      <a:pt x="213" y="49"/>
                    </a:moveTo>
                    <a:lnTo>
                      <a:pt x="10" y="70"/>
                    </a:lnTo>
                    <a:lnTo>
                      <a:pt x="10" y="70"/>
                    </a:lnTo>
                    <a:lnTo>
                      <a:pt x="213" y="49"/>
                    </a:lnTo>
                    <a:close/>
                    <a:moveTo>
                      <a:pt x="282" y="40"/>
                    </a:moveTo>
                    <a:lnTo>
                      <a:pt x="278" y="42"/>
                    </a:lnTo>
                    <a:lnTo>
                      <a:pt x="278" y="42"/>
                    </a:lnTo>
                    <a:lnTo>
                      <a:pt x="285" y="41"/>
                    </a:lnTo>
                    <a:lnTo>
                      <a:pt x="285" y="41"/>
                    </a:lnTo>
                    <a:lnTo>
                      <a:pt x="285" y="41"/>
                    </a:lnTo>
                    <a:lnTo>
                      <a:pt x="282" y="40"/>
                    </a:lnTo>
                    <a:close/>
                    <a:moveTo>
                      <a:pt x="268" y="39"/>
                    </a:moveTo>
                    <a:lnTo>
                      <a:pt x="15" y="66"/>
                    </a:lnTo>
                    <a:lnTo>
                      <a:pt x="15" y="66"/>
                    </a:lnTo>
                    <a:lnTo>
                      <a:pt x="268" y="39"/>
                    </a:lnTo>
                    <a:close/>
                    <a:moveTo>
                      <a:pt x="127" y="1"/>
                    </a:moveTo>
                    <a:lnTo>
                      <a:pt x="127" y="1"/>
                    </a:lnTo>
                    <a:lnTo>
                      <a:pt x="9" y="66"/>
                    </a:lnTo>
                    <a:lnTo>
                      <a:pt x="127" y="1"/>
                    </a:lnTo>
                    <a:lnTo>
                      <a:pt x="127" y="1"/>
                    </a:lnTo>
                    <a:close/>
                    <a:moveTo>
                      <a:pt x="133" y="0"/>
                    </a:moveTo>
                    <a:lnTo>
                      <a:pt x="133" y="0"/>
                    </a:lnTo>
                    <a:lnTo>
                      <a:pt x="276" y="38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213"/>
              <p:cNvSpPr>
                <a:spLocks noEditPoints="1"/>
              </p:cNvSpPr>
              <p:nvPr/>
            </p:nvSpPr>
            <p:spPr bwMode="auto">
              <a:xfrm>
                <a:off x="5007" y="1768"/>
                <a:ext cx="285" cy="71"/>
              </a:xfrm>
              <a:custGeom>
                <a:avLst/>
                <a:gdLst>
                  <a:gd name="T0" fmla="*/ 4 w 285"/>
                  <a:gd name="T1" fmla="*/ 69 h 71"/>
                  <a:gd name="T2" fmla="*/ 0 w 285"/>
                  <a:gd name="T3" fmla="*/ 71 h 71"/>
                  <a:gd name="T4" fmla="*/ 3 w 285"/>
                  <a:gd name="T5" fmla="*/ 71 h 71"/>
                  <a:gd name="T6" fmla="*/ 5 w 285"/>
                  <a:gd name="T7" fmla="*/ 70 h 71"/>
                  <a:gd name="T8" fmla="*/ 4 w 285"/>
                  <a:gd name="T9" fmla="*/ 69 h 71"/>
                  <a:gd name="T10" fmla="*/ 213 w 285"/>
                  <a:gd name="T11" fmla="*/ 49 h 71"/>
                  <a:gd name="T12" fmla="*/ 10 w 285"/>
                  <a:gd name="T13" fmla="*/ 70 h 71"/>
                  <a:gd name="T14" fmla="*/ 10 w 285"/>
                  <a:gd name="T15" fmla="*/ 70 h 71"/>
                  <a:gd name="T16" fmla="*/ 213 w 285"/>
                  <a:gd name="T17" fmla="*/ 49 h 71"/>
                  <a:gd name="T18" fmla="*/ 282 w 285"/>
                  <a:gd name="T19" fmla="*/ 40 h 71"/>
                  <a:gd name="T20" fmla="*/ 278 w 285"/>
                  <a:gd name="T21" fmla="*/ 42 h 71"/>
                  <a:gd name="T22" fmla="*/ 278 w 285"/>
                  <a:gd name="T23" fmla="*/ 42 h 71"/>
                  <a:gd name="T24" fmla="*/ 285 w 285"/>
                  <a:gd name="T25" fmla="*/ 41 h 71"/>
                  <a:gd name="T26" fmla="*/ 285 w 285"/>
                  <a:gd name="T27" fmla="*/ 41 h 71"/>
                  <a:gd name="T28" fmla="*/ 285 w 285"/>
                  <a:gd name="T29" fmla="*/ 41 h 71"/>
                  <a:gd name="T30" fmla="*/ 282 w 285"/>
                  <a:gd name="T31" fmla="*/ 40 h 71"/>
                  <a:gd name="T32" fmla="*/ 268 w 285"/>
                  <a:gd name="T33" fmla="*/ 39 h 71"/>
                  <a:gd name="T34" fmla="*/ 15 w 285"/>
                  <a:gd name="T35" fmla="*/ 66 h 71"/>
                  <a:gd name="T36" fmla="*/ 15 w 285"/>
                  <a:gd name="T37" fmla="*/ 66 h 71"/>
                  <a:gd name="T38" fmla="*/ 268 w 285"/>
                  <a:gd name="T39" fmla="*/ 39 h 71"/>
                  <a:gd name="T40" fmla="*/ 127 w 285"/>
                  <a:gd name="T41" fmla="*/ 1 h 71"/>
                  <a:gd name="T42" fmla="*/ 127 w 285"/>
                  <a:gd name="T43" fmla="*/ 1 h 71"/>
                  <a:gd name="T44" fmla="*/ 9 w 285"/>
                  <a:gd name="T45" fmla="*/ 66 h 71"/>
                  <a:gd name="T46" fmla="*/ 127 w 285"/>
                  <a:gd name="T47" fmla="*/ 1 h 71"/>
                  <a:gd name="T48" fmla="*/ 127 w 285"/>
                  <a:gd name="T49" fmla="*/ 1 h 71"/>
                  <a:gd name="T50" fmla="*/ 133 w 285"/>
                  <a:gd name="T51" fmla="*/ 0 h 71"/>
                  <a:gd name="T52" fmla="*/ 133 w 285"/>
                  <a:gd name="T53" fmla="*/ 0 h 71"/>
                  <a:gd name="T54" fmla="*/ 276 w 285"/>
                  <a:gd name="T55" fmla="*/ 38 h 71"/>
                  <a:gd name="T56" fmla="*/ 133 w 285"/>
                  <a:gd name="T5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5" h="71">
                    <a:moveTo>
                      <a:pt x="4" y="69"/>
                    </a:moveTo>
                    <a:lnTo>
                      <a:pt x="0" y="71"/>
                    </a:lnTo>
                    <a:lnTo>
                      <a:pt x="3" y="71"/>
                    </a:lnTo>
                    <a:lnTo>
                      <a:pt x="5" y="70"/>
                    </a:lnTo>
                    <a:lnTo>
                      <a:pt x="4" y="69"/>
                    </a:lnTo>
                    <a:moveTo>
                      <a:pt x="213" y="49"/>
                    </a:moveTo>
                    <a:lnTo>
                      <a:pt x="10" y="70"/>
                    </a:lnTo>
                    <a:lnTo>
                      <a:pt x="10" y="70"/>
                    </a:lnTo>
                    <a:lnTo>
                      <a:pt x="213" y="49"/>
                    </a:lnTo>
                    <a:moveTo>
                      <a:pt x="282" y="40"/>
                    </a:moveTo>
                    <a:lnTo>
                      <a:pt x="278" y="42"/>
                    </a:lnTo>
                    <a:lnTo>
                      <a:pt x="278" y="42"/>
                    </a:lnTo>
                    <a:lnTo>
                      <a:pt x="285" y="41"/>
                    </a:lnTo>
                    <a:lnTo>
                      <a:pt x="285" y="41"/>
                    </a:lnTo>
                    <a:lnTo>
                      <a:pt x="285" y="41"/>
                    </a:lnTo>
                    <a:lnTo>
                      <a:pt x="282" y="40"/>
                    </a:lnTo>
                    <a:moveTo>
                      <a:pt x="268" y="39"/>
                    </a:moveTo>
                    <a:lnTo>
                      <a:pt x="15" y="66"/>
                    </a:lnTo>
                    <a:lnTo>
                      <a:pt x="15" y="66"/>
                    </a:lnTo>
                    <a:lnTo>
                      <a:pt x="268" y="39"/>
                    </a:lnTo>
                    <a:moveTo>
                      <a:pt x="127" y="1"/>
                    </a:moveTo>
                    <a:lnTo>
                      <a:pt x="127" y="1"/>
                    </a:lnTo>
                    <a:lnTo>
                      <a:pt x="9" y="66"/>
                    </a:lnTo>
                    <a:lnTo>
                      <a:pt x="127" y="1"/>
                    </a:lnTo>
                    <a:lnTo>
                      <a:pt x="127" y="1"/>
                    </a:lnTo>
                    <a:moveTo>
                      <a:pt x="133" y="0"/>
                    </a:moveTo>
                    <a:lnTo>
                      <a:pt x="133" y="0"/>
                    </a:lnTo>
                    <a:lnTo>
                      <a:pt x="276" y="38"/>
                    </a:lnTo>
                    <a:lnTo>
                      <a:pt x="1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214"/>
              <p:cNvSpPr>
                <a:spLocks noEditPoints="1"/>
              </p:cNvSpPr>
              <p:nvPr/>
            </p:nvSpPr>
            <p:spPr bwMode="auto">
              <a:xfrm>
                <a:off x="4783" y="1487"/>
                <a:ext cx="352" cy="348"/>
              </a:xfrm>
              <a:custGeom>
                <a:avLst/>
                <a:gdLst>
                  <a:gd name="T0" fmla="*/ 165 w 352"/>
                  <a:gd name="T1" fmla="*/ 251 h 348"/>
                  <a:gd name="T2" fmla="*/ 228 w 352"/>
                  <a:gd name="T3" fmla="*/ 347 h 348"/>
                  <a:gd name="T4" fmla="*/ 228 w 352"/>
                  <a:gd name="T5" fmla="*/ 347 h 348"/>
                  <a:gd name="T6" fmla="*/ 165 w 352"/>
                  <a:gd name="T7" fmla="*/ 251 h 348"/>
                  <a:gd name="T8" fmla="*/ 10 w 352"/>
                  <a:gd name="T9" fmla="*/ 8 h 348"/>
                  <a:gd name="T10" fmla="*/ 9 w 352"/>
                  <a:gd name="T11" fmla="*/ 8 h 348"/>
                  <a:gd name="T12" fmla="*/ 13 w 352"/>
                  <a:gd name="T13" fmla="*/ 14 h 348"/>
                  <a:gd name="T14" fmla="*/ 41 w 352"/>
                  <a:gd name="T15" fmla="*/ 36 h 348"/>
                  <a:gd name="T16" fmla="*/ 351 w 352"/>
                  <a:gd name="T17" fmla="*/ 282 h 348"/>
                  <a:gd name="T18" fmla="*/ 351 w 352"/>
                  <a:gd name="T19" fmla="*/ 282 h 348"/>
                  <a:gd name="T20" fmla="*/ 233 w 352"/>
                  <a:gd name="T21" fmla="*/ 347 h 348"/>
                  <a:gd name="T22" fmla="*/ 233 w 352"/>
                  <a:gd name="T23" fmla="*/ 347 h 348"/>
                  <a:gd name="T24" fmla="*/ 121 w 352"/>
                  <a:gd name="T25" fmla="*/ 179 h 348"/>
                  <a:gd name="T26" fmla="*/ 233 w 352"/>
                  <a:gd name="T27" fmla="*/ 348 h 348"/>
                  <a:gd name="T28" fmla="*/ 239 w 352"/>
                  <a:gd name="T29" fmla="*/ 347 h 348"/>
                  <a:gd name="T30" fmla="*/ 239 w 352"/>
                  <a:gd name="T31" fmla="*/ 347 h 348"/>
                  <a:gd name="T32" fmla="*/ 352 w 352"/>
                  <a:gd name="T33" fmla="*/ 285 h 348"/>
                  <a:gd name="T34" fmla="*/ 352 w 352"/>
                  <a:gd name="T35" fmla="*/ 283 h 348"/>
                  <a:gd name="T36" fmla="*/ 351 w 352"/>
                  <a:gd name="T37" fmla="*/ 283 h 348"/>
                  <a:gd name="T38" fmla="*/ 352 w 352"/>
                  <a:gd name="T39" fmla="*/ 282 h 348"/>
                  <a:gd name="T40" fmla="*/ 352 w 352"/>
                  <a:gd name="T41" fmla="*/ 279 h 348"/>
                  <a:gd name="T42" fmla="*/ 10 w 352"/>
                  <a:gd name="T43" fmla="*/ 8 h 348"/>
                  <a:gd name="T44" fmla="*/ 0 w 352"/>
                  <a:gd name="T45" fmla="*/ 0 h 348"/>
                  <a:gd name="T46" fmla="*/ 1 w 352"/>
                  <a:gd name="T47" fmla="*/ 2 h 348"/>
                  <a:gd name="T48" fmla="*/ 5 w 352"/>
                  <a:gd name="T49" fmla="*/ 4 h 348"/>
                  <a:gd name="T50" fmla="*/ 5 w 352"/>
                  <a:gd name="T51" fmla="*/ 4 h 348"/>
                  <a:gd name="T52" fmla="*/ 0 w 352"/>
                  <a:gd name="T53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2" h="348">
                    <a:moveTo>
                      <a:pt x="165" y="251"/>
                    </a:moveTo>
                    <a:lnTo>
                      <a:pt x="228" y="347"/>
                    </a:lnTo>
                    <a:lnTo>
                      <a:pt x="228" y="347"/>
                    </a:lnTo>
                    <a:lnTo>
                      <a:pt x="165" y="251"/>
                    </a:lnTo>
                    <a:close/>
                    <a:moveTo>
                      <a:pt x="10" y="8"/>
                    </a:moveTo>
                    <a:lnTo>
                      <a:pt x="9" y="8"/>
                    </a:lnTo>
                    <a:lnTo>
                      <a:pt x="13" y="14"/>
                    </a:lnTo>
                    <a:lnTo>
                      <a:pt x="41" y="36"/>
                    </a:lnTo>
                    <a:lnTo>
                      <a:pt x="351" y="282"/>
                    </a:lnTo>
                    <a:lnTo>
                      <a:pt x="351" y="282"/>
                    </a:lnTo>
                    <a:lnTo>
                      <a:pt x="233" y="347"/>
                    </a:lnTo>
                    <a:lnTo>
                      <a:pt x="233" y="347"/>
                    </a:lnTo>
                    <a:lnTo>
                      <a:pt x="121" y="179"/>
                    </a:lnTo>
                    <a:lnTo>
                      <a:pt x="233" y="348"/>
                    </a:lnTo>
                    <a:lnTo>
                      <a:pt x="239" y="347"/>
                    </a:lnTo>
                    <a:lnTo>
                      <a:pt x="239" y="347"/>
                    </a:lnTo>
                    <a:lnTo>
                      <a:pt x="352" y="285"/>
                    </a:lnTo>
                    <a:lnTo>
                      <a:pt x="352" y="283"/>
                    </a:lnTo>
                    <a:lnTo>
                      <a:pt x="351" y="283"/>
                    </a:lnTo>
                    <a:lnTo>
                      <a:pt x="352" y="282"/>
                    </a:lnTo>
                    <a:lnTo>
                      <a:pt x="352" y="279"/>
                    </a:lnTo>
                    <a:lnTo>
                      <a:pt x="10" y="8"/>
                    </a:lnTo>
                    <a:close/>
                    <a:moveTo>
                      <a:pt x="0" y="0"/>
                    </a:moveTo>
                    <a:lnTo>
                      <a:pt x="1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215"/>
              <p:cNvSpPr>
                <a:spLocks noEditPoints="1"/>
              </p:cNvSpPr>
              <p:nvPr/>
            </p:nvSpPr>
            <p:spPr bwMode="auto">
              <a:xfrm>
                <a:off x="4783" y="1487"/>
                <a:ext cx="352" cy="348"/>
              </a:xfrm>
              <a:custGeom>
                <a:avLst/>
                <a:gdLst>
                  <a:gd name="T0" fmla="*/ 165 w 352"/>
                  <a:gd name="T1" fmla="*/ 251 h 348"/>
                  <a:gd name="T2" fmla="*/ 228 w 352"/>
                  <a:gd name="T3" fmla="*/ 347 h 348"/>
                  <a:gd name="T4" fmla="*/ 228 w 352"/>
                  <a:gd name="T5" fmla="*/ 347 h 348"/>
                  <a:gd name="T6" fmla="*/ 165 w 352"/>
                  <a:gd name="T7" fmla="*/ 251 h 348"/>
                  <a:gd name="T8" fmla="*/ 10 w 352"/>
                  <a:gd name="T9" fmla="*/ 8 h 348"/>
                  <a:gd name="T10" fmla="*/ 9 w 352"/>
                  <a:gd name="T11" fmla="*/ 8 h 348"/>
                  <a:gd name="T12" fmla="*/ 13 w 352"/>
                  <a:gd name="T13" fmla="*/ 14 h 348"/>
                  <a:gd name="T14" fmla="*/ 41 w 352"/>
                  <a:gd name="T15" fmla="*/ 36 h 348"/>
                  <a:gd name="T16" fmla="*/ 351 w 352"/>
                  <a:gd name="T17" fmla="*/ 282 h 348"/>
                  <a:gd name="T18" fmla="*/ 351 w 352"/>
                  <a:gd name="T19" fmla="*/ 282 h 348"/>
                  <a:gd name="T20" fmla="*/ 233 w 352"/>
                  <a:gd name="T21" fmla="*/ 347 h 348"/>
                  <a:gd name="T22" fmla="*/ 233 w 352"/>
                  <a:gd name="T23" fmla="*/ 347 h 348"/>
                  <a:gd name="T24" fmla="*/ 121 w 352"/>
                  <a:gd name="T25" fmla="*/ 179 h 348"/>
                  <a:gd name="T26" fmla="*/ 233 w 352"/>
                  <a:gd name="T27" fmla="*/ 348 h 348"/>
                  <a:gd name="T28" fmla="*/ 239 w 352"/>
                  <a:gd name="T29" fmla="*/ 347 h 348"/>
                  <a:gd name="T30" fmla="*/ 239 w 352"/>
                  <a:gd name="T31" fmla="*/ 347 h 348"/>
                  <a:gd name="T32" fmla="*/ 352 w 352"/>
                  <a:gd name="T33" fmla="*/ 285 h 348"/>
                  <a:gd name="T34" fmla="*/ 352 w 352"/>
                  <a:gd name="T35" fmla="*/ 283 h 348"/>
                  <a:gd name="T36" fmla="*/ 351 w 352"/>
                  <a:gd name="T37" fmla="*/ 283 h 348"/>
                  <a:gd name="T38" fmla="*/ 352 w 352"/>
                  <a:gd name="T39" fmla="*/ 282 h 348"/>
                  <a:gd name="T40" fmla="*/ 352 w 352"/>
                  <a:gd name="T41" fmla="*/ 279 h 348"/>
                  <a:gd name="T42" fmla="*/ 10 w 352"/>
                  <a:gd name="T43" fmla="*/ 8 h 348"/>
                  <a:gd name="T44" fmla="*/ 0 w 352"/>
                  <a:gd name="T45" fmla="*/ 0 h 348"/>
                  <a:gd name="T46" fmla="*/ 1 w 352"/>
                  <a:gd name="T47" fmla="*/ 2 h 348"/>
                  <a:gd name="T48" fmla="*/ 5 w 352"/>
                  <a:gd name="T49" fmla="*/ 4 h 348"/>
                  <a:gd name="T50" fmla="*/ 5 w 352"/>
                  <a:gd name="T51" fmla="*/ 4 h 348"/>
                  <a:gd name="T52" fmla="*/ 0 w 352"/>
                  <a:gd name="T53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2" h="348">
                    <a:moveTo>
                      <a:pt x="165" y="251"/>
                    </a:moveTo>
                    <a:lnTo>
                      <a:pt x="228" y="347"/>
                    </a:lnTo>
                    <a:lnTo>
                      <a:pt x="228" y="347"/>
                    </a:lnTo>
                    <a:lnTo>
                      <a:pt x="165" y="251"/>
                    </a:lnTo>
                    <a:moveTo>
                      <a:pt x="10" y="8"/>
                    </a:moveTo>
                    <a:lnTo>
                      <a:pt x="9" y="8"/>
                    </a:lnTo>
                    <a:lnTo>
                      <a:pt x="13" y="14"/>
                    </a:lnTo>
                    <a:lnTo>
                      <a:pt x="41" y="36"/>
                    </a:lnTo>
                    <a:lnTo>
                      <a:pt x="351" y="282"/>
                    </a:lnTo>
                    <a:lnTo>
                      <a:pt x="351" y="282"/>
                    </a:lnTo>
                    <a:lnTo>
                      <a:pt x="233" y="347"/>
                    </a:lnTo>
                    <a:lnTo>
                      <a:pt x="233" y="347"/>
                    </a:lnTo>
                    <a:lnTo>
                      <a:pt x="121" y="179"/>
                    </a:lnTo>
                    <a:lnTo>
                      <a:pt x="233" y="348"/>
                    </a:lnTo>
                    <a:lnTo>
                      <a:pt x="239" y="347"/>
                    </a:lnTo>
                    <a:lnTo>
                      <a:pt x="239" y="347"/>
                    </a:lnTo>
                    <a:lnTo>
                      <a:pt x="352" y="285"/>
                    </a:lnTo>
                    <a:lnTo>
                      <a:pt x="352" y="283"/>
                    </a:lnTo>
                    <a:lnTo>
                      <a:pt x="351" y="283"/>
                    </a:lnTo>
                    <a:lnTo>
                      <a:pt x="352" y="282"/>
                    </a:lnTo>
                    <a:lnTo>
                      <a:pt x="352" y="279"/>
                    </a:lnTo>
                    <a:lnTo>
                      <a:pt x="10" y="8"/>
                    </a:lnTo>
                    <a:moveTo>
                      <a:pt x="0" y="0"/>
                    </a:moveTo>
                    <a:lnTo>
                      <a:pt x="1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216"/>
              <p:cNvSpPr>
                <a:spLocks noEditPoints="1"/>
              </p:cNvSpPr>
              <p:nvPr/>
            </p:nvSpPr>
            <p:spPr bwMode="auto">
              <a:xfrm>
                <a:off x="4595" y="1495"/>
                <a:ext cx="424" cy="345"/>
              </a:xfrm>
              <a:custGeom>
                <a:avLst/>
                <a:gdLst>
                  <a:gd name="T0" fmla="*/ 422 w 424"/>
                  <a:gd name="T1" fmla="*/ 343 h 345"/>
                  <a:gd name="T2" fmla="*/ 421 w 424"/>
                  <a:gd name="T3" fmla="*/ 343 h 345"/>
                  <a:gd name="T4" fmla="*/ 420 w 424"/>
                  <a:gd name="T5" fmla="*/ 343 h 345"/>
                  <a:gd name="T6" fmla="*/ 424 w 424"/>
                  <a:gd name="T7" fmla="*/ 345 h 345"/>
                  <a:gd name="T8" fmla="*/ 422 w 424"/>
                  <a:gd name="T9" fmla="*/ 343 h 345"/>
                  <a:gd name="T10" fmla="*/ 422 w 424"/>
                  <a:gd name="T11" fmla="*/ 343 h 345"/>
                  <a:gd name="T12" fmla="*/ 5 w 424"/>
                  <a:gd name="T13" fmla="*/ 182 h 345"/>
                  <a:gd name="T14" fmla="*/ 5 w 424"/>
                  <a:gd name="T15" fmla="*/ 182 h 345"/>
                  <a:gd name="T16" fmla="*/ 416 w 424"/>
                  <a:gd name="T17" fmla="*/ 342 h 345"/>
                  <a:gd name="T18" fmla="*/ 417 w 424"/>
                  <a:gd name="T19" fmla="*/ 343 h 345"/>
                  <a:gd name="T20" fmla="*/ 417 w 424"/>
                  <a:gd name="T21" fmla="*/ 343 h 345"/>
                  <a:gd name="T22" fmla="*/ 5 w 424"/>
                  <a:gd name="T23" fmla="*/ 182 h 345"/>
                  <a:gd name="T24" fmla="*/ 197 w 424"/>
                  <a:gd name="T25" fmla="*/ 0 h 345"/>
                  <a:gd name="T26" fmla="*/ 196 w 424"/>
                  <a:gd name="T27" fmla="*/ 0 h 345"/>
                  <a:gd name="T28" fmla="*/ 195 w 424"/>
                  <a:gd name="T29" fmla="*/ 1 h 345"/>
                  <a:gd name="T30" fmla="*/ 194 w 424"/>
                  <a:gd name="T31" fmla="*/ 0 h 345"/>
                  <a:gd name="T32" fmla="*/ 191 w 424"/>
                  <a:gd name="T33" fmla="*/ 2 h 345"/>
                  <a:gd name="T34" fmla="*/ 192 w 424"/>
                  <a:gd name="T35" fmla="*/ 0 h 345"/>
                  <a:gd name="T36" fmla="*/ 189 w 424"/>
                  <a:gd name="T37" fmla="*/ 0 h 345"/>
                  <a:gd name="T38" fmla="*/ 2 w 424"/>
                  <a:gd name="T39" fmla="*/ 172 h 345"/>
                  <a:gd name="T40" fmla="*/ 1 w 424"/>
                  <a:gd name="T41" fmla="*/ 173 h 345"/>
                  <a:gd name="T42" fmla="*/ 2 w 424"/>
                  <a:gd name="T43" fmla="*/ 172 h 345"/>
                  <a:gd name="T44" fmla="*/ 0 w 424"/>
                  <a:gd name="T45" fmla="*/ 177 h 345"/>
                  <a:gd name="T46" fmla="*/ 1 w 424"/>
                  <a:gd name="T47" fmla="*/ 177 h 345"/>
                  <a:gd name="T48" fmla="*/ 194 w 424"/>
                  <a:gd name="T49" fmla="*/ 1 h 345"/>
                  <a:gd name="T50" fmla="*/ 353 w 424"/>
                  <a:gd name="T51" fmla="*/ 243 h 345"/>
                  <a:gd name="T52" fmla="*/ 416 w 424"/>
                  <a:gd name="T53" fmla="*/ 339 h 345"/>
                  <a:gd name="T54" fmla="*/ 1 w 424"/>
                  <a:gd name="T55" fmla="*/ 178 h 345"/>
                  <a:gd name="T56" fmla="*/ 1 w 424"/>
                  <a:gd name="T57" fmla="*/ 178 h 345"/>
                  <a:gd name="T58" fmla="*/ 420 w 424"/>
                  <a:gd name="T59" fmla="*/ 340 h 345"/>
                  <a:gd name="T60" fmla="*/ 421 w 424"/>
                  <a:gd name="T61" fmla="*/ 340 h 345"/>
                  <a:gd name="T62" fmla="*/ 309 w 424"/>
                  <a:gd name="T63" fmla="*/ 171 h 345"/>
                  <a:gd name="T64" fmla="*/ 201 w 424"/>
                  <a:gd name="T65" fmla="*/ 6 h 345"/>
                  <a:gd name="T66" fmla="*/ 197 w 424"/>
                  <a:gd name="T67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4" h="345">
                    <a:moveTo>
                      <a:pt x="422" y="343"/>
                    </a:moveTo>
                    <a:lnTo>
                      <a:pt x="421" y="343"/>
                    </a:lnTo>
                    <a:lnTo>
                      <a:pt x="420" y="343"/>
                    </a:lnTo>
                    <a:lnTo>
                      <a:pt x="424" y="345"/>
                    </a:lnTo>
                    <a:lnTo>
                      <a:pt x="422" y="343"/>
                    </a:lnTo>
                    <a:lnTo>
                      <a:pt x="422" y="343"/>
                    </a:lnTo>
                    <a:close/>
                    <a:moveTo>
                      <a:pt x="5" y="182"/>
                    </a:moveTo>
                    <a:lnTo>
                      <a:pt x="5" y="182"/>
                    </a:lnTo>
                    <a:lnTo>
                      <a:pt x="416" y="342"/>
                    </a:lnTo>
                    <a:lnTo>
                      <a:pt x="417" y="343"/>
                    </a:lnTo>
                    <a:lnTo>
                      <a:pt x="417" y="343"/>
                    </a:lnTo>
                    <a:lnTo>
                      <a:pt x="5" y="182"/>
                    </a:lnTo>
                    <a:close/>
                    <a:moveTo>
                      <a:pt x="197" y="0"/>
                    </a:moveTo>
                    <a:lnTo>
                      <a:pt x="196" y="0"/>
                    </a:lnTo>
                    <a:lnTo>
                      <a:pt x="195" y="1"/>
                    </a:lnTo>
                    <a:lnTo>
                      <a:pt x="194" y="0"/>
                    </a:lnTo>
                    <a:lnTo>
                      <a:pt x="191" y="2"/>
                    </a:lnTo>
                    <a:lnTo>
                      <a:pt x="192" y="0"/>
                    </a:lnTo>
                    <a:lnTo>
                      <a:pt x="189" y="0"/>
                    </a:lnTo>
                    <a:lnTo>
                      <a:pt x="2" y="172"/>
                    </a:lnTo>
                    <a:lnTo>
                      <a:pt x="1" y="173"/>
                    </a:lnTo>
                    <a:lnTo>
                      <a:pt x="2" y="172"/>
                    </a:lnTo>
                    <a:lnTo>
                      <a:pt x="0" y="177"/>
                    </a:lnTo>
                    <a:lnTo>
                      <a:pt x="1" y="177"/>
                    </a:lnTo>
                    <a:lnTo>
                      <a:pt x="194" y="1"/>
                    </a:lnTo>
                    <a:lnTo>
                      <a:pt x="353" y="243"/>
                    </a:lnTo>
                    <a:lnTo>
                      <a:pt x="416" y="339"/>
                    </a:lnTo>
                    <a:lnTo>
                      <a:pt x="1" y="178"/>
                    </a:lnTo>
                    <a:lnTo>
                      <a:pt x="1" y="178"/>
                    </a:lnTo>
                    <a:lnTo>
                      <a:pt x="420" y="340"/>
                    </a:lnTo>
                    <a:lnTo>
                      <a:pt x="421" y="340"/>
                    </a:lnTo>
                    <a:lnTo>
                      <a:pt x="309" y="171"/>
                    </a:lnTo>
                    <a:lnTo>
                      <a:pt x="201" y="6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217"/>
              <p:cNvSpPr>
                <a:spLocks noEditPoints="1"/>
              </p:cNvSpPr>
              <p:nvPr/>
            </p:nvSpPr>
            <p:spPr bwMode="auto">
              <a:xfrm>
                <a:off x="4595" y="1495"/>
                <a:ext cx="424" cy="345"/>
              </a:xfrm>
              <a:custGeom>
                <a:avLst/>
                <a:gdLst>
                  <a:gd name="T0" fmla="*/ 422 w 424"/>
                  <a:gd name="T1" fmla="*/ 343 h 345"/>
                  <a:gd name="T2" fmla="*/ 421 w 424"/>
                  <a:gd name="T3" fmla="*/ 343 h 345"/>
                  <a:gd name="T4" fmla="*/ 420 w 424"/>
                  <a:gd name="T5" fmla="*/ 343 h 345"/>
                  <a:gd name="T6" fmla="*/ 424 w 424"/>
                  <a:gd name="T7" fmla="*/ 345 h 345"/>
                  <a:gd name="T8" fmla="*/ 422 w 424"/>
                  <a:gd name="T9" fmla="*/ 343 h 345"/>
                  <a:gd name="T10" fmla="*/ 422 w 424"/>
                  <a:gd name="T11" fmla="*/ 343 h 345"/>
                  <a:gd name="T12" fmla="*/ 5 w 424"/>
                  <a:gd name="T13" fmla="*/ 182 h 345"/>
                  <a:gd name="T14" fmla="*/ 5 w 424"/>
                  <a:gd name="T15" fmla="*/ 182 h 345"/>
                  <a:gd name="T16" fmla="*/ 416 w 424"/>
                  <a:gd name="T17" fmla="*/ 342 h 345"/>
                  <a:gd name="T18" fmla="*/ 417 w 424"/>
                  <a:gd name="T19" fmla="*/ 343 h 345"/>
                  <a:gd name="T20" fmla="*/ 417 w 424"/>
                  <a:gd name="T21" fmla="*/ 343 h 345"/>
                  <a:gd name="T22" fmla="*/ 5 w 424"/>
                  <a:gd name="T23" fmla="*/ 182 h 345"/>
                  <a:gd name="T24" fmla="*/ 197 w 424"/>
                  <a:gd name="T25" fmla="*/ 0 h 345"/>
                  <a:gd name="T26" fmla="*/ 196 w 424"/>
                  <a:gd name="T27" fmla="*/ 0 h 345"/>
                  <a:gd name="T28" fmla="*/ 195 w 424"/>
                  <a:gd name="T29" fmla="*/ 1 h 345"/>
                  <a:gd name="T30" fmla="*/ 194 w 424"/>
                  <a:gd name="T31" fmla="*/ 0 h 345"/>
                  <a:gd name="T32" fmla="*/ 191 w 424"/>
                  <a:gd name="T33" fmla="*/ 2 h 345"/>
                  <a:gd name="T34" fmla="*/ 192 w 424"/>
                  <a:gd name="T35" fmla="*/ 0 h 345"/>
                  <a:gd name="T36" fmla="*/ 189 w 424"/>
                  <a:gd name="T37" fmla="*/ 0 h 345"/>
                  <a:gd name="T38" fmla="*/ 2 w 424"/>
                  <a:gd name="T39" fmla="*/ 172 h 345"/>
                  <a:gd name="T40" fmla="*/ 1 w 424"/>
                  <a:gd name="T41" fmla="*/ 173 h 345"/>
                  <a:gd name="T42" fmla="*/ 2 w 424"/>
                  <a:gd name="T43" fmla="*/ 172 h 345"/>
                  <a:gd name="T44" fmla="*/ 0 w 424"/>
                  <a:gd name="T45" fmla="*/ 177 h 345"/>
                  <a:gd name="T46" fmla="*/ 1 w 424"/>
                  <a:gd name="T47" fmla="*/ 177 h 345"/>
                  <a:gd name="T48" fmla="*/ 194 w 424"/>
                  <a:gd name="T49" fmla="*/ 1 h 345"/>
                  <a:gd name="T50" fmla="*/ 353 w 424"/>
                  <a:gd name="T51" fmla="*/ 243 h 345"/>
                  <a:gd name="T52" fmla="*/ 416 w 424"/>
                  <a:gd name="T53" fmla="*/ 339 h 345"/>
                  <a:gd name="T54" fmla="*/ 1 w 424"/>
                  <a:gd name="T55" fmla="*/ 178 h 345"/>
                  <a:gd name="T56" fmla="*/ 1 w 424"/>
                  <a:gd name="T57" fmla="*/ 178 h 345"/>
                  <a:gd name="T58" fmla="*/ 420 w 424"/>
                  <a:gd name="T59" fmla="*/ 340 h 345"/>
                  <a:gd name="T60" fmla="*/ 421 w 424"/>
                  <a:gd name="T61" fmla="*/ 340 h 345"/>
                  <a:gd name="T62" fmla="*/ 309 w 424"/>
                  <a:gd name="T63" fmla="*/ 171 h 345"/>
                  <a:gd name="T64" fmla="*/ 201 w 424"/>
                  <a:gd name="T65" fmla="*/ 6 h 345"/>
                  <a:gd name="T66" fmla="*/ 197 w 424"/>
                  <a:gd name="T67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4" h="345">
                    <a:moveTo>
                      <a:pt x="422" y="343"/>
                    </a:moveTo>
                    <a:lnTo>
                      <a:pt x="421" y="343"/>
                    </a:lnTo>
                    <a:lnTo>
                      <a:pt x="420" y="343"/>
                    </a:lnTo>
                    <a:lnTo>
                      <a:pt x="424" y="345"/>
                    </a:lnTo>
                    <a:lnTo>
                      <a:pt x="422" y="343"/>
                    </a:lnTo>
                    <a:lnTo>
                      <a:pt x="422" y="343"/>
                    </a:lnTo>
                    <a:moveTo>
                      <a:pt x="5" y="182"/>
                    </a:moveTo>
                    <a:lnTo>
                      <a:pt x="5" y="182"/>
                    </a:lnTo>
                    <a:lnTo>
                      <a:pt x="416" y="342"/>
                    </a:lnTo>
                    <a:lnTo>
                      <a:pt x="417" y="343"/>
                    </a:lnTo>
                    <a:lnTo>
                      <a:pt x="417" y="343"/>
                    </a:lnTo>
                    <a:lnTo>
                      <a:pt x="5" y="182"/>
                    </a:lnTo>
                    <a:moveTo>
                      <a:pt x="197" y="0"/>
                    </a:moveTo>
                    <a:lnTo>
                      <a:pt x="196" y="0"/>
                    </a:lnTo>
                    <a:lnTo>
                      <a:pt x="195" y="1"/>
                    </a:lnTo>
                    <a:lnTo>
                      <a:pt x="194" y="0"/>
                    </a:lnTo>
                    <a:lnTo>
                      <a:pt x="191" y="2"/>
                    </a:lnTo>
                    <a:lnTo>
                      <a:pt x="192" y="0"/>
                    </a:lnTo>
                    <a:lnTo>
                      <a:pt x="189" y="0"/>
                    </a:lnTo>
                    <a:lnTo>
                      <a:pt x="2" y="172"/>
                    </a:lnTo>
                    <a:lnTo>
                      <a:pt x="1" y="173"/>
                    </a:lnTo>
                    <a:lnTo>
                      <a:pt x="2" y="172"/>
                    </a:lnTo>
                    <a:lnTo>
                      <a:pt x="0" y="177"/>
                    </a:lnTo>
                    <a:lnTo>
                      <a:pt x="1" y="177"/>
                    </a:lnTo>
                    <a:lnTo>
                      <a:pt x="194" y="1"/>
                    </a:lnTo>
                    <a:lnTo>
                      <a:pt x="353" y="243"/>
                    </a:lnTo>
                    <a:lnTo>
                      <a:pt x="416" y="339"/>
                    </a:lnTo>
                    <a:lnTo>
                      <a:pt x="1" y="178"/>
                    </a:lnTo>
                    <a:lnTo>
                      <a:pt x="1" y="178"/>
                    </a:lnTo>
                    <a:lnTo>
                      <a:pt x="420" y="340"/>
                    </a:lnTo>
                    <a:lnTo>
                      <a:pt x="421" y="340"/>
                    </a:lnTo>
                    <a:lnTo>
                      <a:pt x="309" y="171"/>
                    </a:lnTo>
                    <a:lnTo>
                      <a:pt x="201" y="6"/>
                    </a:lnTo>
                    <a:lnTo>
                      <a:pt x="19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218"/>
              <p:cNvSpPr>
                <a:spLocks noEditPoints="1"/>
              </p:cNvSpPr>
              <p:nvPr/>
            </p:nvSpPr>
            <p:spPr bwMode="auto">
              <a:xfrm>
                <a:off x="3882" y="3220"/>
                <a:ext cx="219" cy="152"/>
              </a:xfrm>
              <a:custGeom>
                <a:avLst/>
                <a:gdLst>
                  <a:gd name="T0" fmla="*/ 1 w 219"/>
                  <a:gd name="T1" fmla="*/ 119 h 152"/>
                  <a:gd name="T2" fmla="*/ 1 w 219"/>
                  <a:gd name="T3" fmla="*/ 119 h 152"/>
                  <a:gd name="T4" fmla="*/ 0 w 219"/>
                  <a:gd name="T5" fmla="*/ 152 h 152"/>
                  <a:gd name="T6" fmla="*/ 1 w 219"/>
                  <a:gd name="T7" fmla="*/ 119 h 152"/>
                  <a:gd name="T8" fmla="*/ 219 w 219"/>
                  <a:gd name="T9" fmla="*/ 0 h 152"/>
                  <a:gd name="T10" fmla="*/ 7 w 219"/>
                  <a:gd name="T11" fmla="*/ 108 h 152"/>
                  <a:gd name="T12" fmla="*/ 5 w 219"/>
                  <a:gd name="T13" fmla="*/ 111 h 152"/>
                  <a:gd name="T14" fmla="*/ 6 w 219"/>
                  <a:gd name="T15" fmla="*/ 112 h 152"/>
                  <a:gd name="T16" fmla="*/ 202 w 219"/>
                  <a:gd name="T17" fmla="*/ 12 h 152"/>
                  <a:gd name="T18" fmla="*/ 202 w 219"/>
                  <a:gd name="T19" fmla="*/ 12 h 152"/>
                  <a:gd name="T20" fmla="*/ 3 w 219"/>
                  <a:gd name="T21" fmla="*/ 151 h 152"/>
                  <a:gd name="T22" fmla="*/ 4 w 219"/>
                  <a:gd name="T23" fmla="*/ 114 h 152"/>
                  <a:gd name="T24" fmla="*/ 4 w 219"/>
                  <a:gd name="T25" fmla="*/ 114 h 152"/>
                  <a:gd name="T26" fmla="*/ 3 w 219"/>
                  <a:gd name="T27" fmla="*/ 151 h 152"/>
                  <a:gd name="T28" fmla="*/ 219 w 219"/>
                  <a:gd name="T29" fmla="*/ 0 h 152"/>
                  <a:gd name="T30" fmla="*/ 219 w 219"/>
                  <a:gd name="T31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9" h="152">
                    <a:moveTo>
                      <a:pt x="1" y="119"/>
                    </a:moveTo>
                    <a:lnTo>
                      <a:pt x="1" y="119"/>
                    </a:lnTo>
                    <a:lnTo>
                      <a:pt x="0" y="152"/>
                    </a:lnTo>
                    <a:lnTo>
                      <a:pt x="1" y="119"/>
                    </a:lnTo>
                    <a:close/>
                    <a:moveTo>
                      <a:pt x="219" y="0"/>
                    </a:moveTo>
                    <a:lnTo>
                      <a:pt x="7" y="108"/>
                    </a:lnTo>
                    <a:lnTo>
                      <a:pt x="5" y="111"/>
                    </a:lnTo>
                    <a:lnTo>
                      <a:pt x="6" y="112"/>
                    </a:lnTo>
                    <a:lnTo>
                      <a:pt x="202" y="12"/>
                    </a:lnTo>
                    <a:lnTo>
                      <a:pt x="202" y="12"/>
                    </a:lnTo>
                    <a:lnTo>
                      <a:pt x="3" y="151"/>
                    </a:lnTo>
                    <a:lnTo>
                      <a:pt x="4" y="114"/>
                    </a:lnTo>
                    <a:lnTo>
                      <a:pt x="4" y="114"/>
                    </a:lnTo>
                    <a:lnTo>
                      <a:pt x="3" y="151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219"/>
              <p:cNvSpPr>
                <a:spLocks noEditPoints="1"/>
              </p:cNvSpPr>
              <p:nvPr/>
            </p:nvSpPr>
            <p:spPr bwMode="auto">
              <a:xfrm>
                <a:off x="3882" y="3220"/>
                <a:ext cx="219" cy="152"/>
              </a:xfrm>
              <a:custGeom>
                <a:avLst/>
                <a:gdLst>
                  <a:gd name="T0" fmla="*/ 1 w 219"/>
                  <a:gd name="T1" fmla="*/ 119 h 152"/>
                  <a:gd name="T2" fmla="*/ 1 w 219"/>
                  <a:gd name="T3" fmla="*/ 119 h 152"/>
                  <a:gd name="T4" fmla="*/ 0 w 219"/>
                  <a:gd name="T5" fmla="*/ 152 h 152"/>
                  <a:gd name="T6" fmla="*/ 1 w 219"/>
                  <a:gd name="T7" fmla="*/ 119 h 152"/>
                  <a:gd name="T8" fmla="*/ 219 w 219"/>
                  <a:gd name="T9" fmla="*/ 0 h 152"/>
                  <a:gd name="T10" fmla="*/ 7 w 219"/>
                  <a:gd name="T11" fmla="*/ 108 h 152"/>
                  <a:gd name="T12" fmla="*/ 5 w 219"/>
                  <a:gd name="T13" fmla="*/ 111 h 152"/>
                  <a:gd name="T14" fmla="*/ 6 w 219"/>
                  <a:gd name="T15" fmla="*/ 112 h 152"/>
                  <a:gd name="T16" fmla="*/ 202 w 219"/>
                  <a:gd name="T17" fmla="*/ 12 h 152"/>
                  <a:gd name="T18" fmla="*/ 202 w 219"/>
                  <a:gd name="T19" fmla="*/ 12 h 152"/>
                  <a:gd name="T20" fmla="*/ 3 w 219"/>
                  <a:gd name="T21" fmla="*/ 151 h 152"/>
                  <a:gd name="T22" fmla="*/ 4 w 219"/>
                  <a:gd name="T23" fmla="*/ 114 h 152"/>
                  <a:gd name="T24" fmla="*/ 4 w 219"/>
                  <a:gd name="T25" fmla="*/ 114 h 152"/>
                  <a:gd name="T26" fmla="*/ 3 w 219"/>
                  <a:gd name="T27" fmla="*/ 151 h 152"/>
                  <a:gd name="T28" fmla="*/ 219 w 219"/>
                  <a:gd name="T29" fmla="*/ 0 h 152"/>
                  <a:gd name="T30" fmla="*/ 219 w 219"/>
                  <a:gd name="T31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9" h="152">
                    <a:moveTo>
                      <a:pt x="1" y="119"/>
                    </a:moveTo>
                    <a:lnTo>
                      <a:pt x="1" y="119"/>
                    </a:lnTo>
                    <a:lnTo>
                      <a:pt x="0" y="152"/>
                    </a:lnTo>
                    <a:lnTo>
                      <a:pt x="1" y="119"/>
                    </a:lnTo>
                    <a:moveTo>
                      <a:pt x="219" y="0"/>
                    </a:moveTo>
                    <a:lnTo>
                      <a:pt x="7" y="108"/>
                    </a:lnTo>
                    <a:lnTo>
                      <a:pt x="5" y="111"/>
                    </a:lnTo>
                    <a:lnTo>
                      <a:pt x="6" y="112"/>
                    </a:lnTo>
                    <a:lnTo>
                      <a:pt x="202" y="12"/>
                    </a:lnTo>
                    <a:lnTo>
                      <a:pt x="202" y="12"/>
                    </a:lnTo>
                    <a:lnTo>
                      <a:pt x="3" y="151"/>
                    </a:lnTo>
                    <a:lnTo>
                      <a:pt x="4" y="114"/>
                    </a:lnTo>
                    <a:lnTo>
                      <a:pt x="4" y="114"/>
                    </a:lnTo>
                    <a:lnTo>
                      <a:pt x="3" y="151"/>
                    </a:lnTo>
                    <a:lnTo>
                      <a:pt x="219" y="0"/>
                    </a:lnTo>
                    <a:lnTo>
                      <a:pt x="2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220"/>
              <p:cNvSpPr>
                <a:spLocks noEditPoints="1"/>
              </p:cNvSpPr>
              <p:nvPr/>
            </p:nvSpPr>
            <p:spPr bwMode="auto">
              <a:xfrm>
                <a:off x="3641" y="3375"/>
                <a:ext cx="316" cy="384"/>
              </a:xfrm>
              <a:custGeom>
                <a:avLst/>
                <a:gdLst>
                  <a:gd name="T0" fmla="*/ 295 w 316"/>
                  <a:gd name="T1" fmla="*/ 157 h 384"/>
                  <a:gd name="T2" fmla="*/ 312 w 316"/>
                  <a:gd name="T3" fmla="*/ 206 h 384"/>
                  <a:gd name="T4" fmla="*/ 312 w 316"/>
                  <a:gd name="T5" fmla="*/ 207 h 384"/>
                  <a:gd name="T6" fmla="*/ 312 w 316"/>
                  <a:gd name="T7" fmla="*/ 207 h 384"/>
                  <a:gd name="T8" fmla="*/ 295 w 316"/>
                  <a:gd name="T9" fmla="*/ 157 h 384"/>
                  <a:gd name="T10" fmla="*/ 287 w 316"/>
                  <a:gd name="T11" fmla="*/ 124 h 384"/>
                  <a:gd name="T12" fmla="*/ 316 w 316"/>
                  <a:gd name="T13" fmla="*/ 206 h 384"/>
                  <a:gd name="T14" fmla="*/ 316 w 316"/>
                  <a:gd name="T15" fmla="*/ 206 h 384"/>
                  <a:gd name="T16" fmla="*/ 287 w 316"/>
                  <a:gd name="T17" fmla="*/ 124 h 384"/>
                  <a:gd name="T18" fmla="*/ 241 w 316"/>
                  <a:gd name="T19" fmla="*/ 4 h 384"/>
                  <a:gd name="T20" fmla="*/ 1 w 316"/>
                  <a:gd name="T21" fmla="*/ 382 h 384"/>
                  <a:gd name="T22" fmla="*/ 2 w 316"/>
                  <a:gd name="T23" fmla="*/ 382 h 384"/>
                  <a:gd name="T24" fmla="*/ 0 w 316"/>
                  <a:gd name="T25" fmla="*/ 384 h 384"/>
                  <a:gd name="T26" fmla="*/ 1 w 316"/>
                  <a:gd name="T27" fmla="*/ 384 h 384"/>
                  <a:gd name="T28" fmla="*/ 220 w 316"/>
                  <a:gd name="T29" fmla="*/ 263 h 384"/>
                  <a:gd name="T30" fmla="*/ 308 w 316"/>
                  <a:gd name="T31" fmla="*/ 215 h 384"/>
                  <a:gd name="T32" fmla="*/ 308 w 316"/>
                  <a:gd name="T33" fmla="*/ 215 h 384"/>
                  <a:gd name="T34" fmla="*/ 314 w 316"/>
                  <a:gd name="T35" fmla="*/ 211 h 384"/>
                  <a:gd name="T36" fmla="*/ 314 w 316"/>
                  <a:gd name="T37" fmla="*/ 210 h 384"/>
                  <a:gd name="T38" fmla="*/ 311 w 316"/>
                  <a:gd name="T39" fmla="*/ 211 h 384"/>
                  <a:gd name="T40" fmla="*/ 312 w 316"/>
                  <a:gd name="T41" fmla="*/ 210 h 384"/>
                  <a:gd name="T42" fmla="*/ 312 w 316"/>
                  <a:gd name="T43" fmla="*/ 209 h 384"/>
                  <a:gd name="T44" fmla="*/ 2 w 316"/>
                  <a:gd name="T45" fmla="*/ 380 h 384"/>
                  <a:gd name="T46" fmla="*/ 241 w 316"/>
                  <a:gd name="T47" fmla="*/ 4 h 384"/>
                  <a:gd name="T48" fmla="*/ 240 w 316"/>
                  <a:gd name="T49" fmla="*/ 0 h 384"/>
                  <a:gd name="T50" fmla="*/ 56 w 316"/>
                  <a:gd name="T51" fmla="*/ 290 h 384"/>
                  <a:gd name="T52" fmla="*/ 240 w 316"/>
                  <a:gd name="T53" fmla="*/ 0 h 384"/>
                  <a:gd name="T54" fmla="*/ 240 w 316"/>
                  <a:gd name="T5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16" h="384">
                    <a:moveTo>
                      <a:pt x="295" y="157"/>
                    </a:moveTo>
                    <a:lnTo>
                      <a:pt x="312" y="206"/>
                    </a:lnTo>
                    <a:lnTo>
                      <a:pt x="312" y="207"/>
                    </a:lnTo>
                    <a:lnTo>
                      <a:pt x="312" y="207"/>
                    </a:lnTo>
                    <a:lnTo>
                      <a:pt x="295" y="157"/>
                    </a:lnTo>
                    <a:close/>
                    <a:moveTo>
                      <a:pt x="287" y="124"/>
                    </a:moveTo>
                    <a:lnTo>
                      <a:pt x="316" y="206"/>
                    </a:lnTo>
                    <a:lnTo>
                      <a:pt x="316" y="206"/>
                    </a:lnTo>
                    <a:lnTo>
                      <a:pt x="287" y="124"/>
                    </a:lnTo>
                    <a:close/>
                    <a:moveTo>
                      <a:pt x="241" y="4"/>
                    </a:moveTo>
                    <a:lnTo>
                      <a:pt x="1" y="382"/>
                    </a:lnTo>
                    <a:lnTo>
                      <a:pt x="2" y="382"/>
                    </a:lnTo>
                    <a:lnTo>
                      <a:pt x="0" y="384"/>
                    </a:lnTo>
                    <a:lnTo>
                      <a:pt x="1" y="384"/>
                    </a:lnTo>
                    <a:lnTo>
                      <a:pt x="220" y="263"/>
                    </a:lnTo>
                    <a:lnTo>
                      <a:pt x="308" y="215"/>
                    </a:lnTo>
                    <a:lnTo>
                      <a:pt x="308" y="215"/>
                    </a:lnTo>
                    <a:lnTo>
                      <a:pt x="314" y="211"/>
                    </a:lnTo>
                    <a:lnTo>
                      <a:pt x="314" y="210"/>
                    </a:lnTo>
                    <a:lnTo>
                      <a:pt x="311" y="211"/>
                    </a:lnTo>
                    <a:lnTo>
                      <a:pt x="312" y="210"/>
                    </a:lnTo>
                    <a:lnTo>
                      <a:pt x="312" y="209"/>
                    </a:lnTo>
                    <a:lnTo>
                      <a:pt x="2" y="380"/>
                    </a:lnTo>
                    <a:lnTo>
                      <a:pt x="241" y="4"/>
                    </a:lnTo>
                    <a:close/>
                    <a:moveTo>
                      <a:pt x="240" y="0"/>
                    </a:moveTo>
                    <a:lnTo>
                      <a:pt x="56" y="290"/>
                    </a:lnTo>
                    <a:lnTo>
                      <a:pt x="240" y="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221"/>
              <p:cNvSpPr>
                <a:spLocks noEditPoints="1"/>
              </p:cNvSpPr>
              <p:nvPr/>
            </p:nvSpPr>
            <p:spPr bwMode="auto">
              <a:xfrm>
                <a:off x="3641" y="3375"/>
                <a:ext cx="316" cy="384"/>
              </a:xfrm>
              <a:custGeom>
                <a:avLst/>
                <a:gdLst>
                  <a:gd name="T0" fmla="*/ 295 w 316"/>
                  <a:gd name="T1" fmla="*/ 157 h 384"/>
                  <a:gd name="T2" fmla="*/ 312 w 316"/>
                  <a:gd name="T3" fmla="*/ 206 h 384"/>
                  <a:gd name="T4" fmla="*/ 312 w 316"/>
                  <a:gd name="T5" fmla="*/ 207 h 384"/>
                  <a:gd name="T6" fmla="*/ 312 w 316"/>
                  <a:gd name="T7" fmla="*/ 207 h 384"/>
                  <a:gd name="T8" fmla="*/ 295 w 316"/>
                  <a:gd name="T9" fmla="*/ 157 h 384"/>
                  <a:gd name="T10" fmla="*/ 287 w 316"/>
                  <a:gd name="T11" fmla="*/ 124 h 384"/>
                  <a:gd name="T12" fmla="*/ 316 w 316"/>
                  <a:gd name="T13" fmla="*/ 206 h 384"/>
                  <a:gd name="T14" fmla="*/ 316 w 316"/>
                  <a:gd name="T15" fmla="*/ 206 h 384"/>
                  <a:gd name="T16" fmla="*/ 287 w 316"/>
                  <a:gd name="T17" fmla="*/ 124 h 384"/>
                  <a:gd name="T18" fmla="*/ 241 w 316"/>
                  <a:gd name="T19" fmla="*/ 4 h 384"/>
                  <a:gd name="T20" fmla="*/ 1 w 316"/>
                  <a:gd name="T21" fmla="*/ 382 h 384"/>
                  <a:gd name="T22" fmla="*/ 2 w 316"/>
                  <a:gd name="T23" fmla="*/ 382 h 384"/>
                  <a:gd name="T24" fmla="*/ 0 w 316"/>
                  <a:gd name="T25" fmla="*/ 384 h 384"/>
                  <a:gd name="T26" fmla="*/ 1 w 316"/>
                  <a:gd name="T27" fmla="*/ 384 h 384"/>
                  <a:gd name="T28" fmla="*/ 220 w 316"/>
                  <a:gd name="T29" fmla="*/ 263 h 384"/>
                  <a:gd name="T30" fmla="*/ 308 w 316"/>
                  <a:gd name="T31" fmla="*/ 215 h 384"/>
                  <a:gd name="T32" fmla="*/ 308 w 316"/>
                  <a:gd name="T33" fmla="*/ 215 h 384"/>
                  <a:gd name="T34" fmla="*/ 314 w 316"/>
                  <a:gd name="T35" fmla="*/ 211 h 384"/>
                  <a:gd name="T36" fmla="*/ 314 w 316"/>
                  <a:gd name="T37" fmla="*/ 210 h 384"/>
                  <a:gd name="T38" fmla="*/ 311 w 316"/>
                  <a:gd name="T39" fmla="*/ 211 h 384"/>
                  <a:gd name="T40" fmla="*/ 312 w 316"/>
                  <a:gd name="T41" fmla="*/ 210 h 384"/>
                  <a:gd name="T42" fmla="*/ 312 w 316"/>
                  <a:gd name="T43" fmla="*/ 209 h 384"/>
                  <a:gd name="T44" fmla="*/ 2 w 316"/>
                  <a:gd name="T45" fmla="*/ 380 h 384"/>
                  <a:gd name="T46" fmla="*/ 241 w 316"/>
                  <a:gd name="T47" fmla="*/ 4 h 384"/>
                  <a:gd name="T48" fmla="*/ 240 w 316"/>
                  <a:gd name="T49" fmla="*/ 0 h 384"/>
                  <a:gd name="T50" fmla="*/ 56 w 316"/>
                  <a:gd name="T51" fmla="*/ 290 h 384"/>
                  <a:gd name="T52" fmla="*/ 240 w 316"/>
                  <a:gd name="T53" fmla="*/ 0 h 384"/>
                  <a:gd name="T54" fmla="*/ 240 w 316"/>
                  <a:gd name="T5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16" h="384">
                    <a:moveTo>
                      <a:pt x="295" y="157"/>
                    </a:moveTo>
                    <a:lnTo>
                      <a:pt x="312" y="206"/>
                    </a:lnTo>
                    <a:lnTo>
                      <a:pt x="312" y="207"/>
                    </a:lnTo>
                    <a:lnTo>
                      <a:pt x="312" y="207"/>
                    </a:lnTo>
                    <a:lnTo>
                      <a:pt x="295" y="157"/>
                    </a:lnTo>
                    <a:moveTo>
                      <a:pt x="287" y="124"/>
                    </a:moveTo>
                    <a:lnTo>
                      <a:pt x="316" y="206"/>
                    </a:lnTo>
                    <a:lnTo>
                      <a:pt x="316" y="206"/>
                    </a:lnTo>
                    <a:lnTo>
                      <a:pt x="287" y="124"/>
                    </a:lnTo>
                    <a:moveTo>
                      <a:pt x="241" y="4"/>
                    </a:moveTo>
                    <a:lnTo>
                      <a:pt x="1" y="382"/>
                    </a:lnTo>
                    <a:lnTo>
                      <a:pt x="2" y="382"/>
                    </a:lnTo>
                    <a:lnTo>
                      <a:pt x="0" y="384"/>
                    </a:lnTo>
                    <a:lnTo>
                      <a:pt x="1" y="384"/>
                    </a:lnTo>
                    <a:lnTo>
                      <a:pt x="220" y="263"/>
                    </a:lnTo>
                    <a:lnTo>
                      <a:pt x="308" y="215"/>
                    </a:lnTo>
                    <a:lnTo>
                      <a:pt x="308" y="215"/>
                    </a:lnTo>
                    <a:lnTo>
                      <a:pt x="314" y="211"/>
                    </a:lnTo>
                    <a:lnTo>
                      <a:pt x="314" y="210"/>
                    </a:lnTo>
                    <a:lnTo>
                      <a:pt x="311" y="211"/>
                    </a:lnTo>
                    <a:lnTo>
                      <a:pt x="312" y="210"/>
                    </a:lnTo>
                    <a:lnTo>
                      <a:pt x="312" y="209"/>
                    </a:lnTo>
                    <a:lnTo>
                      <a:pt x="2" y="380"/>
                    </a:lnTo>
                    <a:lnTo>
                      <a:pt x="241" y="4"/>
                    </a:lnTo>
                    <a:moveTo>
                      <a:pt x="240" y="0"/>
                    </a:moveTo>
                    <a:lnTo>
                      <a:pt x="56" y="290"/>
                    </a:lnTo>
                    <a:lnTo>
                      <a:pt x="240" y="0"/>
                    </a:lnTo>
                    <a:lnTo>
                      <a:pt x="2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222"/>
              <p:cNvSpPr>
                <a:spLocks noEditPoints="1"/>
              </p:cNvSpPr>
              <p:nvPr/>
            </p:nvSpPr>
            <p:spPr bwMode="auto">
              <a:xfrm>
                <a:off x="3044" y="2182"/>
                <a:ext cx="301" cy="403"/>
              </a:xfrm>
              <a:custGeom>
                <a:avLst/>
                <a:gdLst>
                  <a:gd name="T0" fmla="*/ 154 w 301"/>
                  <a:gd name="T1" fmla="*/ 386 h 403"/>
                  <a:gd name="T2" fmla="*/ 87 w 301"/>
                  <a:gd name="T3" fmla="*/ 403 h 403"/>
                  <a:gd name="T4" fmla="*/ 154 w 301"/>
                  <a:gd name="T5" fmla="*/ 386 h 403"/>
                  <a:gd name="T6" fmla="*/ 298 w 301"/>
                  <a:gd name="T7" fmla="*/ 345 h 403"/>
                  <a:gd name="T8" fmla="*/ 221 w 301"/>
                  <a:gd name="T9" fmla="*/ 365 h 403"/>
                  <a:gd name="T10" fmla="*/ 298 w 301"/>
                  <a:gd name="T11" fmla="*/ 345 h 403"/>
                  <a:gd name="T12" fmla="*/ 298 w 301"/>
                  <a:gd name="T13" fmla="*/ 345 h 403"/>
                  <a:gd name="T14" fmla="*/ 3 w 301"/>
                  <a:gd name="T15" fmla="*/ 16 h 403"/>
                  <a:gd name="T16" fmla="*/ 3 w 301"/>
                  <a:gd name="T17" fmla="*/ 16 h 403"/>
                  <a:gd name="T18" fmla="*/ 83 w 301"/>
                  <a:gd name="T19" fmla="*/ 401 h 403"/>
                  <a:gd name="T20" fmla="*/ 83 w 301"/>
                  <a:gd name="T21" fmla="*/ 401 h 403"/>
                  <a:gd name="T22" fmla="*/ 3 w 301"/>
                  <a:gd name="T23" fmla="*/ 16 h 403"/>
                  <a:gd name="T24" fmla="*/ 5 w 301"/>
                  <a:gd name="T25" fmla="*/ 5 h 403"/>
                  <a:gd name="T26" fmla="*/ 6 w 301"/>
                  <a:gd name="T27" fmla="*/ 12 h 403"/>
                  <a:gd name="T28" fmla="*/ 298 w 301"/>
                  <a:gd name="T29" fmla="*/ 344 h 403"/>
                  <a:gd name="T30" fmla="*/ 300 w 301"/>
                  <a:gd name="T31" fmla="*/ 344 h 403"/>
                  <a:gd name="T32" fmla="*/ 301 w 301"/>
                  <a:gd name="T33" fmla="*/ 344 h 403"/>
                  <a:gd name="T34" fmla="*/ 300 w 301"/>
                  <a:gd name="T35" fmla="*/ 343 h 403"/>
                  <a:gd name="T36" fmla="*/ 6 w 301"/>
                  <a:gd name="T37" fmla="*/ 7 h 403"/>
                  <a:gd name="T38" fmla="*/ 5 w 301"/>
                  <a:gd name="T39" fmla="*/ 6 h 403"/>
                  <a:gd name="T40" fmla="*/ 5 w 301"/>
                  <a:gd name="T41" fmla="*/ 5 h 403"/>
                  <a:gd name="T42" fmla="*/ 0 w 301"/>
                  <a:gd name="T43" fmla="*/ 0 h 403"/>
                  <a:gd name="T44" fmla="*/ 1 w 301"/>
                  <a:gd name="T45" fmla="*/ 2 h 403"/>
                  <a:gd name="T46" fmla="*/ 2 w 301"/>
                  <a:gd name="T47" fmla="*/ 6 h 403"/>
                  <a:gd name="T48" fmla="*/ 2 w 301"/>
                  <a:gd name="T49" fmla="*/ 6 h 403"/>
                  <a:gd name="T50" fmla="*/ 2 w 301"/>
                  <a:gd name="T51" fmla="*/ 3 h 403"/>
                  <a:gd name="T52" fmla="*/ 0 w 301"/>
                  <a:gd name="T53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1" h="403">
                    <a:moveTo>
                      <a:pt x="154" y="386"/>
                    </a:moveTo>
                    <a:lnTo>
                      <a:pt x="87" y="403"/>
                    </a:lnTo>
                    <a:lnTo>
                      <a:pt x="154" y="386"/>
                    </a:lnTo>
                    <a:close/>
                    <a:moveTo>
                      <a:pt x="298" y="345"/>
                    </a:moveTo>
                    <a:lnTo>
                      <a:pt x="221" y="365"/>
                    </a:lnTo>
                    <a:lnTo>
                      <a:pt x="298" y="345"/>
                    </a:lnTo>
                    <a:lnTo>
                      <a:pt x="298" y="345"/>
                    </a:lnTo>
                    <a:close/>
                    <a:moveTo>
                      <a:pt x="3" y="16"/>
                    </a:moveTo>
                    <a:lnTo>
                      <a:pt x="3" y="16"/>
                    </a:lnTo>
                    <a:lnTo>
                      <a:pt x="83" y="401"/>
                    </a:lnTo>
                    <a:lnTo>
                      <a:pt x="83" y="401"/>
                    </a:lnTo>
                    <a:lnTo>
                      <a:pt x="3" y="16"/>
                    </a:lnTo>
                    <a:close/>
                    <a:moveTo>
                      <a:pt x="5" y="5"/>
                    </a:moveTo>
                    <a:lnTo>
                      <a:pt x="6" y="12"/>
                    </a:lnTo>
                    <a:lnTo>
                      <a:pt x="298" y="344"/>
                    </a:lnTo>
                    <a:lnTo>
                      <a:pt x="300" y="344"/>
                    </a:lnTo>
                    <a:lnTo>
                      <a:pt x="301" y="344"/>
                    </a:lnTo>
                    <a:lnTo>
                      <a:pt x="300" y="343"/>
                    </a:lnTo>
                    <a:lnTo>
                      <a:pt x="6" y="7"/>
                    </a:lnTo>
                    <a:lnTo>
                      <a:pt x="5" y="6"/>
                    </a:lnTo>
                    <a:lnTo>
                      <a:pt x="5" y="5"/>
                    </a:lnTo>
                    <a:close/>
                    <a:moveTo>
                      <a:pt x="0" y="0"/>
                    </a:moveTo>
                    <a:lnTo>
                      <a:pt x="1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223"/>
              <p:cNvSpPr>
                <a:spLocks noEditPoints="1"/>
              </p:cNvSpPr>
              <p:nvPr/>
            </p:nvSpPr>
            <p:spPr bwMode="auto">
              <a:xfrm>
                <a:off x="3044" y="2182"/>
                <a:ext cx="301" cy="403"/>
              </a:xfrm>
              <a:custGeom>
                <a:avLst/>
                <a:gdLst>
                  <a:gd name="T0" fmla="*/ 154 w 301"/>
                  <a:gd name="T1" fmla="*/ 386 h 403"/>
                  <a:gd name="T2" fmla="*/ 87 w 301"/>
                  <a:gd name="T3" fmla="*/ 403 h 403"/>
                  <a:gd name="T4" fmla="*/ 154 w 301"/>
                  <a:gd name="T5" fmla="*/ 386 h 403"/>
                  <a:gd name="T6" fmla="*/ 298 w 301"/>
                  <a:gd name="T7" fmla="*/ 345 h 403"/>
                  <a:gd name="T8" fmla="*/ 221 w 301"/>
                  <a:gd name="T9" fmla="*/ 365 h 403"/>
                  <a:gd name="T10" fmla="*/ 298 w 301"/>
                  <a:gd name="T11" fmla="*/ 345 h 403"/>
                  <a:gd name="T12" fmla="*/ 298 w 301"/>
                  <a:gd name="T13" fmla="*/ 345 h 403"/>
                  <a:gd name="T14" fmla="*/ 3 w 301"/>
                  <a:gd name="T15" fmla="*/ 16 h 403"/>
                  <a:gd name="T16" fmla="*/ 3 w 301"/>
                  <a:gd name="T17" fmla="*/ 16 h 403"/>
                  <a:gd name="T18" fmla="*/ 83 w 301"/>
                  <a:gd name="T19" fmla="*/ 401 h 403"/>
                  <a:gd name="T20" fmla="*/ 83 w 301"/>
                  <a:gd name="T21" fmla="*/ 401 h 403"/>
                  <a:gd name="T22" fmla="*/ 3 w 301"/>
                  <a:gd name="T23" fmla="*/ 16 h 403"/>
                  <a:gd name="T24" fmla="*/ 5 w 301"/>
                  <a:gd name="T25" fmla="*/ 5 h 403"/>
                  <a:gd name="T26" fmla="*/ 6 w 301"/>
                  <a:gd name="T27" fmla="*/ 12 h 403"/>
                  <a:gd name="T28" fmla="*/ 298 w 301"/>
                  <a:gd name="T29" fmla="*/ 344 h 403"/>
                  <a:gd name="T30" fmla="*/ 300 w 301"/>
                  <a:gd name="T31" fmla="*/ 344 h 403"/>
                  <a:gd name="T32" fmla="*/ 301 w 301"/>
                  <a:gd name="T33" fmla="*/ 344 h 403"/>
                  <a:gd name="T34" fmla="*/ 300 w 301"/>
                  <a:gd name="T35" fmla="*/ 343 h 403"/>
                  <a:gd name="T36" fmla="*/ 6 w 301"/>
                  <a:gd name="T37" fmla="*/ 7 h 403"/>
                  <a:gd name="T38" fmla="*/ 5 w 301"/>
                  <a:gd name="T39" fmla="*/ 6 h 403"/>
                  <a:gd name="T40" fmla="*/ 5 w 301"/>
                  <a:gd name="T41" fmla="*/ 5 h 403"/>
                  <a:gd name="T42" fmla="*/ 0 w 301"/>
                  <a:gd name="T43" fmla="*/ 0 h 403"/>
                  <a:gd name="T44" fmla="*/ 1 w 301"/>
                  <a:gd name="T45" fmla="*/ 2 h 403"/>
                  <a:gd name="T46" fmla="*/ 2 w 301"/>
                  <a:gd name="T47" fmla="*/ 6 h 403"/>
                  <a:gd name="T48" fmla="*/ 2 w 301"/>
                  <a:gd name="T49" fmla="*/ 6 h 403"/>
                  <a:gd name="T50" fmla="*/ 2 w 301"/>
                  <a:gd name="T51" fmla="*/ 3 h 403"/>
                  <a:gd name="T52" fmla="*/ 0 w 301"/>
                  <a:gd name="T53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1" h="403">
                    <a:moveTo>
                      <a:pt x="154" y="386"/>
                    </a:moveTo>
                    <a:lnTo>
                      <a:pt x="87" y="403"/>
                    </a:lnTo>
                    <a:lnTo>
                      <a:pt x="154" y="386"/>
                    </a:lnTo>
                    <a:moveTo>
                      <a:pt x="298" y="345"/>
                    </a:moveTo>
                    <a:lnTo>
                      <a:pt x="221" y="365"/>
                    </a:lnTo>
                    <a:lnTo>
                      <a:pt x="298" y="345"/>
                    </a:lnTo>
                    <a:lnTo>
                      <a:pt x="298" y="345"/>
                    </a:lnTo>
                    <a:moveTo>
                      <a:pt x="3" y="16"/>
                    </a:moveTo>
                    <a:lnTo>
                      <a:pt x="3" y="16"/>
                    </a:lnTo>
                    <a:lnTo>
                      <a:pt x="83" y="401"/>
                    </a:lnTo>
                    <a:lnTo>
                      <a:pt x="83" y="401"/>
                    </a:lnTo>
                    <a:lnTo>
                      <a:pt x="3" y="16"/>
                    </a:lnTo>
                    <a:moveTo>
                      <a:pt x="5" y="5"/>
                    </a:moveTo>
                    <a:lnTo>
                      <a:pt x="6" y="12"/>
                    </a:lnTo>
                    <a:lnTo>
                      <a:pt x="298" y="344"/>
                    </a:lnTo>
                    <a:lnTo>
                      <a:pt x="300" y="344"/>
                    </a:lnTo>
                    <a:lnTo>
                      <a:pt x="301" y="344"/>
                    </a:lnTo>
                    <a:lnTo>
                      <a:pt x="300" y="343"/>
                    </a:lnTo>
                    <a:lnTo>
                      <a:pt x="6" y="7"/>
                    </a:lnTo>
                    <a:lnTo>
                      <a:pt x="5" y="6"/>
                    </a:lnTo>
                    <a:lnTo>
                      <a:pt x="5" y="5"/>
                    </a:lnTo>
                    <a:moveTo>
                      <a:pt x="0" y="0"/>
                    </a:moveTo>
                    <a:lnTo>
                      <a:pt x="1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224"/>
              <p:cNvSpPr>
                <a:spLocks noEditPoints="1"/>
              </p:cNvSpPr>
              <p:nvPr/>
            </p:nvSpPr>
            <p:spPr bwMode="auto">
              <a:xfrm>
                <a:off x="2975" y="2178"/>
                <a:ext cx="155" cy="536"/>
              </a:xfrm>
              <a:custGeom>
                <a:avLst/>
                <a:gdLst>
                  <a:gd name="T0" fmla="*/ 150 w 155"/>
                  <a:gd name="T1" fmla="*/ 411 h 536"/>
                  <a:gd name="T2" fmla="*/ 5 w 155"/>
                  <a:gd name="T3" fmla="*/ 536 h 536"/>
                  <a:gd name="T4" fmla="*/ 5 w 155"/>
                  <a:gd name="T5" fmla="*/ 536 h 536"/>
                  <a:gd name="T6" fmla="*/ 150 w 155"/>
                  <a:gd name="T7" fmla="*/ 411 h 536"/>
                  <a:gd name="T8" fmla="*/ 150 w 155"/>
                  <a:gd name="T9" fmla="*/ 411 h 536"/>
                  <a:gd name="T10" fmla="*/ 72 w 155"/>
                  <a:gd name="T11" fmla="*/ 20 h 536"/>
                  <a:gd name="T12" fmla="*/ 72 w 155"/>
                  <a:gd name="T13" fmla="*/ 20 h 536"/>
                  <a:gd name="T14" fmla="*/ 152 w 155"/>
                  <a:gd name="T15" fmla="*/ 405 h 536"/>
                  <a:gd name="T16" fmla="*/ 4 w 155"/>
                  <a:gd name="T17" fmla="*/ 533 h 536"/>
                  <a:gd name="T18" fmla="*/ 40 w 155"/>
                  <a:gd name="T19" fmla="*/ 265 h 536"/>
                  <a:gd name="T20" fmla="*/ 72 w 155"/>
                  <a:gd name="T21" fmla="*/ 20 h 536"/>
                  <a:gd name="T22" fmla="*/ 71 w 155"/>
                  <a:gd name="T23" fmla="*/ 11 h 536"/>
                  <a:gd name="T24" fmla="*/ 72 w 155"/>
                  <a:gd name="T25" fmla="*/ 10 h 536"/>
                  <a:gd name="T26" fmla="*/ 71 w 155"/>
                  <a:gd name="T27" fmla="*/ 11 h 536"/>
                  <a:gd name="T28" fmla="*/ 72 w 155"/>
                  <a:gd name="T29" fmla="*/ 0 h 536"/>
                  <a:gd name="T30" fmla="*/ 71 w 155"/>
                  <a:gd name="T31" fmla="*/ 7 h 536"/>
                  <a:gd name="T32" fmla="*/ 71 w 155"/>
                  <a:gd name="T33" fmla="*/ 10 h 536"/>
                  <a:gd name="T34" fmla="*/ 71 w 155"/>
                  <a:gd name="T35" fmla="*/ 10 h 536"/>
                  <a:gd name="T36" fmla="*/ 71 w 155"/>
                  <a:gd name="T37" fmla="*/ 11 h 536"/>
                  <a:gd name="T38" fmla="*/ 70 w 155"/>
                  <a:gd name="T39" fmla="*/ 13 h 536"/>
                  <a:gd name="T40" fmla="*/ 70 w 155"/>
                  <a:gd name="T41" fmla="*/ 13 h 536"/>
                  <a:gd name="T42" fmla="*/ 70 w 155"/>
                  <a:gd name="T43" fmla="*/ 13 h 536"/>
                  <a:gd name="T44" fmla="*/ 36 w 155"/>
                  <a:gd name="T45" fmla="*/ 268 h 536"/>
                  <a:gd name="T46" fmla="*/ 0 w 155"/>
                  <a:gd name="T47" fmla="*/ 535 h 536"/>
                  <a:gd name="T48" fmla="*/ 0 w 155"/>
                  <a:gd name="T49" fmla="*/ 535 h 536"/>
                  <a:gd name="T50" fmla="*/ 1 w 155"/>
                  <a:gd name="T51" fmla="*/ 535 h 536"/>
                  <a:gd name="T52" fmla="*/ 4 w 155"/>
                  <a:gd name="T53" fmla="*/ 534 h 536"/>
                  <a:gd name="T54" fmla="*/ 4 w 155"/>
                  <a:gd name="T55" fmla="*/ 534 h 536"/>
                  <a:gd name="T56" fmla="*/ 152 w 155"/>
                  <a:gd name="T57" fmla="*/ 405 h 536"/>
                  <a:gd name="T58" fmla="*/ 152 w 155"/>
                  <a:gd name="T59" fmla="*/ 404 h 536"/>
                  <a:gd name="T60" fmla="*/ 153 w 155"/>
                  <a:gd name="T61" fmla="*/ 404 h 536"/>
                  <a:gd name="T62" fmla="*/ 155 w 155"/>
                  <a:gd name="T63" fmla="*/ 400 h 536"/>
                  <a:gd name="T64" fmla="*/ 75 w 155"/>
                  <a:gd name="T65" fmla="*/ 16 h 536"/>
                  <a:gd name="T66" fmla="*/ 75 w 155"/>
                  <a:gd name="T67" fmla="*/ 16 h 536"/>
                  <a:gd name="T68" fmla="*/ 74 w 155"/>
                  <a:gd name="T69" fmla="*/ 9 h 536"/>
                  <a:gd name="T70" fmla="*/ 73 w 155"/>
                  <a:gd name="T71" fmla="*/ 5 h 536"/>
                  <a:gd name="T72" fmla="*/ 72 w 155"/>
                  <a:gd name="T73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5" h="536">
                    <a:moveTo>
                      <a:pt x="150" y="411"/>
                    </a:moveTo>
                    <a:lnTo>
                      <a:pt x="5" y="536"/>
                    </a:lnTo>
                    <a:lnTo>
                      <a:pt x="5" y="536"/>
                    </a:lnTo>
                    <a:lnTo>
                      <a:pt x="150" y="411"/>
                    </a:lnTo>
                    <a:lnTo>
                      <a:pt x="150" y="411"/>
                    </a:lnTo>
                    <a:close/>
                    <a:moveTo>
                      <a:pt x="72" y="20"/>
                    </a:moveTo>
                    <a:lnTo>
                      <a:pt x="72" y="20"/>
                    </a:lnTo>
                    <a:lnTo>
                      <a:pt x="152" y="405"/>
                    </a:lnTo>
                    <a:lnTo>
                      <a:pt x="4" y="533"/>
                    </a:lnTo>
                    <a:lnTo>
                      <a:pt x="40" y="265"/>
                    </a:lnTo>
                    <a:lnTo>
                      <a:pt x="72" y="20"/>
                    </a:lnTo>
                    <a:close/>
                    <a:moveTo>
                      <a:pt x="71" y="11"/>
                    </a:moveTo>
                    <a:lnTo>
                      <a:pt x="72" y="10"/>
                    </a:lnTo>
                    <a:lnTo>
                      <a:pt x="71" y="11"/>
                    </a:lnTo>
                    <a:close/>
                    <a:moveTo>
                      <a:pt x="72" y="0"/>
                    </a:moveTo>
                    <a:lnTo>
                      <a:pt x="71" y="7"/>
                    </a:lnTo>
                    <a:lnTo>
                      <a:pt x="71" y="10"/>
                    </a:lnTo>
                    <a:lnTo>
                      <a:pt x="71" y="10"/>
                    </a:lnTo>
                    <a:lnTo>
                      <a:pt x="71" y="11"/>
                    </a:lnTo>
                    <a:lnTo>
                      <a:pt x="70" y="13"/>
                    </a:lnTo>
                    <a:lnTo>
                      <a:pt x="70" y="13"/>
                    </a:lnTo>
                    <a:lnTo>
                      <a:pt x="70" y="13"/>
                    </a:lnTo>
                    <a:lnTo>
                      <a:pt x="36" y="268"/>
                    </a:lnTo>
                    <a:lnTo>
                      <a:pt x="0" y="535"/>
                    </a:lnTo>
                    <a:lnTo>
                      <a:pt x="0" y="535"/>
                    </a:lnTo>
                    <a:lnTo>
                      <a:pt x="1" y="535"/>
                    </a:lnTo>
                    <a:lnTo>
                      <a:pt x="4" y="534"/>
                    </a:lnTo>
                    <a:lnTo>
                      <a:pt x="4" y="534"/>
                    </a:lnTo>
                    <a:lnTo>
                      <a:pt x="152" y="405"/>
                    </a:lnTo>
                    <a:lnTo>
                      <a:pt x="152" y="404"/>
                    </a:lnTo>
                    <a:lnTo>
                      <a:pt x="153" y="404"/>
                    </a:lnTo>
                    <a:lnTo>
                      <a:pt x="155" y="400"/>
                    </a:lnTo>
                    <a:lnTo>
                      <a:pt x="75" y="16"/>
                    </a:lnTo>
                    <a:lnTo>
                      <a:pt x="75" y="16"/>
                    </a:lnTo>
                    <a:lnTo>
                      <a:pt x="74" y="9"/>
                    </a:lnTo>
                    <a:lnTo>
                      <a:pt x="73" y="5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225"/>
              <p:cNvSpPr>
                <a:spLocks noEditPoints="1"/>
              </p:cNvSpPr>
              <p:nvPr/>
            </p:nvSpPr>
            <p:spPr bwMode="auto">
              <a:xfrm>
                <a:off x="2975" y="2178"/>
                <a:ext cx="155" cy="536"/>
              </a:xfrm>
              <a:custGeom>
                <a:avLst/>
                <a:gdLst>
                  <a:gd name="T0" fmla="*/ 150 w 155"/>
                  <a:gd name="T1" fmla="*/ 411 h 536"/>
                  <a:gd name="T2" fmla="*/ 5 w 155"/>
                  <a:gd name="T3" fmla="*/ 536 h 536"/>
                  <a:gd name="T4" fmla="*/ 5 w 155"/>
                  <a:gd name="T5" fmla="*/ 536 h 536"/>
                  <a:gd name="T6" fmla="*/ 150 w 155"/>
                  <a:gd name="T7" fmla="*/ 411 h 536"/>
                  <a:gd name="T8" fmla="*/ 150 w 155"/>
                  <a:gd name="T9" fmla="*/ 411 h 536"/>
                  <a:gd name="T10" fmla="*/ 72 w 155"/>
                  <a:gd name="T11" fmla="*/ 20 h 536"/>
                  <a:gd name="T12" fmla="*/ 72 w 155"/>
                  <a:gd name="T13" fmla="*/ 20 h 536"/>
                  <a:gd name="T14" fmla="*/ 152 w 155"/>
                  <a:gd name="T15" fmla="*/ 405 h 536"/>
                  <a:gd name="T16" fmla="*/ 4 w 155"/>
                  <a:gd name="T17" fmla="*/ 533 h 536"/>
                  <a:gd name="T18" fmla="*/ 40 w 155"/>
                  <a:gd name="T19" fmla="*/ 265 h 536"/>
                  <a:gd name="T20" fmla="*/ 72 w 155"/>
                  <a:gd name="T21" fmla="*/ 20 h 536"/>
                  <a:gd name="T22" fmla="*/ 71 w 155"/>
                  <a:gd name="T23" fmla="*/ 11 h 536"/>
                  <a:gd name="T24" fmla="*/ 72 w 155"/>
                  <a:gd name="T25" fmla="*/ 10 h 536"/>
                  <a:gd name="T26" fmla="*/ 71 w 155"/>
                  <a:gd name="T27" fmla="*/ 11 h 536"/>
                  <a:gd name="T28" fmla="*/ 72 w 155"/>
                  <a:gd name="T29" fmla="*/ 0 h 536"/>
                  <a:gd name="T30" fmla="*/ 71 w 155"/>
                  <a:gd name="T31" fmla="*/ 7 h 536"/>
                  <a:gd name="T32" fmla="*/ 71 w 155"/>
                  <a:gd name="T33" fmla="*/ 10 h 536"/>
                  <a:gd name="T34" fmla="*/ 71 w 155"/>
                  <a:gd name="T35" fmla="*/ 10 h 536"/>
                  <a:gd name="T36" fmla="*/ 71 w 155"/>
                  <a:gd name="T37" fmla="*/ 11 h 536"/>
                  <a:gd name="T38" fmla="*/ 70 w 155"/>
                  <a:gd name="T39" fmla="*/ 13 h 536"/>
                  <a:gd name="T40" fmla="*/ 70 w 155"/>
                  <a:gd name="T41" fmla="*/ 13 h 536"/>
                  <a:gd name="T42" fmla="*/ 70 w 155"/>
                  <a:gd name="T43" fmla="*/ 13 h 536"/>
                  <a:gd name="T44" fmla="*/ 36 w 155"/>
                  <a:gd name="T45" fmla="*/ 268 h 536"/>
                  <a:gd name="T46" fmla="*/ 0 w 155"/>
                  <a:gd name="T47" fmla="*/ 535 h 536"/>
                  <a:gd name="T48" fmla="*/ 0 w 155"/>
                  <a:gd name="T49" fmla="*/ 535 h 536"/>
                  <a:gd name="T50" fmla="*/ 1 w 155"/>
                  <a:gd name="T51" fmla="*/ 535 h 536"/>
                  <a:gd name="T52" fmla="*/ 4 w 155"/>
                  <a:gd name="T53" fmla="*/ 534 h 536"/>
                  <a:gd name="T54" fmla="*/ 4 w 155"/>
                  <a:gd name="T55" fmla="*/ 534 h 536"/>
                  <a:gd name="T56" fmla="*/ 152 w 155"/>
                  <a:gd name="T57" fmla="*/ 405 h 536"/>
                  <a:gd name="T58" fmla="*/ 152 w 155"/>
                  <a:gd name="T59" fmla="*/ 404 h 536"/>
                  <a:gd name="T60" fmla="*/ 153 w 155"/>
                  <a:gd name="T61" fmla="*/ 404 h 536"/>
                  <a:gd name="T62" fmla="*/ 155 w 155"/>
                  <a:gd name="T63" fmla="*/ 400 h 536"/>
                  <a:gd name="T64" fmla="*/ 75 w 155"/>
                  <a:gd name="T65" fmla="*/ 16 h 536"/>
                  <a:gd name="T66" fmla="*/ 75 w 155"/>
                  <a:gd name="T67" fmla="*/ 16 h 536"/>
                  <a:gd name="T68" fmla="*/ 74 w 155"/>
                  <a:gd name="T69" fmla="*/ 9 h 536"/>
                  <a:gd name="T70" fmla="*/ 73 w 155"/>
                  <a:gd name="T71" fmla="*/ 5 h 536"/>
                  <a:gd name="T72" fmla="*/ 72 w 155"/>
                  <a:gd name="T73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5" h="536">
                    <a:moveTo>
                      <a:pt x="150" y="411"/>
                    </a:moveTo>
                    <a:lnTo>
                      <a:pt x="5" y="536"/>
                    </a:lnTo>
                    <a:lnTo>
                      <a:pt x="5" y="536"/>
                    </a:lnTo>
                    <a:lnTo>
                      <a:pt x="150" y="411"/>
                    </a:lnTo>
                    <a:lnTo>
                      <a:pt x="150" y="411"/>
                    </a:lnTo>
                    <a:moveTo>
                      <a:pt x="72" y="20"/>
                    </a:moveTo>
                    <a:lnTo>
                      <a:pt x="72" y="20"/>
                    </a:lnTo>
                    <a:lnTo>
                      <a:pt x="152" y="405"/>
                    </a:lnTo>
                    <a:lnTo>
                      <a:pt x="4" y="533"/>
                    </a:lnTo>
                    <a:lnTo>
                      <a:pt x="40" y="265"/>
                    </a:lnTo>
                    <a:lnTo>
                      <a:pt x="72" y="20"/>
                    </a:lnTo>
                    <a:moveTo>
                      <a:pt x="71" y="11"/>
                    </a:moveTo>
                    <a:lnTo>
                      <a:pt x="72" y="10"/>
                    </a:lnTo>
                    <a:lnTo>
                      <a:pt x="71" y="11"/>
                    </a:lnTo>
                    <a:moveTo>
                      <a:pt x="72" y="0"/>
                    </a:moveTo>
                    <a:lnTo>
                      <a:pt x="71" y="7"/>
                    </a:lnTo>
                    <a:lnTo>
                      <a:pt x="71" y="10"/>
                    </a:lnTo>
                    <a:lnTo>
                      <a:pt x="71" y="10"/>
                    </a:lnTo>
                    <a:lnTo>
                      <a:pt x="71" y="11"/>
                    </a:lnTo>
                    <a:lnTo>
                      <a:pt x="70" y="13"/>
                    </a:lnTo>
                    <a:lnTo>
                      <a:pt x="70" y="13"/>
                    </a:lnTo>
                    <a:lnTo>
                      <a:pt x="70" y="13"/>
                    </a:lnTo>
                    <a:lnTo>
                      <a:pt x="36" y="268"/>
                    </a:lnTo>
                    <a:lnTo>
                      <a:pt x="0" y="535"/>
                    </a:lnTo>
                    <a:lnTo>
                      <a:pt x="0" y="535"/>
                    </a:lnTo>
                    <a:lnTo>
                      <a:pt x="1" y="535"/>
                    </a:lnTo>
                    <a:lnTo>
                      <a:pt x="4" y="534"/>
                    </a:lnTo>
                    <a:lnTo>
                      <a:pt x="4" y="534"/>
                    </a:lnTo>
                    <a:lnTo>
                      <a:pt x="152" y="405"/>
                    </a:lnTo>
                    <a:lnTo>
                      <a:pt x="152" y="404"/>
                    </a:lnTo>
                    <a:lnTo>
                      <a:pt x="153" y="404"/>
                    </a:lnTo>
                    <a:lnTo>
                      <a:pt x="155" y="400"/>
                    </a:lnTo>
                    <a:lnTo>
                      <a:pt x="75" y="16"/>
                    </a:lnTo>
                    <a:lnTo>
                      <a:pt x="75" y="16"/>
                    </a:lnTo>
                    <a:lnTo>
                      <a:pt x="74" y="9"/>
                    </a:lnTo>
                    <a:lnTo>
                      <a:pt x="73" y="5"/>
                    </a:lnTo>
                    <a:lnTo>
                      <a:pt x="7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226"/>
              <p:cNvSpPr>
                <a:spLocks noEditPoints="1"/>
              </p:cNvSpPr>
              <p:nvPr/>
            </p:nvSpPr>
            <p:spPr bwMode="auto">
              <a:xfrm>
                <a:off x="3127" y="2527"/>
                <a:ext cx="219" cy="623"/>
              </a:xfrm>
              <a:custGeom>
                <a:avLst/>
                <a:gdLst>
                  <a:gd name="T0" fmla="*/ 51 w 219"/>
                  <a:gd name="T1" fmla="*/ 617 h 623"/>
                  <a:gd name="T2" fmla="*/ 49 w 219"/>
                  <a:gd name="T3" fmla="*/ 623 h 623"/>
                  <a:gd name="T4" fmla="*/ 49 w 219"/>
                  <a:gd name="T5" fmla="*/ 623 h 623"/>
                  <a:gd name="T6" fmla="*/ 51 w 219"/>
                  <a:gd name="T7" fmla="*/ 617 h 623"/>
                  <a:gd name="T8" fmla="*/ 51 w 219"/>
                  <a:gd name="T9" fmla="*/ 617 h 623"/>
                  <a:gd name="T10" fmla="*/ 16 w 219"/>
                  <a:gd name="T11" fmla="*/ 238 h 623"/>
                  <a:gd name="T12" fmla="*/ 48 w 219"/>
                  <a:gd name="T13" fmla="*/ 612 h 623"/>
                  <a:gd name="T14" fmla="*/ 48 w 219"/>
                  <a:gd name="T15" fmla="*/ 612 h 623"/>
                  <a:gd name="T16" fmla="*/ 16 w 219"/>
                  <a:gd name="T17" fmla="*/ 238 h 623"/>
                  <a:gd name="T18" fmla="*/ 1 w 219"/>
                  <a:gd name="T19" fmla="*/ 55 h 623"/>
                  <a:gd name="T20" fmla="*/ 0 w 219"/>
                  <a:gd name="T21" fmla="*/ 55 h 623"/>
                  <a:gd name="T22" fmla="*/ 0 w 219"/>
                  <a:gd name="T23" fmla="*/ 56 h 623"/>
                  <a:gd name="T24" fmla="*/ 0 w 219"/>
                  <a:gd name="T25" fmla="*/ 55 h 623"/>
                  <a:gd name="T26" fmla="*/ 1 w 219"/>
                  <a:gd name="T27" fmla="*/ 55 h 623"/>
                  <a:gd name="T28" fmla="*/ 215 w 219"/>
                  <a:gd name="T29" fmla="*/ 0 h 623"/>
                  <a:gd name="T30" fmla="*/ 138 w 219"/>
                  <a:gd name="T31" fmla="*/ 20 h 623"/>
                  <a:gd name="T32" fmla="*/ 4 w 219"/>
                  <a:gd name="T33" fmla="*/ 55 h 623"/>
                  <a:gd name="T34" fmla="*/ 4 w 219"/>
                  <a:gd name="T35" fmla="*/ 57 h 623"/>
                  <a:gd name="T36" fmla="*/ 52 w 219"/>
                  <a:gd name="T37" fmla="*/ 613 h 623"/>
                  <a:gd name="T38" fmla="*/ 52 w 219"/>
                  <a:gd name="T39" fmla="*/ 612 h 623"/>
                  <a:gd name="T40" fmla="*/ 52 w 219"/>
                  <a:gd name="T41" fmla="*/ 611 h 623"/>
                  <a:gd name="T42" fmla="*/ 219 w 219"/>
                  <a:gd name="T43" fmla="*/ 5 h 623"/>
                  <a:gd name="T44" fmla="*/ 219 w 219"/>
                  <a:gd name="T45" fmla="*/ 4 h 623"/>
                  <a:gd name="T46" fmla="*/ 218 w 219"/>
                  <a:gd name="T47" fmla="*/ 3 h 623"/>
                  <a:gd name="T48" fmla="*/ 216 w 219"/>
                  <a:gd name="T49" fmla="*/ 4 h 623"/>
                  <a:gd name="T50" fmla="*/ 51 w 219"/>
                  <a:gd name="T51" fmla="*/ 605 h 623"/>
                  <a:gd name="T52" fmla="*/ 4 w 219"/>
                  <a:gd name="T53" fmla="*/ 58 h 623"/>
                  <a:gd name="T54" fmla="*/ 71 w 219"/>
                  <a:gd name="T55" fmla="*/ 41 h 623"/>
                  <a:gd name="T56" fmla="*/ 216 w 219"/>
                  <a:gd name="T57" fmla="*/ 3 h 623"/>
                  <a:gd name="T58" fmla="*/ 216 w 219"/>
                  <a:gd name="T59" fmla="*/ 3 h 623"/>
                  <a:gd name="T60" fmla="*/ 212 w 219"/>
                  <a:gd name="T61" fmla="*/ 3 h 623"/>
                  <a:gd name="T62" fmla="*/ 216 w 219"/>
                  <a:gd name="T63" fmla="*/ 1 h 623"/>
                  <a:gd name="T64" fmla="*/ 215 w 219"/>
                  <a:gd name="T65" fmla="*/ 0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9" h="623">
                    <a:moveTo>
                      <a:pt x="51" y="617"/>
                    </a:moveTo>
                    <a:lnTo>
                      <a:pt x="49" y="623"/>
                    </a:lnTo>
                    <a:lnTo>
                      <a:pt x="49" y="623"/>
                    </a:lnTo>
                    <a:lnTo>
                      <a:pt x="51" y="617"/>
                    </a:lnTo>
                    <a:lnTo>
                      <a:pt x="51" y="617"/>
                    </a:lnTo>
                    <a:close/>
                    <a:moveTo>
                      <a:pt x="16" y="238"/>
                    </a:moveTo>
                    <a:lnTo>
                      <a:pt x="48" y="612"/>
                    </a:lnTo>
                    <a:lnTo>
                      <a:pt x="48" y="612"/>
                    </a:lnTo>
                    <a:lnTo>
                      <a:pt x="16" y="238"/>
                    </a:lnTo>
                    <a:close/>
                    <a:moveTo>
                      <a:pt x="1" y="55"/>
                    </a:moveTo>
                    <a:lnTo>
                      <a:pt x="0" y="55"/>
                    </a:lnTo>
                    <a:lnTo>
                      <a:pt x="0" y="56"/>
                    </a:lnTo>
                    <a:lnTo>
                      <a:pt x="0" y="55"/>
                    </a:lnTo>
                    <a:lnTo>
                      <a:pt x="1" y="55"/>
                    </a:lnTo>
                    <a:close/>
                    <a:moveTo>
                      <a:pt x="215" y="0"/>
                    </a:moveTo>
                    <a:lnTo>
                      <a:pt x="138" y="20"/>
                    </a:lnTo>
                    <a:lnTo>
                      <a:pt x="4" y="55"/>
                    </a:lnTo>
                    <a:lnTo>
                      <a:pt x="4" y="57"/>
                    </a:lnTo>
                    <a:lnTo>
                      <a:pt x="52" y="613"/>
                    </a:lnTo>
                    <a:lnTo>
                      <a:pt x="52" y="612"/>
                    </a:lnTo>
                    <a:lnTo>
                      <a:pt x="52" y="611"/>
                    </a:lnTo>
                    <a:lnTo>
                      <a:pt x="219" y="5"/>
                    </a:lnTo>
                    <a:lnTo>
                      <a:pt x="219" y="4"/>
                    </a:lnTo>
                    <a:lnTo>
                      <a:pt x="218" y="3"/>
                    </a:lnTo>
                    <a:lnTo>
                      <a:pt x="216" y="4"/>
                    </a:lnTo>
                    <a:lnTo>
                      <a:pt x="51" y="605"/>
                    </a:lnTo>
                    <a:lnTo>
                      <a:pt x="4" y="58"/>
                    </a:lnTo>
                    <a:lnTo>
                      <a:pt x="71" y="41"/>
                    </a:lnTo>
                    <a:lnTo>
                      <a:pt x="216" y="3"/>
                    </a:lnTo>
                    <a:lnTo>
                      <a:pt x="216" y="3"/>
                    </a:lnTo>
                    <a:lnTo>
                      <a:pt x="212" y="3"/>
                    </a:lnTo>
                    <a:lnTo>
                      <a:pt x="216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227"/>
              <p:cNvSpPr>
                <a:spLocks noEditPoints="1"/>
              </p:cNvSpPr>
              <p:nvPr/>
            </p:nvSpPr>
            <p:spPr bwMode="auto">
              <a:xfrm>
                <a:off x="3127" y="2527"/>
                <a:ext cx="219" cy="623"/>
              </a:xfrm>
              <a:custGeom>
                <a:avLst/>
                <a:gdLst>
                  <a:gd name="T0" fmla="*/ 51 w 219"/>
                  <a:gd name="T1" fmla="*/ 617 h 623"/>
                  <a:gd name="T2" fmla="*/ 49 w 219"/>
                  <a:gd name="T3" fmla="*/ 623 h 623"/>
                  <a:gd name="T4" fmla="*/ 49 w 219"/>
                  <a:gd name="T5" fmla="*/ 623 h 623"/>
                  <a:gd name="T6" fmla="*/ 51 w 219"/>
                  <a:gd name="T7" fmla="*/ 617 h 623"/>
                  <a:gd name="T8" fmla="*/ 51 w 219"/>
                  <a:gd name="T9" fmla="*/ 617 h 623"/>
                  <a:gd name="T10" fmla="*/ 16 w 219"/>
                  <a:gd name="T11" fmla="*/ 238 h 623"/>
                  <a:gd name="T12" fmla="*/ 48 w 219"/>
                  <a:gd name="T13" fmla="*/ 612 h 623"/>
                  <a:gd name="T14" fmla="*/ 48 w 219"/>
                  <a:gd name="T15" fmla="*/ 612 h 623"/>
                  <a:gd name="T16" fmla="*/ 16 w 219"/>
                  <a:gd name="T17" fmla="*/ 238 h 623"/>
                  <a:gd name="T18" fmla="*/ 1 w 219"/>
                  <a:gd name="T19" fmla="*/ 55 h 623"/>
                  <a:gd name="T20" fmla="*/ 0 w 219"/>
                  <a:gd name="T21" fmla="*/ 55 h 623"/>
                  <a:gd name="T22" fmla="*/ 0 w 219"/>
                  <a:gd name="T23" fmla="*/ 56 h 623"/>
                  <a:gd name="T24" fmla="*/ 0 w 219"/>
                  <a:gd name="T25" fmla="*/ 55 h 623"/>
                  <a:gd name="T26" fmla="*/ 1 w 219"/>
                  <a:gd name="T27" fmla="*/ 55 h 623"/>
                  <a:gd name="T28" fmla="*/ 215 w 219"/>
                  <a:gd name="T29" fmla="*/ 0 h 623"/>
                  <a:gd name="T30" fmla="*/ 138 w 219"/>
                  <a:gd name="T31" fmla="*/ 20 h 623"/>
                  <a:gd name="T32" fmla="*/ 4 w 219"/>
                  <a:gd name="T33" fmla="*/ 55 h 623"/>
                  <a:gd name="T34" fmla="*/ 4 w 219"/>
                  <a:gd name="T35" fmla="*/ 57 h 623"/>
                  <a:gd name="T36" fmla="*/ 52 w 219"/>
                  <a:gd name="T37" fmla="*/ 613 h 623"/>
                  <a:gd name="T38" fmla="*/ 52 w 219"/>
                  <a:gd name="T39" fmla="*/ 612 h 623"/>
                  <a:gd name="T40" fmla="*/ 52 w 219"/>
                  <a:gd name="T41" fmla="*/ 611 h 623"/>
                  <a:gd name="T42" fmla="*/ 219 w 219"/>
                  <a:gd name="T43" fmla="*/ 5 h 623"/>
                  <a:gd name="T44" fmla="*/ 219 w 219"/>
                  <a:gd name="T45" fmla="*/ 4 h 623"/>
                  <a:gd name="T46" fmla="*/ 218 w 219"/>
                  <a:gd name="T47" fmla="*/ 3 h 623"/>
                  <a:gd name="T48" fmla="*/ 216 w 219"/>
                  <a:gd name="T49" fmla="*/ 4 h 623"/>
                  <a:gd name="T50" fmla="*/ 51 w 219"/>
                  <a:gd name="T51" fmla="*/ 605 h 623"/>
                  <a:gd name="T52" fmla="*/ 4 w 219"/>
                  <a:gd name="T53" fmla="*/ 58 h 623"/>
                  <a:gd name="T54" fmla="*/ 71 w 219"/>
                  <a:gd name="T55" fmla="*/ 41 h 623"/>
                  <a:gd name="T56" fmla="*/ 216 w 219"/>
                  <a:gd name="T57" fmla="*/ 3 h 623"/>
                  <a:gd name="T58" fmla="*/ 216 w 219"/>
                  <a:gd name="T59" fmla="*/ 3 h 623"/>
                  <a:gd name="T60" fmla="*/ 212 w 219"/>
                  <a:gd name="T61" fmla="*/ 3 h 623"/>
                  <a:gd name="T62" fmla="*/ 216 w 219"/>
                  <a:gd name="T63" fmla="*/ 1 h 623"/>
                  <a:gd name="T64" fmla="*/ 215 w 219"/>
                  <a:gd name="T65" fmla="*/ 0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9" h="623">
                    <a:moveTo>
                      <a:pt x="51" y="617"/>
                    </a:moveTo>
                    <a:lnTo>
                      <a:pt x="49" y="623"/>
                    </a:lnTo>
                    <a:lnTo>
                      <a:pt x="49" y="623"/>
                    </a:lnTo>
                    <a:lnTo>
                      <a:pt x="51" y="617"/>
                    </a:lnTo>
                    <a:lnTo>
                      <a:pt x="51" y="617"/>
                    </a:lnTo>
                    <a:moveTo>
                      <a:pt x="16" y="238"/>
                    </a:moveTo>
                    <a:lnTo>
                      <a:pt x="48" y="612"/>
                    </a:lnTo>
                    <a:lnTo>
                      <a:pt x="48" y="612"/>
                    </a:lnTo>
                    <a:lnTo>
                      <a:pt x="16" y="238"/>
                    </a:lnTo>
                    <a:moveTo>
                      <a:pt x="1" y="55"/>
                    </a:moveTo>
                    <a:lnTo>
                      <a:pt x="0" y="55"/>
                    </a:lnTo>
                    <a:lnTo>
                      <a:pt x="0" y="56"/>
                    </a:lnTo>
                    <a:lnTo>
                      <a:pt x="0" y="55"/>
                    </a:lnTo>
                    <a:lnTo>
                      <a:pt x="1" y="55"/>
                    </a:lnTo>
                    <a:moveTo>
                      <a:pt x="215" y="0"/>
                    </a:moveTo>
                    <a:lnTo>
                      <a:pt x="138" y="20"/>
                    </a:lnTo>
                    <a:lnTo>
                      <a:pt x="4" y="55"/>
                    </a:lnTo>
                    <a:lnTo>
                      <a:pt x="4" y="57"/>
                    </a:lnTo>
                    <a:lnTo>
                      <a:pt x="52" y="613"/>
                    </a:lnTo>
                    <a:lnTo>
                      <a:pt x="52" y="612"/>
                    </a:lnTo>
                    <a:lnTo>
                      <a:pt x="52" y="611"/>
                    </a:lnTo>
                    <a:lnTo>
                      <a:pt x="219" y="5"/>
                    </a:lnTo>
                    <a:lnTo>
                      <a:pt x="219" y="4"/>
                    </a:lnTo>
                    <a:lnTo>
                      <a:pt x="218" y="3"/>
                    </a:lnTo>
                    <a:lnTo>
                      <a:pt x="216" y="4"/>
                    </a:lnTo>
                    <a:lnTo>
                      <a:pt x="51" y="605"/>
                    </a:lnTo>
                    <a:lnTo>
                      <a:pt x="4" y="58"/>
                    </a:lnTo>
                    <a:lnTo>
                      <a:pt x="71" y="41"/>
                    </a:lnTo>
                    <a:lnTo>
                      <a:pt x="216" y="3"/>
                    </a:lnTo>
                    <a:lnTo>
                      <a:pt x="216" y="3"/>
                    </a:lnTo>
                    <a:lnTo>
                      <a:pt x="212" y="3"/>
                    </a:lnTo>
                    <a:lnTo>
                      <a:pt x="216" y="1"/>
                    </a:lnTo>
                    <a:lnTo>
                      <a:pt x="2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228"/>
              <p:cNvSpPr>
                <a:spLocks noEditPoints="1"/>
              </p:cNvSpPr>
              <p:nvPr/>
            </p:nvSpPr>
            <p:spPr bwMode="auto">
              <a:xfrm>
                <a:off x="2959" y="2578"/>
                <a:ext cx="174" cy="453"/>
              </a:xfrm>
              <a:custGeom>
                <a:avLst/>
                <a:gdLst>
                  <a:gd name="T0" fmla="*/ 0 w 174"/>
                  <a:gd name="T1" fmla="*/ 445 h 453"/>
                  <a:gd name="T2" fmla="*/ 0 w 174"/>
                  <a:gd name="T3" fmla="*/ 446 h 453"/>
                  <a:gd name="T4" fmla="*/ 0 w 174"/>
                  <a:gd name="T5" fmla="*/ 453 h 453"/>
                  <a:gd name="T6" fmla="*/ 1 w 174"/>
                  <a:gd name="T7" fmla="*/ 446 h 453"/>
                  <a:gd name="T8" fmla="*/ 0 w 174"/>
                  <a:gd name="T9" fmla="*/ 445 h 453"/>
                  <a:gd name="T10" fmla="*/ 20 w 174"/>
                  <a:gd name="T11" fmla="*/ 138 h 453"/>
                  <a:gd name="T12" fmla="*/ 20 w 174"/>
                  <a:gd name="T13" fmla="*/ 138 h 453"/>
                  <a:gd name="T14" fmla="*/ 4 w 174"/>
                  <a:gd name="T15" fmla="*/ 433 h 453"/>
                  <a:gd name="T16" fmla="*/ 4 w 174"/>
                  <a:gd name="T17" fmla="*/ 433 h 453"/>
                  <a:gd name="T18" fmla="*/ 20 w 174"/>
                  <a:gd name="T19" fmla="*/ 139 h 453"/>
                  <a:gd name="T20" fmla="*/ 20 w 174"/>
                  <a:gd name="T21" fmla="*/ 138 h 453"/>
                  <a:gd name="T22" fmla="*/ 169 w 174"/>
                  <a:gd name="T23" fmla="*/ 13 h 453"/>
                  <a:gd name="T24" fmla="*/ 4 w 174"/>
                  <a:gd name="T25" fmla="*/ 439 h 453"/>
                  <a:gd name="T26" fmla="*/ 4 w 174"/>
                  <a:gd name="T27" fmla="*/ 439 h 453"/>
                  <a:gd name="T28" fmla="*/ 169 w 174"/>
                  <a:gd name="T29" fmla="*/ 13 h 453"/>
                  <a:gd name="T30" fmla="*/ 169 w 174"/>
                  <a:gd name="T31" fmla="*/ 13 h 453"/>
                  <a:gd name="T32" fmla="*/ 168 w 174"/>
                  <a:gd name="T33" fmla="*/ 4 h 453"/>
                  <a:gd name="T34" fmla="*/ 168 w 174"/>
                  <a:gd name="T35" fmla="*/ 5 h 453"/>
                  <a:gd name="T36" fmla="*/ 20 w 174"/>
                  <a:gd name="T37" fmla="*/ 134 h 453"/>
                  <a:gd name="T38" fmla="*/ 20 w 174"/>
                  <a:gd name="T39" fmla="*/ 135 h 453"/>
                  <a:gd name="T40" fmla="*/ 24 w 174"/>
                  <a:gd name="T41" fmla="*/ 134 h 453"/>
                  <a:gd name="T42" fmla="*/ 21 w 174"/>
                  <a:gd name="T43" fmla="*/ 136 h 453"/>
                  <a:gd name="T44" fmla="*/ 21 w 174"/>
                  <a:gd name="T45" fmla="*/ 136 h 453"/>
                  <a:gd name="T46" fmla="*/ 166 w 174"/>
                  <a:gd name="T47" fmla="*/ 11 h 453"/>
                  <a:gd name="T48" fmla="*/ 68 w 174"/>
                  <a:gd name="T49" fmla="*/ 266 h 453"/>
                  <a:gd name="T50" fmla="*/ 168 w 174"/>
                  <a:gd name="T51" fmla="*/ 4 h 453"/>
                  <a:gd name="T52" fmla="*/ 174 w 174"/>
                  <a:gd name="T53" fmla="*/ 0 h 453"/>
                  <a:gd name="T54" fmla="*/ 172 w 174"/>
                  <a:gd name="T55" fmla="*/ 3 h 453"/>
                  <a:gd name="T56" fmla="*/ 172 w 174"/>
                  <a:gd name="T57" fmla="*/ 6 h 453"/>
                  <a:gd name="T58" fmla="*/ 172 w 174"/>
                  <a:gd name="T59" fmla="*/ 4 h 453"/>
                  <a:gd name="T60" fmla="*/ 174 w 174"/>
                  <a:gd name="T61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4" h="453">
                    <a:moveTo>
                      <a:pt x="0" y="445"/>
                    </a:moveTo>
                    <a:lnTo>
                      <a:pt x="0" y="446"/>
                    </a:lnTo>
                    <a:lnTo>
                      <a:pt x="0" y="453"/>
                    </a:lnTo>
                    <a:lnTo>
                      <a:pt x="1" y="446"/>
                    </a:lnTo>
                    <a:lnTo>
                      <a:pt x="0" y="445"/>
                    </a:lnTo>
                    <a:close/>
                    <a:moveTo>
                      <a:pt x="20" y="138"/>
                    </a:moveTo>
                    <a:lnTo>
                      <a:pt x="20" y="138"/>
                    </a:lnTo>
                    <a:lnTo>
                      <a:pt x="4" y="433"/>
                    </a:lnTo>
                    <a:lnTo>
                      <a:pt x="4" y="433"/>
                    </a:lnTo>
                    <a:lnTo>
                      <a:pt x="20" y="139"/>
                    </a:lnTo>
                    <a:lnTo>
                      <a:pt x="20" y="138"/>
                    </a:lnTo>
                    <a:close/>
                    <a:moveTo>
                      <a:pt x="169" y="13"/>
                    </a:moveTo>
                    <a:lnTo>
                      <a:pt x="4" y="439"/>
                    </a:lnTo>
                    <a:lnTo>
                      <a:pt x="4" y="439"/>
                    </a:lnTo>
                    <a:lnTo>
                      <a:pt x="169" y="13"/>
                    </a:lnTo>
                    <a:lnTo>
                      <a:pt x="169" y="13"/>
                    </a:lnTo>
                    <a:close/>
                    <a:moveTo>
                      <a:pt x="168" y="4"/>
                    </a:moveTo>
                    <a:lnTo>
                      <a:pt x="168" y="5"/>
                    </a:lnTo>
                    <a:lnTo>
                      <a:pt x="20" y="134"/>
                    </a:lnTo>
                    <a:lnTo>
                      <a:pt x="20" y="135"/>
                    </a:lnTo>
                    <a:lnTo>
                      <a:pt x="24" y="134"/>
                    </a:lnTo>
                    <a:lnTo>
                      <a:pt x="21" y="136"/>
                    </a:lnTo>
                    <a:lnTo>
                      <a:pt x="21" y="136"/>
                    </a:lnTo>
                    <a:lnTo>
                      <a:pt x="166" y="11"/>
                    </a:lnTo>
                    <a:lnTo>
                      <a:pt x="68" y="266"/>
                    </a:lnTo>
                    <a:lnTo>
                      <a:pt x="168" y="4"/>
                    </a:lnTo>
                    <a:close/>
                    <a:moveTo>
                      <a:pt x="174" y="0"/>
                    </a:moveTo>
                    <a:lnTo>
                      <a:pt x="172" y="3"/>
                    </a:lnTo>
                    <a:lnTo>
                      <a:pt x="172" y="6"/>
                    </a:lnTo>
                    <a:lnTo>
                      <a:pt x="172" y="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229"/>
              <p:cNvSpPr>
                <a:spLocks noEditPoints="1"/>
              </p:cNvSpPr>
              <p:nvPr/>
            </p:nvSpPr>
            <p:spPr bwMode="auto">
              <a:xfrm>
                <a:off x="2959" y="2578"/>
                <a:ext cx="174" cy="453"/>
              </a:xfrm>
              <a:custGeom>
                <a:avLst/>
                <a:gdLst>
                  <a:gd name="T0" fmla="*/ 0 w 174"/>
                  <a:gd name="T1" fmla="*/ 445 h 453"/>
                  <a:gd name="T2" fmla="*/ 0 w 174"/>
                  <a:gd name="T3" fmla="*/ 446 h 453"/>
                  <a:gd name="T4" fmla="*/ 0 w 174"/>
                  <a:gd name="T5" fmla="*/ 453 h 453"/>
                  <a:gd name="T6" fmla="*/ 1 w 174"/>
                  <a:gd name="T7" fmla="*/ 446 h 453"/>
                  <a:gd name="T8" fmla="*/ 0 w 174"/>
                  <a:gd name="T9" fmla="*/ 445 h 453"/>
                  <a:gd name="T10" fmla="*/ 20 w 174"/>
                  <a:gd name="T11" fmla="*/ 138 h 453"/>
                  <a:gd name="T12" fmla="*/ 20 w 174"/>
                  <a:gd name="T13" fmla="*/ 138 h 453"/>
                  <a:gd name="T14" fmla="*/ 4 w 174"/>
                  <a:gd name="T15" fmla="*/ 433 h 453"/>
                  <a:gd name="T16" fmla="*/ 4 w 174"/>
                  <a:gd name="T17" fmla="*/ 433 h 453"/>
                  <a:gd name="T18" fmla="*/ 20 w 174"/>
                  <a:gd name="T19" fmla="*/ 139 h 453"/>
                  <a:gd name="T20" fmla="*/ 20 w 174"/>
                  <a:gd name="T21" fmla="*/ 138 h 453"/>
                  <a:gd name="T22" fmla="*/ 169 w 174"/>
                  <a:gd name="T23" fmla="*/ 13 h 453"/>
                  <a:gd name="T24" fmla="*/ 4 w 174"/>
                  <a:gd name="T25" fmla="*/ 439 h 453"/>
                  <a:gd name="T26" fmla="*/ 4 w 174"/>
                  <a:gd name="T27" fmla="*/ 439 h 453"/>
                  <a:gd name="T28" fmla="*/ 169 w 174"/>
                  <a:gd name="T29" fmla="*/ 13 h 453"/>
                  <a:gd name="T30" fmla="*/ 169 w 174"/>
                  <a:gd name="T31" fmla="*/ 13 h 453"/>
                  <a:gd name="T32" fmla="*/ 168 w 174"/>
                  <a:gd name="T33" fmla="*/ 4 h 453"/>
                  <a:gd name="T34" fmla="*/ 168 w 174"/>
                  <a:gd name="T35" fmla="*/ 5 h 453"/>
                  <a:gd name="T36" fmla="*/ 20 w 174"/>
                  <a:gd name="T37" fmla="*/ 134 h 453"/>
                  <a:gd name="T38" fmla="*/ 20 w 174"/>
                  <a:gd name="T39" fmla="*/ 135 h 453"/>
                  <a:gd name="T40" fmla="*/ 24 w 174"/>
                  <a:gd name="T41" fmla="*/ 134 h 453"/>
                  <a:gd name="T42" fmla="*/ 21 w 174"/>
                  <a:gd name="T43" fmla="*/ 136 h 453"/>
                  <a:gd name="T44" fmla="*/ 21 w 174"/>
                  <a:gd name="T45" fmla="*/ 136 h 453"/>
                  <a:gd name="T46" fmla="*/ 166 w 174"/>
                  <a:gd name="T47" fmla="*/ 11 h 453"/>
                  <a:gd name="T48" fmla="*/ 68 w 174"/>
                  <a:gd name="T49" fmla="*/ 266 h 453"/>
                  <a:gd name="T50" fmla="*/ 168 w 174"/>
                  <a:gd name="T51" fmla="*/ 4 h 453"/>
                  <a:gd name="T52" fmla="*/ 174 w 174"/>
                  <a:gd name="T53" fmla="*/ 0 h 453"/>
                  <a:gd name="T54" fmla="*/ 172 w 174"/>
                  <a:gd name="T55" fmla="*/ 3 h 453"/>
                  <a:gd name="T56" fmla="*/ 172 w 174"/>
                  <a:gd name="T57" fmla="*/ 6 h 453"/>
                  <a:gd name="T58" fmla="*/ 172 w 174"/>
                  <a:gd name="T59" fmla="*/ 4 h 453"/>
                  <a:gd name="T60" fmla="*/ 174 w 174"/>
                  <a:gd name="T61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4" h="453">
                    <a:moveTo>
                      <a:pt x="0" y="445"/>
                    </a:moveTo>
                    <a:lnTo>
                      <a:pt x="0" y="446"/>
                    </a:lnTo>
                    <a:lnTo>
                      <a:pt x="0" y="453"/>
                    </a:lnTo>
                    <a:lnTo>
                      <a:pt x="1" y="446"/>
                    </a:lnTo>
                    <a:lnTo>
                      <a:pt x="0" y="445"/>
                    </a:lnTo>
                    <a:moveTo>
                      <a:pt x="20" y="138"/>
                    </a:moveTo>
                    <a:lnTo>
                      <a:pt x="20" y="138"/>
                    </a:lnTo>
                    <a:lnTo>
                      <a:pt x="4" y="433"/>
                    </a:lnTo>
                    <a:lnTo>
                      <a:pt x="4" y="433"/>
                    </a:lnTo>
                    <a:lnTo>
                      <a:pt x="20" y="139"/>
                    </a:lnTo>
                    <a:lnTo>
                      <a:pt x="20" y="138"/>
                    </a:lnTo>
                    <a:moveTo>
                      <a:pt x="169" y="13"/>
                    </a:moveTo>
                    <a:lnTo>
                      <a:pt x="4" y="439"/>
                    </a:lnTo>
                    <a:lnTo>
                      <a:pt x="4" y="439"/>
                    </a:lnTo>
                    <a:lnTo>
                      <a:pt x="169" y="13"/>
                    </a:lnTo>
                    <a:lnTo>
                      <a:pt x="169" y="13"/>
                    </a:lnTo>
                    <a:moveTo>
                      <a:pt x="168" y="4"/>
                    </a:moveTo>
                    <a:lnTo>
                      <a:pt x="168" y="5"/>
                    </a:lnTo>
                    <a:lnTo>
                      <a:pt x="20" y="134"/>
                    </a:lnTo>
                    <a:lnTo>
                      <a:pt x="20" y="135"/>
                    </a:lnTo>
                    <a:lnTo>
                      <a:pt x="24" y="134"/>
                    </a:lnTo>
                    <a:lnTo>
                      <a:pt x="21" y="136"/>
                    </a:lnTo>
                    <a:lnTo>
                      <a:pt x="21" y="136"/>
                    </a:lnTo>
                    <a:lnTo>
                      <a:pt x="166" y="11"/>
                    </a:lnTo>
                    <a:lnTo>
                      <a:pt x="68" y="266"/>
                    </a:lnTo>
                    <a:lnTo>
                      <a:pt x="168" y="4"/>
                    </a:lnTo>
                    <a:moveTo>
                      <a:pt x="174" y="0"/>
                    </a:moveTo>
                    <a:lnTo>
                      <a:pt x="172" y="3"/>
                    </a:lnTo>
                    <a:lnTo>
                      <a:pt x="172" y="6"/>
                    </a:lnTo>
                    <a:lnTo>
                      <a:pt x="172" y="4"/>
                    </a:lnTo>
                    <a:lnTo>
                      <a:pt x="17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230"/>
              <p:cNvSpPr>
                <a:spLocks noEditPoints="1"/>
              </p:cNvSpPr>
              <p:nvPr/>
            </p:nvSpPr>
            <p:spPr bwMode="auto">
              <a:xfrm>
                <a:off x="2962" y="2577"/>
                <a:ext cx="217" cy="565"/>
              </a:xfrm>
              <a:custGeom>
                <a:avLst/>
                <a:gdLst>
                  <a:gd name="T0" fmla="*/ 1 w 217"/>
                  <a:gd name="T1" fmla="*/ 447 h 565"/>
                  <a:gd name="T2" fmla="*/ 1 w 217"/>
                  <a:gd name="T3" fmla="*/ 447 h 565"/>
                  <a:gd name="T4" fmla="*/ 212 w 217"/>
                  <a:gd name="T5" fmla="*/ 564 h 565"/>
                  <a:gd name="T6" fmla="*/ 213 w 217"/>
                  <a:gd name="T7" fmla="*/ 565 h 565"/>
                  <a:gd name="T8" fmla="*/ 213 w 217"/>
                  <a:gd name="T9" fmla="*/ 565 h 565"/>
                  <a:gd name="T10" fmla="*/ 1 w 217"/>
                  <a:gd name="T11" fmla="*/ 447 h 565"/>
                  <a:gd name="T12" fmla="*/ 168 w 217"/>
                  <a:gd name="T13" fmla="*/ 0 h 565"/>
                  <a:gd name="T14" fmla="*/ 168 w 217"/>
                  <a:gd name="T15" fmla="*/ 1 h 565"/>
                  <a:gd name="T16" fmla="*/ 166 w 217"/>
                  <a:gd name="T17" fmla="*/ 5 h 565"/>
                  <a:gd name="T18" fmla="*/ 165 w 217"/>
                  <a:gd name="T19" fmla="*/ 5 h 565"/>
                  <a:gd name="T20" fmla="*/ 65 w 217"/>
                  <a:gd name="T21" fmla="*/ 267 h 565"/>
                  <a:gd name="T22" fmla="*/ 1 w 217"/>
                  <a:gd name="T23" fmla="*/ 434 h 565"/>
                  <a:gd name="T24" fmla="*/ 1 w 217"/>
                  <a:gd name="T25" fmla="*/ 434 h 565"/>
                  <a:gd name="T26" fmla="*/ 0 w 217"/>
                  <a:gd name="T27" fmla="*/ 441 h 565"/>
                  <a:gd name="T28" fmla="*/ 1 w 217"/>
                  <a:gd name="T29" fmla="*/ 440 h 565"/>
                  <a:gd name="T30" fmla="*/ 166 w 217"/>
                  <a:gd name="T31" fmla="*/ 14 h 565"/>
                  <a:gd name="T32" fmla="*/ 181 w 217"/>
                  <a:gd name="T33" fmla="*/ 188 h 565"/>
                  <a:gd name="T34" fmla="*/ 213 w 217"/>
                  <a:gd name="T35" fmla="*/ 562 h 565"/>
                  <a:gd name="T36" fmla="*/ 213 w 217"/>
                  <a:gd name="T37" fmla="*/ 562 h 565"/>
                  <a:gd name="T38" fmla="*/ 1 w 217"/>
                  <a:gd name="T39" fmla="*/ 443 h 565"/>
                  <a:gd name="T40" fmla="*/ 214 w 217"/>
                  <a:gd name="T41" fmla="*/ 562 h 565"/>
                  <a:gd name="T42" fmla="*/ 214 w 217"/>
                  <a:gd name="T43" fmla="*/ 562 h 565"/>
                  <a:gd name="T44" fmla="*/ 215 w 217"/>
                  <a:gd name="T45" fmla="*/ 563 h 565"/>
                  <a:gd name="T46" fmla="*/ 217 w 217"/>
                  <a:gd name="T47" fmla="*/ 563 h 565"/>
                  <a:gd name="T48" fmla="*/ 169 w 217"/>
                  <a:gd name="T49" fmla="*/ 7 h 565"/>
                  <a:gd name="T50" fmla="*/ 169 w 217"/>
                  <a:gd name="T51" fmla="*/ 4 h 565"/>
                  <a:gd name="T52" fmla="*/ 168 w 217"/>
                  <a:gd name="T53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7" h="565">
                    <a:moveTo>
                      <a:pt x="1" y="447"/>
                    </a:moveTo>
                    <a:lnTo>
                      <a:pt x="1" y="447"/>
                    </a:lnTo>
                    <a:lnTo>
                      <a:pt x="212" y="564"/>
                    </a:lnTo>
                    <a:lnTo>
                      <a:pt x="213" y="565"/>
                    </a:lnTo>
                    <a:lnTo>
                      <a:pt x="213" y="565"/>
                    </a:lnTo>
                    <a:lnTo>
                      <a:pt x="1" y="447"/>
                    </a:lnTo>
                    <a:close/>
                    <a:moveTo>
                      <a:pt x="168" y="0"/>
                    </a:moveTo>
                    <a:lnTo>
                      <a:pt x="168" y="1"/>
                    </a:lnTo>
                    <a:lnTo>
                      <a:pt x="166" y="5"/>
                    </a:lnTo>
                    <a:lnTo>
                      <a:pt x="165" y="5"/>
                    </a:lnTo>
                    <a:lnTo>
                      <a:pt x="65" y="267"/>
                    </a:lnTo>
                    <a:lnTo>
                      <a:pt x="1" y="434"/>
                    </a:lnTo>
                    <a:lnTo>
                      <a:pt x="1" y="434"/>
                    </a:lnTo>
                    <a:lnTo>
                      <a:pt x="0" y="441"/>
                    </a:lnTo>
                    <a:lnTo>
                      <a:pt x="1" y="440"/>
                    </a:lnTo>
                    <a:lnTo>
                      <a:pt x="166" y="14"/>
                    </a:lnTo>
                    <a:lnTo>
                      <a:pt x="181" y="188"/>
                    </a:lnTo>
                    <a:lnTo>
                      <a:pt x="213" y="562"/>
                    </a:lnTo>
                    <a:lnTo>
                      <a:pt x="213" y="562"/>
                    </a:lnTo>
                    <a:lnTo>
                      <a:pt x="1" y="443"/>
                    </a:lnTo>
                    <a:lnTo>
                      <a:pt x="214" y="562"/>
                    </a:lnTo>
                    <a:lnTo>
                      <a:pt x="214" y="562"/>
                    </a:lnTo>
                    <a:lnTo>
                      <a:pt x="215" y="563"/>
                    </a:lnTo>
                    <a:lnTo>
                      <a:pt x="217" y="563"/>
                    </a:lnTo>
                    <a:lnTo>
                      <a:pt x="169" y="7"/>
                    </a:lnTo>
                    <a:lnTo>
                      <a:pt x="169" y="4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231"/>
              <p:cNvSpPr>
                <a:spLocks noEditPoints="1"/>
              </p:cNvSpPr>
              <p:nvPr/>
            </p:nvSpPr>
            <p:spPr bwMode="auto">
              <a:xfrm>
                <a:off x="2962" y="2577"/>
                <a:ext cx="217" cy="565"/>
              </a:xfrm>
              <a:custGeom>
                <a:avLst/>
                <a:gdLst>
                  <a:gd name="T0" fmla="*/ 1 w 217"/>
                  <a:gd name="T1" fmla="*/ 447 h 565"/>
                  <a:gd name="T2" fmla="*/ 1 w 217"/>
                  <a:gd name="T3" fmla="*/ 447 h 565"/>
                  <a:gd name="T4" fmla="*/ 212 w 217"/>
                  <a:gd name="T5" fmla="*/ 564 h 565"/>
                  <a:gd name="T6" fmla="*/ 213 w 217"/>
                  <a:gd name="T7" fmla="*/ 565 h 565"/>
                  <a:gd name="T8" fmla="*/ 213 w 217"/>
                  <a:gd name="T9" fmla="*/ 565 h 565"/>
                  <a:gd name="T10" fmla="*/ 1 w 217"/>
                  <a:gd name="T11" fmla="*/ 447 h 565"/>
                  <a:gd name="T12" fmla="*/ 168 w 217"/>
                  <a:gd name="T13" fmla="*/ 0 h 565"/>
                  <a:gd name="T14" fmla="*/ 168 w 217"/>
                  <a:gd name="T15" fmla="*/ 1 h 565"/>
                  <a:gd name="T16" fmla="*/ 166 w 217"/>
                  <a:gd name="T17" fmla="*/ 5 h 565"/>
                  <a:gd name="T18" fmla="*/ 165 w 217"/>
                  <a:gd name="T19" fmla="*/ 5 h 565"/>
                  <a:gd name="T20" fmla="*/ 65 w 217"/>
                  <a:gd name="T21" fmla="*/ 267 h 565"/>
                  <a:gd name="T22" fmla="*/ 1 w 217"/>
                  <a:gd name="T23" fmla="*/ 434 h 565"/>
                  <a:gd name="T24" fmla="*/ 1 w 217"/>
                  <a:gd name="T25" fmla="*/ 434 h 565"/>
                  <a:gd name="T26" fmla="*/ 0 w 217"/>
                  <a:gd name="T27" fmla="*/ 441 h 565"/>
                  <a:gd name="T28" fmla="*/ 1 w 217"/>
                  <a:gd name="T29" fmla="*/ 440 h 565"/>
                  <a:gd name="T30" fmla="*/ 166 w 217"/>
                  <a:gd name="T31" fmla="*/ 14 h 565"/>
                  <a:gd name="T32" fmla="*/ 181 w 217"/>
                  <a:gd name="T33" fmla="*/ 188 h 565"/>
                  <a:gd name="T34" fmla="*/ 213 w 217"/>
                  <a:gd name="T35" fmla="*/ 562 h 565"/>
                  <a:gd name="T36" fmla="*/ 213 w 217"/>
                  <a:gd name="T37" fmla="*/ 562 h 565"/>
                  <a:gd name="T38" fmla="*/ 1 w 217"/>
                  <a:gd name="T39" fmla="*/ 443 h 565"/>
                  <a:gd name="T40" fmla="*/ 214 w 217"/>
                  <a:gd name="T41" fmla="*/ 562 h 565"/>
                  <a:gd name="T42" fmla="*/ 214 w 217"/>
                  <a:gd name="T43" fmla="*/ 562 h 565"/>
                  <a:gd name="T44" fmla="*/ 215 w 217"/>
                  <a:gd name="T45" fmla="*/ 563 h 565"/>
                  <a:gd name="T46" fmla="*/ 217 w 217"/>
                  <a:gd name="T47" fmla="*/ 563 h 565"/>
                  <a:gd name="T48" fmla="*/ 169 w 217"/>
                  <a:gd name="T49" fmla="*/ 7 h 565"/>
                  <a:gd name="T50" fmla="*/ 169 w 217"/>
                  <a:gd name="T51" fmla="*/ 4 h 565"/>
                  <a:gd name="T52" fmla="*/ 168 w 217"/>
                  <a:gd name="T53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7" h="565">
                    <a:moveTo>
                      <a:pt x="1" y="447"/>
                    </a:moveTo>
                    <a:lnTo>
                      <a:pt x="1" y="447"/>
                    </a:lnTo>
                    <a:lnTo>
                      <a:pt x="212" y="564"/>
                    </a:lnTo>
                    <a:lnTo>
                      <a:pt x="213" y="565"/>
                    </a:lnTo>
                    <a:lnTo>
                      <a:pt x="213" y="565"/>
                    </a:lnTo>
                    <a:lnTo>
                      <a:pt x="1" y="447"/>
                    </a:lnTo>
                    <a:moveTo>
                      <a:pt x="168" y="0"/>
                    </a:moveTo>
                    <a:lnTo>
                      <a:pt x="168" y="1"/>
                    </a:lnTo>
                    <a:lnTo>
                      <a:pt x="166" y="5"/>
                    </a:lnTo>
                    <a:lnTo>
                      <a:pt x="165" y="5"/>
                    </a:lnTo>
                    <a:lnTo>
                      <a:pt x="65" y="267"/>
                    </a:lnTo>
                    <a:lnTo>
                      <a:pt x="1" y="434"/>
                    </a:lnTo>
                    <a:lnTo>
                      <a:pt x="1" y="434"/>
                    </a:lnTo>
                    <a:lnTo>
                      <a:pt x="0" y="441"/>
                    </a:lnTo>
                    <a:lnTo>
                      <a:pt x="1" y="440"/>
                    </a:lnTo>
                    <a:lnTo>
                      <a:pt x="166" y="14"/>
                    </a:lnTo>
                    <a:lnTo>
                      <a:pt x="181" y="188"/>
                    </a:lnTo>
                    <a:lnTo>
                      <a:pt x="213" y="562"/>
                    </a:lnTo>
                    <a:lnTo>
                      <a:pt x="213" y="562"/>
                    </a:lnTo>
                    <a:lnTo>
                      <a:pt x="1" y="443"/>
                    </a:lnTo>
                    <a:lnTo>
                      <a:pt x="214" y="562"/>
                    </a:lnTo>
                    <a:lnTo>
                      <a:pt x="214" y="562"/>
                    </a:lnTo>
                    <a:lnTo>
                      <a:pt x="215" y="563"/>
                    </a:lnTo>
                    <a:lnTo>
                      <a:pt x="217" y="563"/>
                    </a:lnTo>
                    <a:lnTo>
                      <a:pt x="169" y="7"/>
                    </a:lnTo>
                    <a:lnTo>
                      <a:pt x="169" y="4"/>
                    </a:lnTo>
                    <a:lnTo>
                      <a:pt x="16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232"/>
              <p:cNvSpPr>
                <a:spLocks noEditPoints="1"/>
              </p:cNvSpPr>
              <p:nvPr/>
            </p:nvSpPr>
            <p:spPr bwMode="auto">
              <a:xfrm>
                <a:off x="5440" y="2587"/>
                <a:ext cx="456" cy="468"/>
              </a:xfrm>
              <a:custGeom>
                <a:avLst/>
                <a:gdLst>
                  <a:gd name="T0" fmla="*/ 3 w 456"/>
                  <a:gd name="T1" fmla="*/ 464 h 468"/>
                  <a:gd name="T2" fmla="*/ 3 w 456"/>
                  <a:gd name="T3" fmla="*/ 464 h 468"/>
                  <a:gd name="T4" fmla="*/ 0 w 456"/>
                  <a:gd name="T5" fmla="*/ 468 h 468"/>
                  <a:gd name="T6" fmla="*/ 0 w 456"/>
                  <a:gd name="T7" fmla="*/ 468 h 468"/>
                  <a:gd name="T8" fmla="*/ 0 w 456"/>
                  <a:gd name="T9" fmla="*/ 468 h 468"/>
                  <a:gd name="T10" fmla="*/ 3 w 456"/>
                  <a:gd name="T11" fmla="*/ 467 h 468"/>
                  <a:gd name="T12" fmla="*/ 3 w 456"/>
                  <a:gd name="T13" fmla="*/ 464 h 468"/>
                  <a:gd name="T14" fmla="*/ 3 w 456"/>
                  <a:gd name="T15" fmla="*/ 464 h 468"/>
                  <a:gd name="T16" fmla="*/ 452 w 456"/>
                  <a:gd name="T17" fmla="*/ 286 h 468"/>
                  <a:gd name="T18" fmla="*/ 37 w 456"/>
                  <a:gd name="T19" fmla="*/ 452 h 468"/>
                  <a:gd name="T20" fmla="*/ 452 w 456"/>
                  <a:gd name="T21" fmla="*/ 286 h 468"/>
                  <a:gd name="T22" fmla="*/ 452 w 456"/>
                  <a:gd name="T23" fmla="*/ 286 h 468"/>
                  <a:gd name="T24" fmla="*/ 455 w 456"/>
                  <a:gd name="T25" fmla="*/ 284 h 468"/>
                  <a:gd name="T26" fmla="*/ 455 w 456"/>
                  <a:gd name="T27" fmla="*/ 284 h 468"/>
                  <a:gd name="T28" fmla="*/ 455 w 456"/>
                  <a:gd name="T29" fmla="*/ 285 h 468"/>
                  <a:gd name="T30" fmla="*/ 456 w 456"/>
                  <a:gd name="T31" fmla="*/ 284 h 468"/>
                  <a:gd name="T32" fmla="*/ 455 w 456"/>
                  <a:gd name="T33" fmla="*/ 284 h 468"/>
                  <a:gd name="T34" fmla="*/ 379 w 456"/>
                  <a:gd name="T35" fmla="*/ 160 h 468"/>
                  <a:gd name="T36" fmla="*/ 454 w 456"/>
                  <a:gd name="T37" fmla="*/ 281 h 468"/>
                  <a:gd name="T38" fmla="*/ 379 w 456"/>
                  <a:gd name="T39" fmla="*/ 160 h 468"/>
                  <a:gd name="T40" fmla="*/ 278 w 456"/>
                  <a:gd name="T41" fmla="*/ 4 h 468"/>
                  <a:gd name="T42" fmla="*/ 99 w 456"/>
                  <a:gd name="T43" fmla="*/ 303 h 468"/>
                  <a:gd name="T44" fmla="*/ 4 w 456"/>
                  <a:gd name="T45" fmla="*/ 461 h 468"/>
                  <a:gd name="T46" fmla="*/ 3 w 456"/>
                  <a:gd name="T47" fmla="*/ 463 h 468"/>
                  <a:gd name="T48" fmla="*/ 3 w 456"/>
                  <a:gd name="T49" fmla="*/ 463 h 468"/>
                  <a:gd name="T50" fmla="*/ 451 w 456"/>
                  <a:gd name="T51" fmla="*/ 283 h 468"/>
                  <a:gd name="T52" fmla="*/ 451 w 456"/>
                  <a:gd name="T53" fmla="*/ 283 h 468"/>
                  <a:gd name="T54" fmla="*/ 8 w 456"/>
                  <a:gd name="T55" fmla="*/ 461 h 468"/>
                  <a:gd name="T56" fmla="*/ 244 w 456"/>
                  <a:gd name="T57" fmla="*/ 67 h 468"/>
                  <a:gd name="T58" fmla="*/ 280 w 456"/>
                  <a:gd name="T59" fmla="*/ 8 h 468"/>
                  <a:gd name="T60" fmla="*/ 280 w 456"/>
                  <a:gd name="T61" fmla="*/ 7 h 468"/>
                  <a:gd name="T62" fmla="*/ 279 w 456"/>
                  <a:gd name="T63" fmla="*/ 5 h 468"/>
                  <a:gd name="T64" fmla="*/ 278 w 456"/>
                  <a:gd name="T65" fmla="*/ 4 h 468"/>
                  <a:gd name="T66" fmla="*/ 280 w 456"/>
                  <a:gd name="T67" fmla="*/ 0 h 468"/>
                  <a:gd name="T68" fmla="*/ 279 w 456"/>
                  <a:gd name="T69" fmla="*/ 2 h 468"/>
                  <a:gd name="T70" fmla="*/ 280 w 456"/>
                  <a:gd name="T71" fmla="*/ 2 h 468"/>
                  <a:gd name="T72" fmla="*/ 281 w 456"/>
                  <a:gd name="T73" fmla="*/ 1 h 468"/>
                  <a:gd name="T74" fmla="*/ 280 w 456"/>
                  <a:gd name="T75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6" h="468">
                    <a:moveTo>
                      <a:pt x="3" y="464"/>
                    </a:moveTo>
                    <a:lnTo>
                      <a:pt x="3" y="464"/>
                    </a:lnTo>
                    <a:lnTo>
                      <a:pt x="0" y="468"/>
                    </a:lnTo>
                    <a:lnTo>
                      <a:pt x="0" y="468"/>
                    </a:lnTo>
                    <a:lnTo>
                      <a:pt x="0" y="468"/>
                    </a:lnTo>
                    <a:lnTo>
                      <a:pt x="3" y="467"/>
                    </a:lnTo>
                    <a:lnTo>
                      <a:pt x="3" y="464"/>
                    </a:lnTo>
                    <a:lnTo>
                      <a:pt x="3" y="464"/>
                    </a:lnTo>
                    <a:close/>
                    <a:moveTo>
                      <a:pt x="452" y="286"/>
                    </a:moveTo>
                    <a:lnTo>
                      <a:pt x="37" y="452"/>
                    </a:lnTo>
                    <a:lnTo>
                      <a:pt x="452" y="286"/>
                    </a:lnTo>
                    <a:lnTo>
                      <a:pt x="452" y="286"/>
                    </a:lnTo>
                    <a:close/>
                    <a:moveTo>
                      <a:pt x="455" y="284"/>
                    </a:moveTo>
                    <a:lnTo>
                      <a:pt x="455" y="284"/>
                    </a:lnTo>
                    <a:lnTo>
                      <a:pt x="455" y="285"/>
                    </a:lnTo>
                    <a:lnTo>
                      <a:pt x="456" y="284"/>
                    </a:lnTo>
                    <a:lnTo>
                      <a:pt x="455" y="284"/>
                    </a:lnTo>
                    <a:close/>
                    <a:moveTo>
                      <a:pt x="379" y="160"/>
                    </a:moveTo>
                    <a:lnTo>
                      <a:pt x="454" y="281"/>
                    </a:lnTo>
                    <a:lnTo>
                      <a:pt x="379" y="160"/>
                    </a:lnTo>
                    <a:close/>
                    <a:moveTo>
                      <a:pt x="278" y="4"/>
                    </a:moveTo>
                    <a:lnTo>
                      <a:pt x="99" y="303"/>
                    </a:lnTo>
                    <a:lnTo>
                      <a:pt x="4" y="461"/>
                    </a:lnTo>
                    <a:lnTo>
                      <a:pt x="3" y="463"/>
                    </a:lnTo>
                    <a:lnTo>
                      <a:pt x="3" y="463"/>
                    </a:lnTo>
                    <a:lnTo>
                      <a:pt x="451" y="283"/>
                    </a:lnTo>
                    <a:lnTo>
                      <a:pt x="451" y="283"/>
                    </a:lnTo>
                    <a:lnTo>
                      <a:pt x="8" y="461"/>
                    </a:lnTo>
                    <a:lnTo>
                      <a:pt x="244" y="67"/>
                    </a:lnTo>
                    <a:lnTo>
                      <a:pt x="280" y="8"/>
                    </a:lnTo>
                    <a:lnTo>
                      <a:pt x="280" y="7"/>
                    </a:lnTo>
                    <a:lnTo>
                      <a:pt x="279" y="5"/>
                    </a:lnTo>
                    <a:lnTo>
                      <a:pt x="278" y="4"/>
                    </a:lnTo>
                    <a:close/>
                    <a:moveTo>
                      <a:pt x="280" y="0"/>
                    </a:moveTo>
                    <a:lnTo>
                      <a:pt x="279" y="2"/>
                    </a:lnTo>
                    <a:lnTo>
                      <a:pt x="280" y="2"/>
                    </a:lnTo>
                    <a:lnTo>
                      <a:pt x="281" y="1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33"/>
              <p:cNvSpPr>
                <a:spLocks noEditPoints="1"/>
              </p:cNvSpPr>
              <p:nvPr/>
            </p:nvSpPr>
            <p:spPr bwMode="auto">
              <a:xfrm>
                <a:off x="5440" y="2587"/>
                <a:ext cx="456" cy="468"/>
              </a:xfrm>
              <a:custGeom>
                <a:avLst/>
                <a:gdLst>
                  <a:gd name="T0" fmla="*/ 3 w 456"/>
                  <a:gd name="T1" fmla="*/ 464 h 468"/>
                  <a:gd name="T2" fmla="*/ 3 w 456"/>
                  <a:gd name="T3" fmla="*/ 464 h 468"/>
                  <a:gd name="T4" fmla="*/ 0 w 456"/>
                  <a:gd name="T5" fmla="*/ 468 h 468"/>
                  <a:gd name="T6" fmla="*/ 0 w 456"/>
                  <a:gd name="T7" fmla="*/ 468 h 468"/>
                  <a:gd name="T8" fmla="*/ 0 w 456"/>
                  <a:gd name="T9" fmla="*/ 468 h 468"/>
                  <a:gd name="T10" fmla="*/ 3 w 456"/>
                  <a:gd name="T11" fmla="*/ 467 h 468"/>
                  <a:gd name="T12" fmla="*/ 3 w 456"/>
                  <a:gd name="T13" fmla="*/ 464 h 468"/>
                  <a:gd name="T14" fmla="*/ 3 w 456"/>
                  <a:gd name="T15" fmla="*/ 464 h 468"/>
                  <a:gd name="T16" fmla="*/ 452 w 456"/>
                  <a:gd name="T17" fmla="*/ 286 h 468"/>
                  <a:gd name="T18" fmla="*/ 37 w 456"/>
                  <a:gd name="T19" fmla="*/ 452 h 468"/>
                  <a:gd name="T20" fmla="*/ 452 w 456"/>
                  <a:gd name="T21" fmla="*/ 286 h 468"/>
                  <a:gd name="T22" fmla="*/ 452 w 456"/>
                  <a:gd name="T23" fmla="*/ 286 h 468"/>
                  <a:gd name="T24" fmla="*/ 455 w 456"/>
                  <a:gd name="T25" fmla="*/ 284 h 468"/>
                  <a:gd name="T26" fmla="*/ 455 w 456"/>
                  <a:gd name="T27" fmla="*/ 284 h 468"/>
                  <a:gd name="T28" fmla="*/ 455 w 456"/>
                  <a:gd name="T29" fmla="*/ 285 h 468"/>
                  <a:gd name="T30" fmla="*/ 456 w 456"/>
                  <a:gd name="T31" fmla="*/ 284 h 468"/>
                  <a:gd name="T32" fmla="*/ 455 w 456"/>
                  <a:gd name="T33" fmla="*/ 284 h 468"/>
                  <a:gd name="T34" fmla="*/ 379 w 456"/>
                  <a:gd name="T35" fmla="*/ 160 h 468"/>
                  <a:gd name="T36" fmla="*/ 454 w 456"/>
                  <a:gd name="T37" fmla="*/ 281 h 468"/>
                  <a:gd name="T38" fmla="*/ 379 w 456"/>
                  <a:gd name="T39" fmla="*/ 160 h 468"/>
                  <a:gd name="T40" fmla="*/ 278 w 456"/>
                  <a:gd name="T41" fmla="*/ 4 h 468"/>
                  <a:gd name="T42" fmla="*/ 99 w 456"/>
                  <a:gd name="T43" fmla="*/ 303 h 468"/>
                  <a:gd name="T44" fmla="*/ 4 w 456"/>
                  <a:gd name="T45" fmla="*/ 461 h 468"/>
                  <a:gd name="T46" fmla="*/ 3 w 456"/>
                  <a:gd name="T47" fmla="*/ 463 h 468"/>
                  <a:gd name="T48" fmla="*/ 3 w 456"/>
                  <a:gd name="T49" fmla="*/ 463 h 468"/>
                  <a:gd name="T50" fmla="*/ 451 w 456"/>
                  <a:gd name="T51" fmla="*/ 283 h 468"/>
                  <a:gd name="T52" fmla="*/ 451 w 456"/>
                  <a:gd name="T53" fmla="*/ 283 h 468"/>
                  <a:gd name="T54" fmla="*/ 8 w 456"/>
                  <a:gd name="T55" fmla="*/ 461 h 468"/>
                  <a:gd name="T56" fmla="*/ 244 w 456"/>
                  <a:gd name="T57" fmla="*/ 67 h 468"/>
                  <a:gd name="T58" fmla="*/ 280 w 456"/>
                  <a:gd name="T59" fmla="*/ 8 h 468"/>
                  <a:gd name="T60" fmla="*/ 280 w 456"/>
                  <a:gd name="T61" fmla="*/ 7 h 468"/>
                  <a:gd name="T62" fmla="*/ 279 w 456"/>
                  <a:gd name="T63" fmla="*/ 5 h 468"/>
                  <a:gd name="T64" fmla="*/ 278 w 456"/>
                  <a:gd name="T65" fmla="*/ 4 h 468"/>
                  <a:gd name="T66" fmla="*/ 280 w 456"/>
                  <a:gd name="T67" fmla="*/ 0 h 468"/>
                  <a:gd name="T68" fmla="*/ 279 w 456"/>
                  <a:gd name="T69" fmla="*/ 2 h 468"/>
                  <a:gd name="T70" fmla="*/ 280 w 456"/>
                  <a:gd name="T71" fmla="*/ 2 h 468"/>
                  <a:gd name="T72" fmla="*/ 281 w 456"/>
                  <a:gd name="T73" fmla="*/ 1 h 468"/>
                  <a:gd name="T74" fmla="*/ 280 w 456"/>
                  <a:gd name="T75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6" h="468">
                    <a:moveTo>
                      <a:pt x="3" y="464"/>
                    </a:moveTo>
                    <a:lnTo>
                      <a:pt x="3" y="464"/>
                    </a:lnTo>
                    <a:lnTo>
                      <a:pt x="0" y="468"/>
                    </a:lnTo>
                    <a:lnTo>
                      <a:pt x="0" y="468"/>
                    </a:lnTo>
                    <a:lnTo>
                      <a:pt x="0" y="468"/>
                    </a:lnTo>
                    <a:lnTo>
                      <a:pt x="3" y="467"/>
                    </a:lnTo>
                    <a:lnTo>
                      <a:pt x="3" y="464"/>
                    </a:lnTo>
                    <a:lnTo>
                      <a:pt x="3" y="464"/>
                    </a:lnTo>
                    <a:moveTo>
                      <a:pt x="452" y="286"/>
                    </a:moveTo>
                    <a:lnTo>
                      <a:pt x="37" y="452"/>
                    </a:lnTo>
                    <a:lnTo>
                      <a:pt x="452" y="286"/>
                    </a:lnTo>
                    <a:lnTo>
                      <a:pt x="452" y="286"/>
                    </a:lnTo>
                    <a:moveTo>
                      <a:pt x="455" y="284"/>
                    </a:moveTo>
                    <a:lnTo>
                      <a:pt x="455" y="284"/>
                    </a:lnTo>
                    <a:lnTo>
                      <a:pt x="455" y="285"/>
                    </a:lnTo>
                    <a:lnTo>
                      <a:pt x="456" y="284"/>
                    </a:lnTo>
                    <a:lnTo>
                      <a:pt x="455" y="284"/>
                    </a:lnTo>
                    <a:moveTo>
                      <a:pt x="379" y="160"/>
                    </a:moveTo>
                    <a:lnTo>
                      <a:pt x="454" y="281"/>
                    </a:lnTo>
                    <a:lnTo>
                      <a:pt x="379" y="160"/>
                    </a:lnTo>
                    <a:moveTo>
                      <a:pt x="278" y="4"/>
                    </a:moveTo>
                    <a:lnTo>
                      <a:pt x="99" y="303"/>
                    </a:lnTo>
                    <a:lnTo>
                      <a:pt x="4" y="461"/>
                    </a:lnTo>
                    <a:lnTo>
                      <a:pt x="3" y="463"/>
                    </a:lnTo>
                    <a:lnTo>
                      <a:pt x="3" y="463"/>
                    </a:lnTo>
                    <a:lnTo>
                      <a:pt x="451" y="283"/>
                    </a:lnTo>
                    <a:lnTo>
                      <a:pt x="451" y="283"/>
                    </a:lnTo>
                    <a:lnTo>
                      <a:pt x="8" y="461"/>
                    </a:lnTo>
                    <a:lnTo>
                      <a:pt x="244" y="67"/>
                    </a:lnTo>
                    <a:lnTo>
                      <a:pt x="280" y="8"/>
                    </a:lnTo>
                    <a:lnTo>
                      <a:pt x="280" y="7"/>
                    </a:lnTo>
                    <a:lnTo>
                      <a:pt x="279" y="5"/>
                    </a:lnTo>
                    <a:lnTo>
                      <a:pt x="278" y="4"/>
                    </a:lnTo>
                    <a:moveTo>
                      <a:pt x="280" y="0"/>
                    </a:moveTo>
                    <a:lnTo>
                      <a:pt x="279" y="2"/>
                    </a:lnTo>
                    <a:lnTo>
                      <a:pt x="280" y="2"/>
                    </a:lnTo>
                    <a:lnTo>
                      <a:pt x="281" y="1"/>
                    </a:lnTo>
                    <a:lnTo>
                      <a:pt x="2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34"/>
              <p:cNvSpPr>
                <a:spLocks noEditPoints="1"/>
              </p:cNvSpPr>
              <p:nvPr/>
            </p:nvSpPr>
            <p:spPr bwMode="auto">
              <a:xfrm>
                <a:off x="4973" y="2480"/>
                <a:ext cx="383" cy="372"/>
              </a:xfrm>
              <a:custGeom>
                <a:avLst/>
                <a:gdLst>
                  <a:gd name="T0" fmla="*/ 380 w 383"/>
                  <a:gd name="T1" fmla="*/ 369 h 372"/>
                  <a:gd name="T2" fmla="*/ 379 w 383"/>
                  <a:gd name="T3" fmla="*/ 371 h 372"/>
                  <a:gd name="T4" fmla="*/ 381 w 383"/>
                  <a:gd name="T5" fmla="*/ 371 h 372"/>
                  <a:gd name="T6" fmla="*/ 383 w 383"/>
                  <a:gd name="T7" fmla="*/ 372 h 372"/>
                  <a:gd name="T8" fmla="*/ 381 w 383"/>
                  <a:gd name="T9" fmla="*/ 369 h 372"/>
                  <a:gd name="T10" fmla="*/ 380 w 383"/>
                  <a:gd name="T11" fmla="*/ 369 h 372"/>
                  <a:gd name="T12" fmla="*/ 23 w 383"/>
                  <a:gd name="T13" fmla="*/ 319 h 372"/>
                  <a:gd name="T14" fmla="*/ 23 w 383"/>
                  <a:gd name="T15" fmla="*/ 319 h 372"/>
                  <a:gd name="T16" fmla="*/ 375 w 383"/>
                  <a:gd name="T17" fmla="*/ 371 h 372"/>
                  <a:gd name="T18" fmla="*/ 375 w 383"/>
                  <a:gd name="T19" fmla="*/ 371 h 372"/>
                  <a:gd name="T20" fmla="*/ 23 w 383"/>
                  <a:gd name="T21" fmla="*/ 319 h 372"/>
                  <a:gd name="T22" fmla="*/ 0 w 383"/>
                  <a:gd name="T23" fmla="*/ 5 h 372"/>
                  <a:gd name="T24" fmla="*/ 0 w 383"/>
                  <a:gd name="T25" fmla="*/ 5 h 372"/>
                  <a:gd name="T26" fmla="*/ 214 w 383"/>
                  <a:gd name="T27" fmla="*/ 212 h 372"/>
                  <a:gd name="T28" fmla="*/ 374 w 383"/>
                  <a:gd name="T29" fmla="*/ 367 h 372"/>
                  <a:gd name="T30" fmla="*/ 21 w 383"/>
                  <a:gd name="T31" fmla="*/ 316 h 372"/>
                  <a:gd name="T32" fmla="*/ 0 w 383"/>
                  <a:gd name="T33" fmla="*/ 5 h 372"/>
                  <a:gd name="T34" fmla="*/ 0 w 383"/>
                  <a:gd name="T35" fmla="*/ 0 h 372"/>
                  <a:gd name="T36" fmla="*/ 0 w 383"/>
                  <a:gd name="T37" fmla="*/ 1 h 372"/>
                  <a:gd name="T38" fmla="*/ 0 w 383"/>
                  <a:gd name="T39" fmla="*/ 2 h 372"/>
                  <a:gd name="T40" fmla="*/ 0 w 383"/>
                  <a:gd name="T41" fmla="*/ 2 h 372"/>
                  <a:gd name="T42" fmla="*/ 21 w 383"/>
                  <a:gd name="T43" fmla="*/ 316 h 372"/>
                  <a:gd name="T44" fmla="*/ 378 w 383"/>
                  <a:gd name="T45" fmla="*/ 368 h 372"/>
                  <a:gd name="T46" fmla="*/ 379 w 383"/>
                  <a:gd name="T47" fmla="*/ 368 h 372"/>
                  <a:gd name="T48" fmla="*/ 378 w 383"/>
                  <a:gd name="T49" fmla="*/ 367 h 372"/>
                  <a:gd name="T50" fmla="*/ 3 w 383"/>
                  <a:gd name="T51" fmla="*/ 3 h 372"/>
                  <a:gd name="T52" fmla="*/ 0 w 383"/>
                  <a:gd name="T53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83" h="372">
                    <a:moveTo>
                      <a:pt x="380" y="369"/>
                    </a:moveTo>
                    <a:lnTo>
                      <a:pt x="379" y="371"/>
                    </a:lnTo>
                    <a:lnTo>
                      <a:pt x="381" y="371"/>
                    </a:lnTo>
                    <a:lnTo>
                      <a:pt x="383" y="372"/>
                    </a:lnTo>
                    <a:lnTo>
                      <a:pt x="381" y="369"/>
                    </a:lnTo>
                    <a:lnTo>
                      <a:pt x="380" y="369"/>
                    </a:lnTo>
                    <a:close/>
                    <a:moveTo>
                      <a:pt x="23" y="319"/>
                    </a:moveTo>
                    <a:lnTo>
                      <a:pt x="23" y="319"/>
                    </a:lnTo>
                    <a:lnTo>
                      <a:pt x="375" y="371"/>
                    </a:lnTo>
                    <a:lnTo>
                      <a:pt x="375" y="371"/>
                    </a:lnTo>
                    <a:lnTo>
                      <a:pt x="23" y="319"/>
                    </a:lnTo>
                    <a:close/>
                    <a:moveTo>
                      <a:pt x="0" y="5"/>
                    </a:moveTo>
                    <a:lnTo>
                      <a:pt x="0" y="5"/>
                    </a:lnTo>
                    <a:lnTo>
                      <a:pt x="214" y="212"/>
                    </a:lnTo>
                    <a:lnTo>
                      <a:pt x="374" y="367"/>
                    </a:lnTo>
                    <a:lnTo>
                      <a:pt x="21" y="316"/>
                    </a:lnTo>
                    <a:lnTo>
                      <a:pt x="0" y="5"/>
                    </a:lnTo>
                    <a:close/>
                    <a:moveTo>
                      <a:pt x="0" y="0"/>
                    </a:move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1" y="316"/>
                    </a:lnTo>
                    <a:lnTo>
                      <a:pt x="378" y="368"/>
                    </a:lnTo>
                    <a:lnTo>
                      <a:pt x="379" y="368"/>
                    </a:lnTo>
                    <a:lnTo>
                      <a:pt x="378" y="367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35"/>
              <p:cNvSpPr>
                <a:spLocks noEditPoints="1"/>
              </p:cNvSpPr>
              <p:nvPr/>
            </p:nvSpPr>
            <p:spPr bwMode="auto">
              <a:xfrm>
                <a:off x="4973" y="2480"/>
                <a:ext cx="383" cy="372"/>
              </a:xfrm>
              <a:custGeom>
                <a:avLst/>
                <a:gdLst>
                  <a:gd name="T0" fmla="*/ 380 w 383"/>
                  <a:gd name="T1" fmla="*/ 369 h 372"/>
                  <a:gd name="T2" fmla="*/ 379 w 383"/>
                  <a:gd name="T3" fmla="*/ 371 h 372"/>
                  <a:gd name="T4" fmla="*/ 381 w 383"/>
                  <a:gd name="T5" fmla="*/ 371 h 372"/>
                  <a:gd name="T6" fmla="*/ 383 w 383"/>
                  <a:gd name="T7" fmla="*/ 372 h 372"/>
                  <a:gd name="T8" fmla="*/ 381 w 383"/>
                  <a:gd name="T9" fmla="*/ 369 h 372"/>
                  <a:gd name="T10" fmla="*/ 380 w 383"/>
                  <a:gd name="T11" fmla="*/ 369 h 372"/>
                  <a:gd name="T12" fmla="*/ 23 w 383"/>
                  <a:gd name="T13" fmla="*/ 319 h 372"/>
                  <a:gd name="T14" fmla="*/ 23 w 383"/>
                  <a:gd name="T15" fmla="*/ 319 h 372"/>
                  <a:gd name="T16" fmla="*/ 375 w 383"/>
                  <a:gd name="T17" fmla="*/ 371 h 372"/>
                  <a:gd name="T18" fmla="*/ 375 w 383"/>
                  <a:gd name="T19" fmla="*/ 371 h 372"/>
                  <a:gd name="T20" fmla="*/ 23 w 383"/>
                  <a:gd name="T21" fmla="*/ 319 h 372"/>
                  <a:gd name="T22" fmla="*/ 0 w 383"/>
                  <a:gd name="T23" fmla="*/ 5 h 372"/>
                  <a:gd name="T24" fmla="*/ 0 w 383"/>
                  <a:gd name="T25" fmla="*/ 5 h 372"/>
                  <a:gd name="T26" fmla="*/ 214 w 383"/>
                  <a:gd name="T27" fmla="*/ 212 h 372"/>
                  <a:gd name="T28" fmla="*/ 374 w 383"/>
                  <a:gd name="T29" fmla="*/ 367 h 372"/>
                  <a:gd name="T30" fmla="*/ 21 w 383"/>
                  <a:gd name="T31" fmla="*/ 316 h 372"/>
                  <a:gd name="T32" fmla="*/ 0 w 383"/>
                  <a:gd name="T33" fmla="*/ 5 h 372"/>
                  <a:gd name="T34" fmla="*/ 0 w 383"/>
                  <a:gd name="T35" fmla="*/ 0 h 372"/>
                  <a:gd name="T36" fmla="*/ 0 w 383"/>
                  <a:gd name="T37" fmla="*/ 1 h 372"/>
                  <a:gd name="T38" fmla="*/ 0 w 383"/>
                  <a:gd name="T39" fmla="*/ 2 h 372"/>
                  <a:gd name="T40" fmla="*/ 0 w 383"/>
                  <a:gd name="T41" fmla="*/ 2 h 372"/>
                  <a:gd name="T42" fmla="*/ 21 w 383"/>
                  <a:gd name="T43" fmla="*/ 316 h 372"/>
                  <a:gd name="T44" fmla="*/ 378 w 383"/>
                  <a:gd name="T45" fmla="*/ 368 h 372"/>
                  <a:gd name="T46" fmla="*/ 379 w 383"/>
                  <a:gd name="T47" fmla="*/ 368 h 372"/>
                  <a:gd name="T48" fmla="*/ 378 w 383"/>
                  <a:gd name="T49" fmla="*/ 367 h 372"/>
                  <a:gd name="T50" fmla="*/ 3 w 383"/>
                  <a:gd name="T51" fmla="*/ 3 h 372"/>
                  <a:gd name="T52" fmla="*/ 0 w 383"/>
                  <a:gd name="T53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83" h="372">
                    <a:moveTo>
                      <a:pt x="380" y="369"/>
                    </a:moveTo>
                    <a:lnTo>
                      <a:pt x="379" y="371"/>
                    </a:lnTo>
                    <a:lnTo>
                      <a:pt x="381" y="371"/>
                    </a:lnTo>
                    <a:lnTo>
                      <a:pt x="383" y="372"/>
                    </a:lnTo>
                    <a:lnTo>
                      <a:pt x="381" y="369"/>
                    </a:lnTo>
                    <a:lnTo>
                      <a:pt x="380" y="369"/>
                    </a:lnTo>
                    <a:moveTo>
                      <a:pt x="23" y="319"/>
                    </a:moveTo>
                    <a:lnTo>
                      <a:pt x="23" y="319"/>
                    </a:lnTo>
                    <a:lnTo>
                      <a:pt x="375" y="371"/>
                    </a:lnTo>
                    <a:lnTo>
                      <a:pt x="375" y="371"/>
                    </a:lnTo>
                    <a:lnTo>
                      <a:pt x="23" y="319"/>
                    </a:lnTo>
                    <a:moveTo>
                      <a:pt x="0" y="5"/>
                    </a:moveTo>
                    <a:lnTo>
                      <a:pt x="0" y="5"/>
                    </a:lnTo>
                    <a:lnTo>
                      <a:pt x="214" y="212"/>
                    </a:lnTo>
                    <a:lnTo>
                      <a:pt x="374" y="367"/>
                    </a:lnTo>
                    <a:lnTo>
                      <a:pt x="21" y="316"/>
                    </a:lnTo>
                    <a:lnTo>
                      <a:pt x="0" y="5"/>
                    </a:lnTo>
                    <a:moveTo>
                      <a:pt x="0" y="0"/>
                    </a:move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1" y="316"/>
                    </a:lnTo>
                    <a:lnTo>
                      <a:pt x="378" y="368"/>
                    </a:lnTo>
                    <a:lnTo>
                      <a:pt x="379" y="368"/>
                    </a:lnTo>
                    <a:lnTo>
                      <a:pt x="378" y="367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36"/>
              <p:cNvSpPr>
                <a:spLocks noEditPoints="1"/>
              </p:cNvSpPr>
              <p:nvPr/>
            </p:nvSpPr>
            <p:spPr bwMode="auto">
              <a:xfrm>
                <a:off x="4994" y="2796"/>
                <a:ext cx="360" cy="346"/>
              </a:xfrm>
              <a:custGeom>
                <a:avLst/>
                <a:gdLst>
                  <a:gd name="T0" fmla="*/ 82 w 360"/>
                  <a:gd name="T1" fmla="*/ 165 h 346"/>
                  <a:gd name="T2" fmla="*/ 173 w 360"/>
                  <a:gd name="T3" fmla="*/ 341 h 346"/>
                  <a:gd name="T4" fmla="*/ 173 w 360"/>
                  <a:gd name="T5" fmla="*/ 341 h 346"/>
                  <a:gd name="T6" fmla="*/ 82 w 360"/>
                  <a:gd name="T7" fmla="*/ 165 h 346"/>
                  <a:gd name="T8" fmla="*/ 357 w 360"/>
                  <a:gd name="T9" fmla="*/ 53 h 346"/>
                  <a:gd name="T10" fmla="*/ 357 w 360"/>
                  <a:gd name="T11" fmla="*/ 52 h 346"/>
                  <a:gd name="T12" fmla="*/ 357 w 360"/>
                  <a:gd name="T13" fmla="*/ 53 h 346"/>
                  <a:gd name="T14" fmla="*/ 356 w 360"/>
                  <a:gd name="T15" fmla="*/ 53 h 346"/>
                  <a:gd name="T16" fmla="*/ 357 w 360"/>
                  <a:gd name="T17" fmla="*/ 53 h 346"/>
                  <a:gd name="T18" fmla="*/ 0 w 360"/>
                  <a:gd name="T19" fmla="*/ 0 h 346"/>
                  <a:gd name="T20" fmla="*/ 0 w 360"/>
                  <a:gd name="T21" fmla="*/ 0 h 346"/>
                  <a:gd name="T22" fmla="*/ 3 w 360"/>
                  <a:gd name="T23" fmla="*/ 1 h 346"/>
                  <a:gd name="T24" fmla="*/ 1 w 360"/>
                  <a:gd name="T25" fmla="*/ 2 h 346"/>
                  <a:gd name="T26" fmla="*/ 2 w 360"/>
                  <a:gd name="T27" fmla="*/ 3 h 346"/>
                  <a:gd name="T28" fmla="*/ 354 w 360"/>
                  <a:gd name="T29" fmla="*/ 55 h 346"/>
                  <a:gd name="T30" fmla="*/ 354 w 360"/>
                  <a:gd name="T31" fmla="*/ 55 h 346"/>
                  <a:gd name="T32" fmla="*/ 178 w 360"/>
                  <a:gd name="T33" fmla="*/ 342 h 346"/>
                  <a:gd name="T34" fmla="*/ 179 w 360"/>
                  <a:gd name="T35" fmla="*/ 345 h 346"/>
                  <a:gd name="T36" fmla="*/ 180 w 360"/>
                  <a:gd name="T37" fmla="*/ 346 h 346"/>
                  <a:gd name="T38" fmla="*/ 180 w 360"/>
                  <a:gd name="T39" fmla="*/ 346 h 346"/>
                  <a:gd name="T40" fmla="*/ 180 w 360"/>
                  <a:gd name="T41" fmla="*/ 346 h 346"/>
                  <a:gd name="T42" fmla="*/ 181 w 360"/>
                  <a:gd name="T43" fmla="*/ 344 h 346"/>
                  <a:gd name="T44" fmla="*/ 338 w 360"/>
                  <a:gd name="T45" fmla="*/ 87 h 346"/>
                  <a:gd name="T46" fmla="*/ 357 w 360"/>
                  <a:gd name="T47" fmla="*/ 57 h 346"/>
                  <a:gd name="T48" fmla="*/ 358 w 360"/>
                  <a:gd name="T49" fmla="*/ 55 h 346"/>
                  <a:gd name="T50" fmla="*/ 359 w 360"/>
                  <a:gd name="T51" fmla="*/ 53 h 346"/>
                  <a:gd name="T52" fmla="*/ 360 w 360"/>
                  <a:gd name="T53" fmla="*/ 52 h 346"/>
                  <a:gd name="T54" fmla="*/ 358 w 360"/>
                  <a:gd name="T55" fmla="*/ 52 h 346"/>
                  <a:gd name="T56" fmla="*/ 357 w 360"/>
                  <a:gd name="T57" fmla="*/ 52 h 346"/>
                  <a:gd name="T58" fmla="*/ 0 w 360"/>
                  <a:gd name="T5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0" h="346">
                    <a:moveTo>
                      <a:pt x="82" y="165"/>
                    </a:moveTo>
                    <a:lnTo>
                      <a:pt x="173" y="341"/>
                    </a:lnTo>
                    <a:lnTo>
                      <a:pt x="173" y="341"/>
                    </a:lnTo>
                    <a:lnTo>
                      <a:pt x="82" y="165"/>
                    </a:lnTo>
                    <a:close/>
                    <a:moveTo>
                      <a:pt x="357" y="53"/>
                    </a:moveTo>
                    <a:lnTo>
                      <a:pt x="357" y="52"/>
                    </a:lnTo>
                    <a:lnTo>
                      <a:pt x="357" y="53"/>
                    </a:lnTo>
                    <a:lnTo>
                      <a:pt x="356" y="53"/>
                    </a:lnTo>
                    <a:lnTo>
                      <a:pt x="357" y="53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2" y="3"/>
                    </a:lnTo>
                    <a:lnTo>
                      <a:pt x="354" y="55"/>
                    </a:lnTo>
                    <a:lnTo>
                      <a:pt x="354" y="55"/>
                    </a:lnTo>
                    <a:lnTo>
                      <a:pt x="178" y="342"/>
                    </a:lnTo>
                    <a:lnTo>
                      <a:pt x="179" y="345"/>
                    </a:lnTo>
                    <a:lnTo>
                      <a:pt x="180" y="346"/>
                    </a:lnTo>
                    <a:lnTo>
                      <a:pt x="180" y="346"/>
                    </a:lnTo>
                    <a:lnTo>
                      <a:pt x="180" y="346"/>
                    </a:lnTo>
                    <a:lnTo>
                      <a:pt x="181" y="344"/>
                    </a:lnTo>
                    <a:lnTo>
                      <a:pt x="338" y="87"/>
                    </a:lnTo>
                    <a:lnTo>
                      <a:pt x="357" y="57"/>
                    </a:lnTo>
                    <a:lnTo>
                      <a:pt x="358" y="55"/>
                    </a:lnTo>
                    <a:lnTo>
                      <a:pt x="359" y="53"/>
                    </a:lnTo>
                    <a:lnTo>
                      <a:pt x="360" y="52"/>
                    </a:lnTo>
                    <a:lnTo>
                      <a:pt x="358" y="52"/>
                    </a:lnTo>
                    <a:lnTo>
                      <a:pt x="357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237"/>
              <p:cNvSpPr>
                <a:spLocks noEditPoints="1"/>
              </p:cNvSpPr>
              <p:nvPr/>
            </p:nvSpPr>
            <p:spPr bwMode="auto">
              <a:xfrm>
                <a:off x="4994" y="2796"/>
                <a:ext cx="360" cy="346"/>
              </a:xfrm>
              <a:custGeom>
                <a:avLst/>
                <a:gdLst>
                  <a:gd name="T0" fmla="*/ 82 w 360"/>
                  <a:gd name="T1" fmla="*/ 165 h 346"/>
                  <a:gd name="T2" fmla="*/ 173 w 360"/>
                  <a:gd name="T3" fmla="*/ 341 h 346"/>
                  <a:gd name="T4" fmla="*/ 173 w 360"/>
                  <a:gd name="T5" fmla="*/ 341 h 346"/>
                  <a:gd name="T6" fmla="*/ 82 w 360"/>
                  <a:gd name="T7" fmla="*/ 165 h 346"/>
                  <a:gd name="T8" fmla="*/ 357 w 360"/>
                  <a:gd name="T9" fmla="*/ 53 h 346"/>
                  <a:gd name="T10" fmla="*/ 357 w 360"/>
                  <a:gd name="T11" fmla="*/ 52 h 346"/>
                  <a:gd name="T12" fmla="*/ 357 w 360"/>
                  <a:gd name="T13" fmla="*/ 53 h 346"/>
                  <a:gd name="T14" fmla="*/ 356 w 360"/>
                  <a:gd name="T15" fmla="*/ 53 h 346"/>
                  <a:gd name="T16" fmla="*/ 357 w 360"/>
                  <a:gd name="T17" fmla="*/ 53 h 346"/>
                  <a:gd name="T18" fmla="*/ 0 w 360"/>
                  <a:gd name="T19" fmla="*/ 0 h 346"/>
                  <a:gd name="T20" fmla="*/ 0 w 360"/>
                  <a:gd name="T21" fmla="*/ 0 h 346"/>
                  <a:gd name="T22" fmla="*/ 3 w 360"/>
                  <a:gd name="T23" fmla="*/ 1 h 346"/>
                  <a:gd name="T24" fmla="*/ 1 w 360"/>
                  <a:gd name="T25" fmla="*/ 2 h 346"/>
                  <a:gd name="T26" fmla="*/ 2 w 360"/>
                  <a:gd name="T27" fmla="*/ 3 h 346"/>
                  <a:gd name="T28" fmla="*/ 354 w 360"/>
                  <a:gd name="T29" fmla="*/ 55 h 346"/>
                  <a:gd name="T30" fmla="*/ 354 w 360"/>
                  <a:gd name="T31" fmla="*/ 55 h 346"/>
                  <a:gd name="T32" fmla="*/ 178 w 360"/>
                  <a:gd name="T33" fmla="*/ 342 h 346"/>
                  <a:gd name="T34" fmla="*/ 179 w 360"/>
                  <a:gd name="T35" fmla="*/ 345 h 346"/>
                  <a:gd name="T36" fmla="*/ 180 w 360"/>
                  <a:gd name="T37" fmla="*/ 346 h 346"/>
                  <a:gd name="T38" fmla="*/ 180 w 360"/>
                  <a:gd name="T39" fmla="*/ 346 h 346"/>
                  <a:gd name="T40" fmla="*/ 180 w 360"/>
                  <a:gd name="T41" fmla="*/ 346 h 346"/>
                  <a:gd name="T42" fmla="*/ 181 w 360"/>
                  <a:gd name="T43" fmla="*/ 344 h 346"/>
                  <a:gd name="T44" fmla="*/ 338 w 360"/>
                  <a:gd name="T45" fmla="*/ 87 h 346"/>
                  <a:gd name="T46" fmla="*/ 357 w 360"/>
                  <a:gd name="T47" fmla="*/ 57 h 346"/>
                  <a:gd name="T48" fmla="*/ 358 w 360"/>
                  <a:gd name="T49" fmla="*/ 55 h 346"/>
                  <a:gd name="T50" fmla="*/ 359 w 360"/>
                  <a:gd name="T51" fmla="*/ 53 h 346"/>
                  <a:gd name="T52" fmla="*/ 360 w 360"/>
                  <a:gd name="T53" fmla="*/ 52 h 346"/>
                  <a:gd name="T54" fmla="*/ 358 w 360"/>
                  <a:gd name="T55" fmla="*/ 52 h 346"/>
                  <a:gd name="T56" fmla="*/ 357 w 360"/>
                  <a:gd name="T57" fmla="*/ 52 h 346"/>
                  <a:gd name="T58" fmla="*/ 0 w 360"/>
                  <a:gd name="T5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0" h="346">
                    <a:moveTo>
                      <a:pt x="82" y="165"/>
                    </a:moveTo>
                    <a:lnTo>
                      <a:pt x="173" y="341"/>
                    </a:lnTo>
                    <a:lnTo>
                      <a:pt x="173" y="341"/>
                    </a:lnTo>
                    <a:lnTo>
                      <a:pt x="82" y="165"/>
                    </a:lnTo>
                    <a:moveTo>
                      <a:pt x="357" y="53"/>
                    </a:moveTo>
                    <a:lnTo>
                      <a:pt x="357" y="52"/>
                    </a:lnTo>
                    <a:lnTo>
                      <a:pt x="357" y="53"/>
                    </a:lnTo>
                    <a:lnTo>
                      <a:pt x="356" y="53"/>
                    </a:lnTo>
                    <a:lnTo>
                      <a:pt x="357" y="53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2" y="3"/>
                    </a:lnTo>
                    <a:lnTo>
                      <a:pt x="354" y="55"/>
                    </a:lnTo>
                    <a:lnTo>
                      <a:pt x="354" y="55"/>
                    </a:lnTo>
                    <a:lnTo>
                      <a:pt x="178" y="342"/>
                    </a:lnTo>
                    <a:lnTo>
                      <a:pt x="179" y="345"/>
                    </a:lnTo>
                    <a:lnTo>
                      <a:pt x="180" y="346"/>
                    </a:lnTo>
                    <a:lnTo>
                      <a:pt x="180" y="346"/>
                    </a:lnTo>
                    <a:lnTo>
                      <a:pt x="180" y="346"/>
                    </a:lnTo>
                    <a:lnTo>
                      <a:pt x="181" y="344"/>
                    </a:lnTo>
                    <a:lnTo>
                      <a:pt x="338" y="87"/>
                    </a:lnTo>
                    <a:lnTo>
                      <a:pt x="357" y="57"/>
                    </a:lnTo>
                    <a:lnTo>
                      <a:pt x="358" y="55"/>
                    </a:lnTo>
                    <a:lnTo>
                      <a:pt x="359" y="53"/>
                    </a:lnTo>
                    <a:lnTo>
                      <a:pt x="360" y="52"/>
                    </a:lnTo>
                    <a:lnTo>
                      <a:pt x="358" y="52"/>
                    </a:lnTo>
                    <a:lnTo>
                      <a:pt x="357" y="5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238"/>
              <p:cNvSpPr>
                <a:spLocks noEditPoints="1"/>
              </p:cNvSpPr>
              <p:nvPr/>
            </p:nvSpPr>
            <p:spPr bwMode="auto">
              <a:xfrm>
                <a:off x="4845" y="2474"/>
                <a:ext cx="149" cy="323"/>
              </a:xfrm>
              <a:custGeom>
                <a:avLst/>
                <a:gdLst>
                  <a:gd name="T0" fmla="*/ 3 w 149"/>
                  <a:gd name="T1" fmla="*/ 279 h 323"/>
                  <a:gd name="T2" fmla="*/ 3 w 149"/>
                  <a:gd name="T3" fmla="*/ 279 h 323"/>
                  <a:gd name="T4" fmla="*/ 3 w 149"/>
                  <a:gd name="T5" fmla="*/ 279 h 323"/>
                  <a:gd name="T6" fmla="*/ 143 w 149"/>
                  <a:gd name="T7" fmla="*/ 323 h 323"/>
                  <a:gd name="T8" fmla="*/ 143 w 149"/>
                  <a:gd name="T9" fmla="*/ 323 h 323"/>
                  <a:gd name="T10" fmla="*/ 3 w 149"/>
                  <a:gd name="T11" fmla="*/ 279 h 323"/>
                  <a:gd name="T12" fmla="*/ 124 w 149"/>
                  <a:gd name="T13" fmla="*/ 7 h 323"/>
                  <a:gd name="T14" fmla="*/ 124 w 149"/>
                  <a:gd name="T15" fmla="*/ 7 h 323"/>
                  <a:gd name="T16" fmla="*/ 118 w 149"/>
                  <a:gd name="T17" fmla="*/ 21 h 323"/>
                  <a:gd name="T18" fmla="*/ 1 w 149"/>
                  <a:gd name="T19" fmla="*/ 274 h 323"/>
                  <a:gd name="T20" fmla="*/ 0 w 149"/>
                  <a:gd name="T21" fmla="*/ 277 h 323"/>
                  <a:gd name="T22" fmla="*/ 0 w 149"/>
                  <a:gd name="T23" fmla="*/ 277 h 323"/>
                  <a:gd name="T24" fmla="*/ 1 w 149"/>
                  <a:gd name="T25" fmla="*/ 275 h 323"/>
                  <a:gd name="T26" fmla="*/ 4 w 149"/>
                  <a:gd name="T27" fmla="*/ 276 h 323"/>
                  <a:gd name="T28" fmla="*/ 125 w 149"/>
                  <a:gd name="T29" fmla="*/ 13 h 323"/>
                  <a:gd name="T30" fmla="*/ 146 w 149"/>
                  <a:gd name="T31" fmla="*/ 321 h 323"/>
                  <a:gd name="T32" fmla="*/ 72 w 149"/>
                  <a:gd name="T33" fmla="*/ 298 h 323"/>
                  <a:gd name="T34" fmla="*/ 147 w 149"/>
                  <a:gd name="T35" fmla="*/ 321 h 323"/>
                  <a:gd name="T36" fmla="*/ 148 w 149"/>
                  <a:gd name="T37" fmla="*/ 321 h 323"/>
                  <a:gd name="T38" fmla="*/ 149 w 149"/>
                  <a:gd name="T39" fmla="*/ 322 h 323"/>
                  <a:gd name="T40" fmla="*/ 149 w 149"/>
                  <a:gd name="T41" fmla="*/ 322 h 323"/>
                  <a:gd name="T42" fmla="*/ 149 w 149"/>
                  <a:gd name="T43" fmla="*/ 322 h 323"/>
                  <a:gd name="T44" fmla="*/ 128 w 149"/>
                  <a:gd name="T45" fmla="*/ 8 h 323"/>
                  <a:gd name="T46" fmla="*/ 127 w 149"/>
                  <a:gd name="T47" fmla="*/ 8 h 323"/>
                  <a:gd name="T48" fmla="*/ 126 w 149"/>
                  <a:gd name="T49" fmla="*/ 12 h 323"/>
                  <a:gd name="T50" fmla="*/ 125 w 149"/>
                  <a:gd name="T51" fmla="*/ 7 h 323"/>
                  <a:gd name="T52" fmla="*/ 124 w 149"/>
                  <a:gd name="T53" fmla="*/ 7 h 323"/>
                  <a:gd name="T54" fmla="*/ 127 w 149"/>
                  <a:gd name="T55" fmla="*/ 0 h 323"/>
                  <a:gd name="T56" fmla="*/ 127 w 149"/>
                  <a:gd name="T57" fmla="*/ 1 h 323"/>
                  <a:gd name="T58" fmla="*/ 127 w 149"/>
                  <a:gd name="T59" fmla="*/ 1 h 323"/>
                  <a:gd name="T60" fmla="*/ 127 w 149"/>
                  <a:gd name="T61" fmla="*/ 0 h 323"/>
                  <a:gd name="T62" fmla="*/ 127 w 149"/>
                  <a:gd name="T63" fmla="*/ 0 h 323"/>
                  <a:gd name="T64" fmla="*/ 127 w 149"/>
                  <a:gd name="T65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9" h="323">
                    <a:moveTo>
                      <a:pt x="3" y="279"/>
                    </a:moveTo>
                    <a:lnTo>
                      <a:pt x="3" y="279"/>
                    </a:lnTo>
                    <a:lnTo>
                      <a:pt x="3" y="279"/>
                    </a:lnTo>
                    <a:lnTo>
                      <a:pt x="143" y="323"/>
                    </a:lnTo>
                    <a:lnTo>
                      <a:pt x="143" y="323"/>
                    </a:lnTo>
                    <a:lnTo>
                      <a:pt x="3" y="279"/>
                    </a:lnTo>
                    <a:close/>
                    <a:moveTo>
                      <a:pt x="124" y="7"/>
                    </a:moveTo>
                    <a:lnTo>
                      <a:pt x="124" y="7"/>
                    </a:lnTo>
                    <a:lnTo>
                      <a:pt x="118" y="21"/>
                    </a:lnTo>
                    <a:lnTo>
                      <a:pt x="1" y="274"/>
                    </a:lnTo>
                    <a:lnTo>
                      <a:pt x="0" y="277"/>
                    </a:lnTo>
                    <a:lnTo>
                      <a:pt x="0" y="277"/>
                    </a:lnTo>
                    <a:lnTo>
                      <a:pt x="1" y="275"/>
                    </a:lnTo>
                    <a:lnTo>
                      <a:pt x="4" y="276"/>
                    </a:lnTo>
                    <a:lnTo>
                      <a:pt x="125" y="13"/>
                    </a:lnTo>
                    <a:lnTo>
                      <a:pt x="146" y="321"/>
                    </a:lnTo>
                    <a:lnTo>
                      <a:pt x="72" y="298"/>
                    </a:lnTo>
                    <a:lnTo>
                      <a:pt x="147" y="321"/>
                    </a:lnTo>
                    <a:lnTo>
                      <a:pt x="148" y="321"/>
                    </a:lnTo>
                    <a:lnTo>
                      <a:pt x="149" y="322"/>
                    </a:lnTo>
                    <a:lnTo>
                      <a:pt x="149" y="322"/>
                    </a:lnTo>
                    <a:lnTo>
                      <a:pt x="149" y="322"/>
                    </a:lnTo>
                    <a:lnTo>
                      <a:pt x="128" y="8"/>
                    </a:lnTo>
                    <a:lnTo>
                      <a:pt x="127" y="8"/>
                    </a:lnTo>
                    <a:lnTo>
                      <a:pt x="126" y="12"/>
                    </a:lnTo>
                    <a:lnTo>
                      <a:pt x="125" y="7"/>
                    </a:lnTo>
                    <a:lnTo>
                      <a:pt x="124" y="7"/>
                    </a:lnTo>
                    <a:close/>
                    <a:moveTo>
                      <a:pt x="127" y="0"/>
                    </a:moveTo>
                    <a:lnTo>
                      <a:pt x="127" y="1"/>
                    </a:lnTo>
                    <a:lnTo>
                      <a:pt x="127" y="1"/>
                    </a:lnTo>
                    <a:lnTo>
                      <a:pt x="127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239"/>
              <p:cNvSpPr>
                <a:spLocks noEditPoints="1"/>
              </p:cNvSpPr>
              <p:nvPr/>
            </p:nvSpPr>
            <p:spPr bwMode="auto">
              <a:xfrm>
                <a:off x="4845" y="2474"/>
                <a:ext cx="149" cy="323"/>
              </a:xfrm>
              <a:custGeom>
                <a:avLst/>
                <a:gdLst>
                  <a:gd name="T0" fmla="*/ 3 w 149"/>
                  <a:gd name="T1" fmla="*/ 279 h 323"/>
                  <a:gd name="T2" fmla="*/ 3 w 149"/>
                  <a:gd name="T3" fmla="*/ 279 h 323"/>
                  <a:gd name="T4" fmla="*/ 3 w 149"/>
                  <a:gd name="T5" fmla="*/ 279 h 323"/>
                  <a:gd name="T6" fmla="*/ 143 w 149"/>
                  <a:gd name="T7" fmla="*/ 323 h 323"/>
                  <a:gd name="T8" fmla="*/ 143 w 149"/>
                  <a:gd name="T9" fmla="*/ 323 h 323"/>
                  <a:gd name="T10" fmla="*/ 3 w 149"/>
                  <a:gd name="T11" fmla="*/ 279 h 323"/>
                  <a:gd name="T12" fmla="*/ 124 w 149"/>
                  <a:gd name="T13" fmla="*/ 7 h 323"/>
                  <a:gd name="T14" fmla="*/ 124 w 149"/>
                  <a:gd name="T15" fmla="*/ 7 h 323"/>
                  <a:gd name="T16" fmla="*/ 118 w 149"/>
                  <a:gd name="T17" fmla="*/ 21 h 323"/>
                  <a:gd name="T18" fmla="*/ 1 w 149"/>
                  <a:gd name="T19" fmla="*/ 274 h 323"/>
                  <a:gd name="T20" fmla="*/ 0 w 149"/>
                  <a:gd name="T21" fmla="*/ 277 h 323"/>
                  <a:gd name="T22" fmla="*/ 0 w 149"/>
                  <a:gd name="T23" fmla="*/ 277 h 323"/>
                  <a:gd name="T24" fmla="*/ 1 w 149"/>
                  <a:gd name="T25" fmla="*/ 275 h 323"/>
                  <a:gd name="T26" fmla="*/ 4 w 149"/>
                  <a:gd name="T27" fmla="*/ 276 h 323"/>
                  <a:gd name="T28" fmla="*/ 125 w 149"/>
                  <a:gd name="T29" fmla="*/ 13 h 323"/>
                  <a:gd name="T30" fmla="*/ 146 w 149"/>
                  <a:gd name="T31" fmla="*/ 321 h 323"/>
                  <a:gd name="T32" fmla="*/ 72 w 149"/>
                  <a:gd name="T33" fmla="*/ 298 h 323"/>
                  <a:gd name="T34" fmla="*/ 147 w 149"/>
                  <a:gd name="T35" fmla="*/ 321 h 323"/>
                  <a:gd name="T36" fmla="*/ 148 w 149"/>
                  <a:gd name="T37" fmla="*/ 321 h 323"/>
                  <a:gd name="T38" fmla="*/ 149 w 149"/>
                  <a:gd name="T39" fmla="*/ 322 h 323"/>
                  <a:gd name="T40" fmla="*/ 149 w 149"/>
                  <a:gd name="T41" fmla="*/ 322 h 323"/>
                  <a:gd name="T42" fmla="*/ 149 w 149"/>
                  <a:gd name="T43" fmla="*/ 322 h 323"/>
                  <a:gd name="T44" fmla="*/ 128 w 149"/>
                  <a:gd name="T45" fmla="*/ 8 h 323"/>
                  <a:gd name="T46" fmla="*/ 127 w 149"/>
                  <a:gd name="T47" fmla="*/ 8 h 323"/>
                  <a:gd name="T48" fmla="*/ 126 w 149"/>
                  <a:gd name="T49" fmla="*/ 12 h 323"/>
                  <a:gd name="T50" fmla="*/ 125 w 149"/>
                  <a:gd name="T51" fmla="*/ 7 h 323"/>
                  <a:gd name="T52" fmla="*/ 124 w 149"/>
                  <a:gd name="T53" fmla="*/ 7 h 323"/>
                  <a:gd name="T54" fmla="*/ 127 w 149"/>
                  <a:gd name="T55" fmla="*/ 0 h 323"/>
                  <a:gd name="T56" fmla="*/ 127 w 149"/>
                  <a:gd name="T57" fmla="*/ 1 h 323"/>
                  <a:gd name="T58" fmla="*/ 127 w 149"/>
                  <a:gd name="T59" fmla="*/ 1 h 323"/>
                  <a:gd name="T60" fmla="*/ 127 w 149"/>
                  <a:gd name="T61" fmla="*/ 0 h 323"/>
                  <a:gd name="T62" fmla="*/ 127 w 149"/>
                  <a:gd name="T63" fmla="*/ 0 h 323"/>
                  <a:gd name="T64" fmla="*/ 127 w 149"/>
                  <a:gd name="T65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9" h="323">
                    <a:moveTo>
                      <a:pt x="3" y="279"/>
                    </a:moveTo>
                    <a:lnTo>
                      <a:pt x="3" y="279"/>
                    </a:lnTo>
                    <a:lnTo>
                      <a:pt x="3" y="279"/>
                    </a:lnTo>
                    <a:lnTo>
                      <a:pt x="143" y="323"/>
                    </a:lnTo>
                    <a:lnTo>
                      <a:pt x="143" y="323"/>
                    </a:lnTo>
                    <a:lnTo>
                      <a:pt x="3" y="279"/>
                    </a:lnTo>
                    <a:moveTo>
                      <a:pt x="124" y="7"/>
                    </a:moveTo>
                    <a:lnTo>
                      <a:pt x="124" y="7"/>
                    </a:lnTo>
                    <a:lnTo>
                      <a:pt x="118" y="21"/>
                    </a:lnTo>
                    <a:lnTo>
                      <a:pt x="1" y="274"/>
                    </a:lnTo>
                    <a:lnTo>
                      <a:pt x="0" y="277"/>
                    </a:lnTo>
                    <a:lnTo>
                      <a:pt x="0" y="277"/>
                    </a:lnTo>
                    <a:lnTo>
                      <a:pt x="1" y="275"/>
                    </a:lnTo>
                    <a:lnTo>
                      <a:pt x="4" y="276"/>
                    </a:lnTo>
                    <a:lnTo>
                      <a:pt x="125" y="13"/>
                    </a:lnTo>
                    <a:lnTo>
                      <a:pt x="146" y="321"/>
                    </a:lnTo>
                    <a:lnTo>
                      <a:pt x="72" y="298"/>
                    </a:lnTo>
                    <a:lnTo>
                      <a:pt x="147" y="321"/>
                    </a:lnTo>
                    <a:lnTo>
                      <a:pt x="148" y="321"/>
                    </a:lnTo>
                    <a:lnTo>
                      <a:pt x="149" y="322"/>
                    </a:lnTo>
                    <a:lnTo>
                      <a:pt x="149" y="322"/>
                    </a:lnTo>
                    <a:lnTo>
                      <a:pt x="149" y="322"/>
                    </a:lnTo>
                    <a:lnTo>
                      <a:pt x="128" y="8"/>
                    </a:lnTo>
                    <a:lnTo>
                      <a:pt x="127" y="8"/>
                    </a:lnTo>
                    <a:lnTo>
                      <a:pt x="126" y="12"/>
                    </a:lnTo>
                    <a:lnTo>
                      <a:pt x="125" y="7"/>
                    </a:lnTo>
                    <a:lnTo>
                      <a:pt x="124" y="7"/>
                    </a:lnTo>
                    <a:moveTo>
                      <a:pt x="127" y="0"/>
                    </a:moveTo>
                    <a:lnTo>
                      <a:pt x="127" y="1"/>
                    </a:lnTo>
                    <a:lnTo>
                      <a:pt x="127" y="1"/>
                    </a:lnTo>
                    <a:lnTo>
                      <a:pt x="127" y="0"/>
                    </a:lnTo>
                    <a:lnTo>
                      <a:pt x="127" y="0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240"/>
              <p:cNvSpPr>
                <a:spLocks noEditPoints="1"/>
              </p:cNvSpPr>
              <p:nvPr/>
            </p:nvSpPr>
            <p:spPr bwMode="auto">
              <a:xfrm>
                <a:off x="4783" y="2749"/>
                <a:ext cx="214" cy="131"/>
              </a:xfrm>
              <a:custGeom>
                <a:avLst/>
                <a:gdLst>
                  <a:gd name="T0" fmla="*/ 209 w 214"/>
                  <a:gd name="T1" fmla="*/ 50 h 131"/>
                  <a:gd name="T2" fmla="*/ 157 w 214"/>
                  <a:gd name="T3" fmla="*/ 72 h 131"/>
                  <a:gd name="T4" fmla="*/ 209 w 214"/>
                  <a:gd name="T5" fmla="*/ 50 h 131"/>
                  <a:gd name="T6" fmla="*/ 209 w 214"/>
                  <a:gd name="T7" fmla="*/ 50 h 131"/>
                  <a:gd name="T8" fmla="*/ 211 w 214"/>
                  <a:gd name="T9" fmla="*/ 47 h 131"/>
                  <a:gd name="T10" fmla="*/ 212 w 214"/>
                  <a:gd name="T11" fmla="*/ 49 h 131"/>
                  <a:gd name="T12" fmla="*/ 214 w 214"/>
                  <a:gd name="T13" fmla="*/ 48 h 131"/>
                  <a:gd name="T14" fmla="*/ 211 w 214"/>
                  <a:gd name="T15" fmla="*/ 47 h 131"/>
                  <a:gd name="T16" fmla="*/ 211 w 214"/>
                  <a:gd name="T17" fmla="*/ 47 h 131"/>
                  <a:gd name="T18" fmla="*/ 63 w 214"/>
                  <a:gd name="T19" fmla="*/ 3 h 131"/>
                  <a:gd name="T20" fmla="*/ 64 w 214"/>
                  <a:gd name="T21" fmla="*/ 2 h 131"/>
                  <a:gd name="T22" fmla="*/ 63 w 214"/>
                  <a:gd name="T23" fmla="*/ 3 h 131"/>
                  <a:gd name="T24" fmla="*/ 63 w 214"/>
                  <a:gd name="T25" fmla="*/ 0 h 131"/>
                  <a:gd name="T26" fmla="*/ 62 w 214"/>
                  <a:gd name="T27" fmla="*/ 2 h 131"/>
                  <a:gd name="T28" fmla="*/ 62 w 214"/>
                  <a:gd name="T29" fmla="*/ 2 h 131"/>
                  <a:gd name="T30" fmla="*/ 3 w 214"/>
                  <a:gd name="T31" fmla="*/ 124 h 131"/>
                  <a:gd name="T32" fmla="*/ 0 w 214"/>
                  <a:gd name="T33" fmla="*/ 130 h 131"/>
                  <a:gd name="T34" fmla="*/ 0 w 214"/>
                  <a:gd name="T35" fmla="*/ 131 h 131"/>
                  <a:gd name="T36" fmla="*/ 1 w 214"/>
                  <a:gd name="T37" fmla="*/ 129 h 131"/>
                  <a:gd name="T38" fmla="*/ 1 w 214"/>
                  <a:gd name="T39" fmla="*/ 130 h 131"/>
                  <a:gd name="T40" fmla="*/ 4 w 214"/>
                  <a:gd name="T41" fmla="*/ 129 h 131"/>
                  <a:gd name="T42" fmla="*/ 65 w 214"/>
                  <a:gd name="T43" fmla="*/ 4 h 131"/>
                  <a:gd name="T44" fmla="*/ 65 w 214"/>
                  <a:gd name="T45" fmla="*/ 4 h 131"/>
                  <a:gd name="T46" fmla="*/ 205 w 214"/>
                  <a:gd name="T47" fmla="*/ 48 h 131"/>
                  <a:gd name="T48" fmla="*/ 5 w 214"/>
                  <a:gd name="T49" fmla="*/ 129 h 131"/>
                  <a:gd name="T50" fmla="*/ 5 w 214"/>
                  <a:gd name="T51" fmla="*/ 129 h 131"/>
                  <a:gd name="T52" fmla="*/ 209 w 214"/>
                  <a:gd name="T53" fmla="*/ 46 h 131"/>
                  <a:gd name="T54" fmla="*/ 134 w 214"/>
                  <a:gd name="T55" fmla="*/ 23 h 131"/>
                  <a:gd name="T56" fmla="*/ 66 w 214"/>
                  <a:gd name="T57" fmla="*/ 1 h 131"/>
                  <a:gd name="T58" fmla="*/ 63 w 214"/>
                  <a:gd name="T5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4" h="131">
                    <a:moveTo>
                      <a:pt x="209" y="50"/>
                    </a:moveTo>
                    <a:lnTo>
                      <a:pt x="157" y="72"/>
                    </a:lnTo>
                    <a:lnTo>
                      <a:pt x="209" y="50"/>
                    </a:lnTo>
                    <a:lnTo>
                      <a:pt x="209" y="50"/>
                    </a:lnTo>
                    <a:close/>
                    <a:moveTo>
                      <a:pt x="211" y="47"/>
                    </a:moveTo>
                    <a:lnTo>
                      <a:pt x="212" y="49"/>
                    </a:lnTo>
                    <a:lnTo>
                      <a:pt x="214" y="48"/>
                    </a:lnTo>
                    <a:lnTo>
                      <a:pt x="211" y="47"/>
                    </a:lnTo>
                    <a:lnTo>
                      <a:pt x="211" y="47"/>
                    </a:lnTo>
                    <a:close/>
                    <a:moveTo>
                      <a:pt x="63" y="3"/>
                    </a:moveTo>
                    <a:lnTo>
                      <a:pt x="64" y="2"/>
                    </a:lnTo>
                    <a:lnTo>
                      <a:pt x="63" y="3"/>
                    </a:lnTo>
                    <a:close/>
                    <a:moveTo>
                      <a:pt x="63" y="0"/>
                    </a:moveTo>
                    <a:lnTo>
                      <a:pt x="62" y="2"/>
                    </a:lnTo>
                    <a:lnTo>
                      <a:pt x="62" y="2"/>
                    </a:lnTo>
                    <a:lnTo>
                      <a:pt x="3" y="12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1" y="129"/>
                    </a:lnTo>
                    <a:lnTo>
                      <a:pt x="1" y="130"/>
                    </a:lnTo>
                    <a:lnTo>
                      <a:pt x="4" y="129"/>
                    </a:lnTo>
                    <a:lnTo>
                      <a:pt x="65" y="4"/>
                    </a:lnTo>
                    <a:lnTo>
                      <a:pt x="65" y="4"/>
                    </a:lnTo>
                    <a:lnTo>
                      <a:pt x="205" y="48"/>
                    </a:lnTo>
                    <a:lnTo>
                      <a:pt x="5" y="129"/>
                    </a:lnTo>
                    <a:lnTo>
                      <a:pt x="5" y="129"/>
                    </a:lnTo>
                    <a:lnTo>
                      <a:pt x="209" y="46"/>
                    </a:lnTo>
                    <a:lnTo>
                      <a:pt x="134" y="23"/>
                    </a:lnTo>
                    <a:lnTo>
                      <a:pt x="66" y="1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241"/>
              <p:cNvSpPr>
                <a:spLocks noEditPoints="1"/>
              </p:cNvSpPr>
              <p:nvPr/>
            </p:nvSpPr>
            <p:spPr bwMode="auto">
              <a:xfrm>
                <a:off x="4783" y="2749"/>
                <a:ext cx="214" cy="131"/>
              </a:xfrm>
              <a:custGeom>
                <a:avLst/>
                <a:gdLst>
                  <a:gd name="T0" fmla="*/ 209 w 214"/>
                  <a:gd name="T1" fmla="*/ 50 h 131"/>
                  <a:gd name="T2" fmla="*/ 157 w 214"/>
                  <a:gd name="T3" fmla="*/ 72 h 131"/>
                  <a:gd name="T4" fmla="*/ 209 w 214"/>
                  <a:gd name="T5" fmla="*/ 50 h 131"/>
                  <a:gd name="T6" fmla="*/ 209 w 214"/>
                  <a:gd name="T7" fmla="*/ 50 h 131"/>
                  <a:gd name="T8" fmla="*/ 211 w 214"/>
                  <a:gd name="T9" fmla="*/ 47 h 131"/>
                  <a:gd name="T10" fmla="*/ 212 w 214"/>
                  <a:gd name="T11" fmla="*/ 49 h 131"/>
                  <a:gd name="T12" fmla="*/ 214 w 214"/>
                  <a:gd name="T13" fmla="*/ 48 h 131"/>
                  <a:gd name="T14" fmla="*/ 211 w 214"/>
                  <a:gd name="T15" fmla="*/ 47 h 131"/>
                  <a:gd name="T16" fmla="*/ 211 w 214"/>
                  <a:gd name="T17" fmla="*/ 47 h 131"/>
                  <a:gd name="T18" fmla="*/ 63 w 214"/>
                  <a:gd name="T19" fmla="*/ 3 h 131"/>
                  <a:gd name="T20" fmla="*/ 64 w 214"/>
                  <a:gd name="T21" fmla="*/ 2 h 131"/>
                  <a:gd name="T22" fmla="*/ 63 w 214"/>
                  <a:gd name="T23" fmla="*/ 3 h 131"/>
                  <a:gd name="T24" fmla="*/ 63 w 214"/>
                  <a:gd name="T25" fmla="*/ 0 h 131"/>
                  <a:gd name="T26" fmla="*/ 62 w 214"/>
                  <a:gd name="T27" fmla="*/ 2 h 131"/>
                  <a:gd name="T28" fmla="*/ 62 w 214"/>
                  <a:gd name="T29" fmla="*/ 2 h 131"/>
                  <a:gd name="T30" fmla="*/ 3 w 214"/>
                  <a:gd name="T31" fmla="*/ 124 h 131"/>
                  <a:gd name="T32" fmla="*/ 0 w 214"/>
                  <a:gd name="T33" fmla="*/ 130 h 131"/>
                  <a:gd name="T34" fmla="*/ 0 w 214"/>
                  <a:gd name="T35" fmla="*/ 131 h 131"/>
                  <a:gd name="T36" fmla="*/ 1 w 214"/>
                  <a:gd name="T37" fmla="*/ 129 h 131"/>
                  <a:gd name="T38" fmla="*/ 1 w 214"/>
                  <a:gd name="T39" fmla="*/ 130 h 131"/>
                  <a:gd name="T40" fmla="*/ 4 w 214"/>
                  <a:gd name="T41" fmla="*/ 129 h 131"/>
                  <a:gd name="T42" fmla="*/ 65 w 214"/>
                  <a:gd name="T43" fmla="*/ 4 h 131"/>
                  <a:gd name="T44" fmla="*/ 65 w 214"/>
                  <a:gd name="T45" fmla="*/ 4 h 131"/>
                  <a:gd name="T46" fmla="*/ 205 w 214"/>
                  <a:gd name="T47" fmla="*/ 48 h 131"/>
                  <a:gd name="T48" fmla="*/ 5 w 214"/>
                  <a:gd name="T49" fmla="*/ 129 h 131"/>
                  <a:gd name="T50" fmla="*/ 5 w 214"/>
                  <a:gd name="T51" fmla="*/ 129 h 131"/>
                  <a:gd name="T52" fmla="*/ 209 w 214"/>
                  <a:gd name="T53" fmla="*/ 46 h 131"/>
                  <a:gd name="T54" fmla="*/ 134 w 214"/>
                  <a:gd name="T55" fmla="*/ 23 h 131"/>
                  <a:gd name="T56" fmla="*/ 66 w 214"/>
                  <a:gd name="T57" fmla="*/ 1 h 131"/>
                  <a:gd name="T58" fmla="*/ 63 w 214"/>
                  <a:gd name="T5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4" h="131">
                    <a:moveTo>
                      <a:pt x="209" y="50"/>
                    </a:moveTo>
                    <a:lnTo>
                      <a:pt x="157" y="72"/>
                    </a:lnTo>
                    <a:lnTo>
                      <a:pt x="209" y="50"/>
                    </a:lnTo>
                    <a:lnTo>
                      <a:pt x="209" y="50"/>
                    </a:lnTo>
                    <a:moveTo>
                      <a:pt x="211" y="47"/>
                    </a:moveTo>
                    <a:lnTo>
                      <a:pt x="212" y="49"/>
                    </a:lnTo>
                    <a:lnTo>
                      <a:pt x="214" y="48"/>
                    </a:lnTo>
                    <a:lnTo>
                      <a:pt x="211" y="47"/>
                    </a:lnTo>
                    <a:lnTo>
                      <a:pt x="211" y="47"/>
                    </a:lnTo>
                    <a:moveTo>
                      <a:pt x="63" y="3"/>
                    </a:moveTo>
                    <a:lnTo>
                      <a:pt x="64" y="2"/>
                    </a:lnTo>
                    <a:lnTo>
                      <a:pt x="63" y="3"/>
                    </a:lnTo>
                    <a:moveTo>
                      <a:pt x="63" y="0"/>
                    </a:moveTo>
                    <a:lnTo>
                      <a:pt x="62" y="2"/>
                    </a:lnTo>
                    <a:lnTo>
                      <a:pt x="62" y="2"/>
                    </a:lnTo>
                    <a:lnTo>
                      <a:pt x="3" y="12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1" y="129"/>
                    </a:lnTo>
                    <a:lnTo>
                      <a:pt x="1" y="130"/>
                    </a:lnTo>
                    <a:lnTo>
                      <a:pt x="4" y="129"/>
                    </a:lnTo>
                    <a:lnTo>
                      <a:pt x="65" y="4"/>
                    </a:lnTo>
                    <a:lnTo>
                      <a:pt x="65" y="4"/>
                    </a:lnTo>
                    <a:lnTo>
                      <a:pt x="205" y="48"/>
                    </a:lnTo>
                    <a:lnTo>
                      <a:pt x="5" y="129"/>
                    </a:lnTo>
                    <a:lnTo>
                      <a:pt x="5" y="129"/>
                    </a:lnTo>
                    <a:lnTo>
                      <a:pt x="209" y="46"/>
                    </a:lnTo>
                    <a:lnTo>
                      <a:pt x="134" y="23"/>
                    </a:lnTo>
                    <a:lnTo>
                      <a:pt x="66" y="1"/>
                    </a:lnTo>
                    <a:lnTo>
                      <a:pt x="6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242"/>
              <p:cNvSpPr>
                <a:spLocks noEditPoints="1"/>
              </p:cNvSpPr>
              <p:nvPr/>
            </p:nvSpPr>
            <p:spPr bwMode="auto">
              <a:xfrm>
                <a:off x="4780" y="2795"/>
                <a:ext cx="396" cy="352"/>
              </a:xfrm>
              <a:custGeom>
                <a:avLst/>
                <a:gdLst>
                  <a:gd name="T0" fmla="*/ 394 w 396"/>
                  <a:gd name="T1" fmla="*/ 347 h 352"/>
                  <a:gd name="T2" fmla="*/ 393 w 396"/>
                  <a:gd name="T3" fmla="*/ 348 h 352"/>
                  <a:gd name="T4" fmla="*/ 394 w 396"/>
                  <a:gd name="T5" fmla="*/ 351 h 352"/>
                  <a:gd name="T6" fmla="*/ 394 w 396"/>
                  <a:gd name="T7" fmla="*/ 351 h 352"/>
                  <a:gd name="T8" fmla="*/ 396 w 396"/>
                  <a:gd name="T9" fmla="*/ 352 h 352"/>
                  <a:gd name="T10" fmla="*/ 394 w 396"/>
                  <a:gd name="T11" fmla="*/ 349 h 352"/>
                  <a:gd name="T12" fmla="*/ 394 w 396"/>
                  <a:gd name="T13" fmla="*/ 347 h 352"/>
                  <a:gd name="T14" fmla="*/ 394 w 396"/>
                  <a:gd name="T15" fmla="*/ 347 h 352"/>
                  <a:gd name="T16" fmla="*/ 19 w 396"/>
                  <a:gd name="T17" fmla="*/ 99 h 352"/>
                  <a:gd name="T18" fmla="*/ 390 w 396"/>
                  <a:gd name="T19" fmla="*/ 348 h 352"/>
                  <a:gd name="T20" fmla="*/ 390 w 396"/>
                  <a:gd name="T21" fmla="*/ 348 h 352"/>
                  <a:gd name="T22" fmla="*/ 390 w 396"/>
                  <a:gd name="T23" fmla="*/ 348 h 352"/>
                  <a:gd name="T24" fmla="*/ 19 w 396"/>
                  <a:gd name="T25" fmla="*/ 99 h 352"/>
                  <a:gd name="T26" fmla="*/ 1 w 396"/>
                  <a:gd name="T27" fmla="*/ 86 h 352"/>
                  <a:gd name="T28" fmla="*/ 0 w 396"/>
                  <a:gd name="T29" fmla="*/ 87 h 352"/>
                  <a:gd name="T30" fmla="*/ 0 w 396"/>
                  <a:gd name="T31" fmla="*/ 87 h 352"/>
                  <a:gd name="T32" fmla="*/ 1 w 396"/>
                  <a:gd name="T33" fmla="*/ 86 h 352"/>
                  <a:gd name="T34" fmla="*/ 1 w 396"/>
                  <a:gd name="T35" fmla="*/ 86 h 352"/>
                  <a:gd name="T36" fmla="*/ 160 w 396"/>
                  <a:gd name="T37" fmla="*/ 26 h 352"/>
                  <a:gd name="T38" fmla="*/ 212 w 396"/>
                  <a:gd name="T39" fmla="*/ 4 h 352"/>
                  <a:gd name="T40" fmla="*/ 296 w 396"/>
                  <a:gd name="T41" fmla="*/ 166 h 352"/>
                  <a:gd name="T42" fmla="*/ 387 w 396"/>
                  <a:gd name="T43" fmla="*/ 342 h 352"/>
                  <a:gd name="T44" fmla="*/ 387 w 396"/>
                  <a:gd name="T45" fmla="*/ 342 h 352"/>
                  <a:gd name="T46" fmla="*/ 7 w 396"/>
                  <a:gd name="T47" fmla="*/ 87 h 352"/>
                  <a:gd name="T48" fmla="*/ 160 w 396"/>
                  <a:gd name="T49" fmla="*/ 26 h 352"/>
                  <a:gd name="T50" fmla="*/ 213 w 396"/>
                  <a:gd name="T51" fmla="*/ 0 h 352"/>
                  <a:gd name="T52" fmla="*/ 212 w 396"/>
                  <a:gd name="T53" fmla="*/ 0 h 352"/>
                  <a:gd name="T54" fmla="*/ 8 w 396"/>
                  <a:gd name="T55" fmla="*/ 83 h 352"/>
                  <a:gd name="T56" fmla="*/ 5 w 396"/>
                  <a:gd name="T57" fmla="*/ 87 h 352"/>
                  <a:gd name="T58" fmla="*/ 391 w 396"/>
                  <a:gd name="T59" fmla="*/ 345 h 352"/>
                  <a:gd name="T60" fmla="*/ 391 w 396"/>
                  <a:gd name="T61" fmla="*/ 344 h 352"/>
                  <a:gd name="T62" fmla="*/ 216 w 396"/>
                  <a:gd name="T63" fmla="*/ 4 h 352"/>
                  <a:gd name="T64" fmla="*/ 216 w 396"/>
                  <a:gd name="T65" fmla="*/ 4 h 352"/>
                  <a:gd name="T66" fmla="*/ 215 w 396"/>
                  <a:gd name="T67" fmla="*/ 3 h 352"/>
                  <a:gd name="T68" fmla="*/ 214 w 396"/>
                  <a:gd name="T69" fmla="*/ 1 h 352"/>
                  <a:gd name="T70" fmla="*/ 213 w 396"/>
                  <a:gd name="T71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6" h="352">
                    <a:moveTo>
                      <a:pt x="394" y="347"/>
                    </a:moveTo>
                    <a:lnTo>
                      <a:pt x="393" y="348"/>
                    </a:lnTo>
                    <a:lnTo>
                      <a:pt x="394" y="351"/>
                    </a:lnTo>
                    <a:lnTo>
                      <a:pt x="394" y="351"/>
                    </a:lnTo>
                    <a:lnTo>
                      <a:pt x="396" y="352"/>
                    </a:lnTo>
                    <a:lnTo>
                      <a:pt x="394" y="349"/>
                    </a:lnTo>
                    <a:lnTo>
                      <a:pt x="394" y="347"/>
                    </a:lnTo>
                    <a:lnTo>
                      <a:pt x="394" y="347"/>
                    </a:lnTo>
                    <a:close/>
                    <a:moveTo>
                      <a:pt x="19" y="99"/>
                    </a:moveTo>
                    <a:lnTo>
                      <a:pt x="390" y="348"/>
                    </a:lnTo>
                    <a:lnTo>
                      <a:pt x="390" y="348"/>
                    </a:lnTo>
                    <a:lnTo>
                      <a:pt x="390" y="348"/>
                    </a:lnTo>
                    <a:lnTo>
                      <a:pt x="19" y="99"/>
                    </a:lnTo>
                    <a:close/>
                    <a:moveTo>
                      <a:pt x="1" y="86"/>
                    </a:moveTo>
                    <a:lnTo>
                      <a:pt x="0" y="87"/>
                    </a:lnTo>
                    <a:lnTo>
                      <a:pt x="0" y="87"/>
                    </a:lnTo>
                    <a:lnTo>
                      <a:pt x="1" y="86"/>
                    </a:lnTo>
                    <a:lnTo>
                      <a:pt x="1" y="86"/>
                    </a:lnTo>
                    <a:close/>
                    <a:moveTo>
                      <a:pt x="160" y="26"/>
                    </a:moveTo>
                    <a:lnTo>
                      <a:pt x="212" y="4"/>
                    </a:lnTo>
                    <a:lnTo>
                      <a:pt x="296" y="166"/>
                    </a:lnTo>
                    <a:lnTo>
                      <a:pt x="387" y="342"/>
                    </a:lnTo>
                    <a:lnTo>
                      <a:pt x="387" y="342"/>
                    </a:lnTo>
                    <a:lnTo>
                      <a:pt x="7" y="87"/>
                    </a:lnTo>
                    <a:lnTo>
                      <a:pt x="160" y="26"/>
                    </a:lnTo>
                    <a:close/>
                    <a:moveTo>
                      <a:pt x="213" y="0"/>
                    </a:moveTo>
                    <a:lnTo>
                      <a:pt x="212" y="0"/>
                    </a:lnTo>
                    <a:lnTo>
                      <a:pt x="8" y="83"/>
                    </a:lnTo>
                    <a:lnTo>
                      <a:pt x="5" y="87"/>
                    </a:lnTo>
                    <a:lnTo>
                      <a:pt x="391" y="345"/>
                    </a:lnTo>
                    <a:lnTo>
                      <a:pt x="391" y="344"/>
                    </a:lnTo>
                    <a:lnTo>
                      <a:pt x="216" y="4"/>
                    </a:lnTo>
                    <a:lnTo>
                      <a:pt x="216" y="4"/>
                    </a:lnTo>
                    <a:lnTo>
                      <a:pt x="215" y="3"/>
                    </a:lnTo>
                    <a:lnTo>
                      <a:pt x="214" y="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243"/>
              <p:cNvSpPr>
                <a:spLocks noEditPoints="1"/>
              </p:cNvSpPr>
              <p:nvPr/>
            </p:nvSpPr>
            <p:spPr bwMode="auto">
              <a:xfrm>
                <a:off x="4780" y="2795"/>
                <a:ext cx="396" cy="352"/>
              </a:xfrm>
              <a:custGeom>
                <a:avLst/>
                <a:gdLst>
                  <a:gd name="T0" fmla="*/ 394 w 396"/>
                  <a:gd name="T1" fmla="*/ 347 h 352"/>
                  <a:gd name="T2" fmla="*/ 393 w 396"/>
                  <a:gd name="T3" fmla="*/ 348 h 352"/>
                  <a:gd name="T4" fmla="*/ 394 w 396"/>
                  <a:gd name="T5" fmla="*/ 351 h 352"/>
                  <a:gd name="T6" fmla="*/ 394 w 396"/>
                  <a:gd name="T7" fmla="*/ 351 h 352"/>
                  <a:gd name="T8" fmla="*/ 396 w 396"/>
                  <a:gd name="T9" fmla="*/ 352 h 352"/>
                  <a:gd name="T10" fmla="*/ 394 w 396"/>
                  <a:gd name="T11" fmla="*/ 349 h 352"/>
                  <a:gd name="T12" fmla="*/ 394 w 396"/>
                  <a:gd name="T13" fmla="*/ 347 h 352"/>
                  <a:gd name="T14" fmla="*/ 394 w 396"/>
                  <a:gd name="T15" fmla="*/ 347 h 352"/>
                  <a:gd name="T16" fmla="*/ 19 w 396"/>
                  <a:gd name="T17" fmla="*/ 99 h 352"/>
                  <a:gd name="T18" fmla="*/ 390 w 396"/>
                  <a:gd name="T19" fmla="*/ 348 h 352"/>
                  <a:gd name="T20" fmla="*/ 390 w 396"/>
                  <a:gd name="T21" fmla="*/ 348 h 352"/>
                  <a:gd name="T22" fmla="*/ 390 w 396"/>
                  <a:gd name="T23" fmla="*/ 348 h 352"/>
                  <a:gd name="T24" fmla="*/ 19 w 396"/>
                  <a:gd name="T25" fmla="*/ 99 h 352"/>
                  <a:gd name="T26" fmla="*/ 1 w 396"/>
                  <a:gd name="T27" fmla="*/ 86 h 352"/>
                  <a:gd name="T28" fmla="*/ 0 w 396"/>
                  <a:gd name="T29" fmla="*/ 87 h 352"/>
                  <a:gd name="T30" fmla="*/ 0 w 396"/>
                  <a:gd name="T31" fmla="*/ 87 h 352"/>
                  <a:gd name="T32" fmla="*/ 1 w 396"/>
                  <a:gd name="T33" fmla="*/ 86 h 352"/>
                  <a:gd name="T34" fmla="*/ 1 w 396"/>
                  <a:gd name="T35" fmla="*/ 86 h 352"/>
                  <a:gd name="T36" fmla="*/ 160 w 396"/>
                  <a:gd name="T37" fmla="*/ 26 h 352"/>
                  <a:gd name="T38" fmla="*/ 212 w 396"/>
                  <a:gd name="T39" fmla="*/ 4 h 352"/>
                  <a:gd name="T40" fmla="*/ 296 w 396"/>
                  <a:gd name="T41" fmla="*/ 166 h 352"/>
                  <a:gd name="T42" fmla="*/ 387 w 396"/>
                  <a:gd name="T43" fmla="*/ 342 h 352"/>
                  <a:gd name="T44" fmla="*/ 387 w 396"/>
                  <a:gd name="T45" fmla="*/ 342 h 352"/>
                  <a:gd name="T46" fmla="*/ 7 w 396"/>
                  <a:gd name="T47" fmla="*/ 87 h 352"/>
                  <a:gd name="T48" fmla="*/ 160 w 396"/>
                  <a:gd name="T49" fmla="*/ 26 h 352"/>
                  <a:gd name="T50" fmla="*/ 213 w 396"/>
                  <a:gd name="T51" fmla="*/ 0 h 352"/>
                  <a:gd name="T52" fmla="*/ 212 w 396"/>
                  <a:gd name="T53" fmla="*/ 0 h 352"/>
                  <a:gd name="T54" fmla="*/ 8 w 396"/>
                  <a:gd name="T55" fmla="*/ 83 h 352"/>
                  <a:gd name="T56" fmla="*/ 5 w 396"/>
                  <a:gd name="T57" fmla="*/ 87 h 352"/>
                  <a:gd name="T58" fmla="*/ 391 w 396"/>
                  <a:gd name="T59" fmla="*/ 345 h 352"/>
                  <a:gd name="T60" fmla="*/ 391 w 396"/>
                  <a:gd name="T61" fmla="*/ 344 h 352"/>
                  <a:gd name="T62" fmla="*/ 216 w 396"/>
                  <a:gd name="T63" fmla="*/ 4 h 352"/>
                  <a:gd name="T64" fmla="*/ 216 w 396"/>
                  <a:gd name="T65" fmla="*/ 4 h 352"/>
                  <a:gd name="T66" fmla="*/ 215 w 396"/>
                  <a:gd name="T67" fmla="*/ 3 h 352"/>
                  <a:gd name="T68" fmla="*/ 214 w 396"/>
                  <a:gd name="T69" fmla="*/ 1 h 352"/>
                  <a:gd name="T70" fmla="*/ 213 w 396"/>
                  <a:gd name="T71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6" h="352">
                    <a:moveTo>
                      <a:pt x="394" y="347"/>
                    </a:moveTo>
                    <a:lnTo>
                      <a:pt x="393" y="348"/>
                    </a:lnTo>
                    <a:lnTo>
                      <a:pt x="394" y="351"/>
                    </a:lnTo>
                    <a:lnTo>
                      <a:pt x="394" y="351"/>
                    </a:lnTo>
                    <a:lnTo>
                      <a:pt x="396" y="352"/>
                    </a:lnTo>
                    <a:lnTo>
                      <a:pt x="394" y="349"/>
                    </a:lnTo>
                    <a:lnTo>
                      <a:pt x="394" y="347"/>
                    </a:lnTo>
                    <a:lnTo>
                      <a:pt x="394" y="347"/>
                    </a:lnTo>
                    <a:moveTo>
                      <a:pt x="19" y="99"/>
                    </a:moveTo>
                    <a:lnTo>
                      <a:pt x="390" y="348"/>
                    </a:lnTo>
                    <a:lnTo>
                      <a:pt x="390" y="348"/>
                    </a:lnTo>
                    <a:lnTo>
                      <a:pt x="390" y="348"/>
                    </a:lnTo>
                    <a:lnTo>
                      <a:pt x="19" y="99"/>
                    </a:lnTo>
                    <a:moveTo>
                      <a:pt x="1" y="86"/>
                    </a:moveTo>
                    <a:lnTo>
                      <a:pt x="0" y="87"/>
                    </a:lnTo>
                    <a:lnTo>
                      <a:pt x="0" y="87"/>
                    </a:lnTo>
                    <a:lnTo>
                      <a:pt x="1" y="86"/>
                    </a:lnTo>
                    <a:lnTo>
                      <a:pt x="1" y="86"/>
                    </a:lnTo>
                    <a:moveTo>
                      <a:pt x="160" y="26"/>
                    </a:moveTo>
                    <a:lnTo>
                      <a:pt x="212" y="4"/>
                    </a:lnTo>
                    <a:lnTo>
                      <a:pt x="296" y="166"/>
                    </a:lnTo>
                    <a:lnTo>
                      <a:pt x="387" y="342"/>
                    </a:lnTo>
                    <a:lnTo>
                      <a:pt x="387" y="342"/>
                    </a:lnTo>
                    <a:lnTo>
                      <a:pt x="7" y="87"/>
                    </a:lnTo>
                    <a:lnTo>
                      <a:pt x="160" y="26"/>
                    </a:lnTo>
                    <a:moveTo>
                      <a:pt x="213" y="0"/>
                    </a:moveTo>
                    <a:lnTo>
                      <a:pt x="212" y="0"/>
                    </a:lnTo>
                    <a:lnTo>
                      <a:pt x="8" y="83"/>
                    </a:lnTo>
                    <a:lnTo>
                      <a:pt x="5" y="87"/>
                    </a:lnTo>
                    <a:lnTo>
                      <a:pt x="391" y="345"/>
                    </a:lnTo>
                    <a:lnTo>
                      <a:pt x="391" y="344"/>
                    </a:lnTo>
                    <a:lnTo>
                      <a:pt x="216" y="4"/>
                    </a:lnTo>
                    <a:lnTo>
                      <a:pt x="216" y="4"/>
                    </a:lnTo>
                    <a:lnTo>
                      <a:pt x="215" y="3"/>
                    </a:lnTo>
                    <a:lnTo>
                      <a:pt x="214" y="1"/>
                    </a:lnTo>
                    <a:lnTo>
                      <a:pt x="21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244"/>
              <p:cNvSpPr>
                <a:spLocks noEditPoints="1"/>
              </p:cNvSpPr>
              <p:nvPr/>
            </p:nvSpPr>
            <p:spPr bwMode="auto">
              <a:xfrm>
                <a:off x="3885" y="3217"/>
                <a:ext cx="221" cy="247"/>
              </a:xfrm>
              <a:custGeom>
                <a:avLst/>
                <a:gdLst>
                  <a:gd name="T0" fmla="*/ 182 w 221"/>
                  <a:gd name="T1" fmla="*/ 181 h 247"/>
                  <a:gd name="T2" fmla="*/ 168 w 221"/>
                  <a:gd name="T3" fmla="*/ 247 h 247"/>
                  <a:gd name="T4" fmla="*/ 182 w 221"/>
                  <a:gd name="T5" fmla="*/ 181 h 247"/>
                  <a:gd name="T6" fmla="*/ 1 w 221"/>
                  <a:gd name="T7" fmla="*/ 161 h 247"/>
                  <a:gd name="T8" fmla="*/ 1 w 221"/>
                  <a:gd name="T9" fmla="*/ 161 h 247"/>
                  <a:gd name="T10" fmla="*/ 88 w 221"/>
                  <a:gd name="T11" fmla="*/ 208 h 247"/>
                  <a:gd name="T12" fmla="*/ 1 w 221"/>
                  <a:gd name="T13" fmla="*/ 161 h 247"/>
                  <a:gd name="T14" fmla="*/ 216 w 221"/>
                  <a:gd name="T15" fmla="*/ 3 h 247"/>
                  <a:gd name="T16" fmla="*/ 0 w 221"/>
                  <a:gd name="T17" fmla="*/ 154 h 247"/>
                  <a:gd name="T18" fmla="*/ 0 w 221"/>
                  <a:gd name="T19" fmla="*/ 156 h 247"/>
                  <a:gd name="T20" fmla="*/ 1 w 221"/>
                  <a:gd name="T21" fmla="*/ 156 h 247"/>
                  <a:gd name="T22" fmla="*/ 1 w 221"/>
                  <a:gd name="T23" fmla="*/ 157 h 247"/>
                  <a:gd name="T24" fmla="*/ 164 w 221"/>
                  <a:gd name="T25" fmla="*/ 246 h 247"/>
                  <a:gd name="T26" fmla="*/ 164 w 221"/>
                  <a:gd name="T27" fmla="*/ 246 h 247"/>
                  <a:gd name="T28" fmla="*/ 1 w 221"/>
                  <a:gd name="T29" fmla="*/ 158 h 247"/>
                  <a:gd name="T30" fmla="*/ 216 w 221"/>
                  <a:gd name="T31" fmla="*/ 7 h 247"/>
                  <a:gd name="T32" fmla="*/ 216 w 221"/>
                  <a:gd name="T33" fmla="*/ 4 h 247"/>
                  <a:gd name="T34" fmla="*/ 216 w 221"/>
                  <a:gd name="T35" fmla="*/ 3 h 247"/>
                  <a:gd name="T36" fmla="*/ 221 w 221"/>
                  <a:gd name="T37" fmla="*/ 0 h 247"/>
                  <a:gd name="T38" fmla="*/ 219 w 221"/>
                  <a:gd name="T39" fmla="*/ 1 h 247"/>
                  <a:gd name="T40" fmla="*/ 219 w 221"/>
                  <a:gd name="T41" fmla="*/ 1 h 247"/>
                  <a:gd name="T42" fmla="*/ 220 w 221"/>
                  <a:gd name="T43" fmla="*/ 0 h 247"/>
                  <a:gd name="T44" fmla="*/ 221 w 221"/>
                  <a:gd name="T45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1" h="247">
                    <a:moveTo>
                      <a:pt x="182" y="181"/>
                    </a:moveTo>
                    <a:lnTo>
                      <a:pt x="168" y="247"/>
                    </a:lnTo>
                    <a:lnTo>
                      <a:pt x="182" y="181"/>
                    </a:lnTo>
                    <a:close/>
                    <a:moveTo>
                      <a:pt x="1" y="161"/>
                    </a:moveTo>
                    <a:lnTo>
                      <a:pt x="1" y="161"/>
                    </a:lnTo>
                    <a:lnTo>
                      <a:pt x="88" y="208"/>
                    </a:lnTo>
                    <a:lnTo>
                      <a:pt x="1" y="161"/>
                    </a:lnTo>
                    <a:close/>
                    <a:moveTo>
                      <a:pt x="216" y="3"/>
                    </a:moveTo>
                    <a:lnTo>
                      <a:pt x="0" y="154"/>
                    </a:lnTo>
                    <a:lnTo>
                      <a:pt x="0" y="156"/>
                    </a:lnTo>
                    <a:lnTo>
                      <a:pt x="1" y="156"/>
                    </a:lnTo>
                    <a:lnTo>
                      <a:pt x="1" y="157"/>
                    </a:lnTo>
                    <a:lnTo>
                      <a:pt x="164" y="246"/>
                    </a:lnTo>
                    <a:lnTo>
                      <a:pt x="164" y="246"/>
                    </a:lnTo>
                    <a:lnTo>
                      <a:pt x="1" y="158"/>
                    </a:lnTo>
                    <a:lnTo>
                      <a:pt x="216" y="7"/>
                    </a:lnTo>
                    <a:lnTo>
                      <a:pt x="216" y="4"/>
                    </a:lnTo>
                    <a:lnTo>
                      <a:pt x="216" y="3"/>
                    </a:lnTo>
                    <a:close/>
                    <a:moveTo>
                      <a:pt x="221" y="0"/>
                    </a:moveTo>
                    <a:lnTo>
                      <a:pt x="219" y="1"/>
                    </a:lnTo>
                    <a:lnTo>
                      <a:pt x="219" y="1"/>
                    </a:lnTo>
                    <a:lnTo>
                      <a:pt x="220" y="0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245"/>
              <p:cNvSpPr>
                <a:spLocks noEditPoints="1"/>
              </p:cNvSpPr>
              <p:nvPr/>
            </p:nvSpPr>
            <p:spPr bwMode="auto">
              <a:xfrm>
                <a:off x="3885" y="3217"/>
                <a:ext cx="221" cy="247"/>
              </a:xfrm>
              <a:custGeom>
                <a:avLst/>
                <a:gdLst>
                  <a:gd name="T0" fmla="*/ 182 w 221"/>
                  <a:gd name="T1" fmla="*/ 181 h 247"/>
                  <a:gd name="T2" fmla="*/ 168 w 221"/>
                  <a:gd name="T3" fmla="*/ 247 h 247"/>
                  <a:gd name="T4" fmla="*/ 182 w 221"/>
                  <a:gd name="T5" fmla="*/ 181 h 247"/>
                  <a:gd name="T6" fmla="*/ 1 w 221"/>
                  <a:gd name="T7" fmla="*/ 161 h 247"/>
                  <a:gd name="T8" fmla="*/ 1 w 221"/>
                  <a:gd name="T9" fmla="*/ 161 h 247"/>
                  <a:gd name="T10" fmla="*/ 88 w 221"/>
                  <a:gd name="T11" fmla="*/ 208 h 247"/>
                  <a:gd name="T12" fmla="*/ 1 w 221"/>
                  <a:gd name="T13" fmla="*/ 161 h 247"/>
                  <a:gd name="T14" fmla="*/ 216 w 221"/>
                  <a:gd name="T15" fmla="*/ 3 h 247"/>
                  <a:gd name="T16" fmla="*/ 0 w 221"/>
                  <a:gd name="T17" fmla="*/ 154 h 247"/>
                  <a:gd name="T18" fmla="*/ 0 w 221"/>
                  <a:gd name="T19" fmla="*/ 156 h 247"/>
                  <a:gd name="T20" fmla="*/ 1 w 221"/>
                  <a:gd name="T21" fmla="*/ 156 h 247"/>
                  <a:gd name="T22" fmla="*/ 1 w 221"/>
                  <a:gd name="T23" fmla="*/ 157 h 247"/>
                  <a:gd name="T24" fmla="*/ 164 w 221"/>
                  <a:gd name="T25" fmla="*/ 246 h 247"/>
                  <a:gd name="T26" fmla="*/ 164 w 221"/>
                  <a:gd name="T27" fmla="*/ 246 h 247"/>
                  <a:gd name="T28" fmla="*/ 1 w 221"/>
                  <a:gd name="T29" fmla="*/ 158 h 247"/>
                  <a:gd name="T30" fmla="*/ 216 w 221"/>
                  <a:gd name="T31" fmla="*/ 7 h 247"/>
                  <a:gd name="T32" fmla="*/ 216 w 221"/>
                  <a:gd name="T33" fmla="*/ 4 h 247"/>
                  <a:gd name="T34" fmla="*/ 216 w 221"/>
                  <a:gd name="T35" fmla="*/ 3 h 247"/>
                  <a:gd name="T36" fmla="*/ 221 w 221"/>
                  <a:gd name="T37" fmla="*/ 0 h 247"/>
                  <a:gd name="T38" fmla="*/ 219 w 221"/>
                  <a:gd name="T39" fmla="*/ 1 h 247"/>
                  <a:gd name="T40" fmla="*/ 219 w 221"/>
                  <a:gd name="T41" fmla="*/ 1 h 247"/>
                  <a:gd name="T42" fmla="*/ 220 w 221"/>
                  <a:gd name="T43" fmla="*/ 0 h 247"/>
                  <a:gd name="T44" fmla="*/ 221 w 221"/>
                  <a:gd name="T45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1" h="247">
                    <a:moveTo>
                      <a:pt x="182" y="181"/>
                    </a:moveTo>
                    <a:lnTo>
                      <a:pt x="168" y="247"/>
                    </a:lnTo>
                    <a:lnTo>
                      <a:pt x="182" y="181"/>
                    </a:lnTo>
                    <a:moveTo>
                      <a:pt x="1" y="161"/>
                    </a:moveTo>
                    <a:lnTo>
                      <a:pt x="1" y="161"/>
                    </a:lnTo>
                    <a:lnTo>
                      <a:pt x="88" y="208"/>
                    </a:lnTo>
                    <a:lnTo>
                      <a:pt x="1" y="161"/>
                    </a:lnTo>
                    <a:moveTo>
                      <a:pt x="216" y="3"/>
                    </a:moveTo>
                    <a:lnTo>
                      <a:pt x="0" y="154"/>
                    </a:lnTo>
                    <a:lnTo>
                      <a:pt x="0" y="156"/>
                    </a:lnTo>
                    <a:lnTo>
                      <a:pt x="1" y="156"/>
                    </a:lnTo>
                    <a:lnTo>
                      <a:pt x="1" y="157"/>
                    </a:lnTo>
                    <a:lnTo>
                      <a:pt x="164" y="246"/>
                    </a:lnTo>
                    <a:lnTo>
                      <a:pt x="164" y="246"/>
                    </a:lnTo>
                    <a:lnTo>
                      <a:pt x="1" y="158"/>
                    </a:lnTo>
                    <a:lnTo>
                      <a:pt x="216" y="7"/>
                    </a:lnTo>
                    <a:lnTo>
                      <a:pt x="216" y="4"/>
                    </a:lnTo>
                    <a:lnTo>
                      <a:pt x="216" y="3"/>
                    </a:lnTo>
                    <a:moveTo>
                      <a:pt x="221" y="0"/>
                    </a:moveTo>
                    <a:lnTo>
                      <a:pt x="219" y="1"/>
                    </a:lnTo>
                    <a:lnTo>
                      <a:pt x="219" y="1"/>
                    </a:lnTo>
                    <a:lnTo>
                      <a:pt x="220" y="0"/>
                    </a:lnTo>
                    <a:lnTo>
                      <a:pt x="2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246"/>
              <p:cNvSpPr>
                <a:spLocks noEditPoints="1"/>
              </p:cNvSpPr>
              <p:nvPr/>
            </p:nvSpPr>
            <p:spPr bwMode="auto">
              <a:xfrm>
                <a:off x="3881" y="3371"/>
                <a:ext cx="170" cy="216"/>
              </a:xfrm>
              <a:custGeom>
                <a:avLst/>
                <a:gdLst>
                  <a:gd name="T0" fmla="*/ 74 w 170"/>
                  <a:gd name="T1" fmla="*/ 214 h 216"/>
                  <a:gd name="T2" fmla="*/ 74 w 170"/>
                  <a:gd name="T3" fmla="*/ 214 h 216"/>
                  <a:gd name="T4" fmla="*/ 74 w 170"/>
                  <a:gd name="T5" fmla="*/ 215 h 216"/>
                  <a:gd name="T6" fmla="*/ 74 w 170"/>
                  <a:gd name="T7" fmla="*/ 216 h 216"/>
                  <a:gd name="T8" fmla="*/ 74 w 170"/>
                  <a:gd name="T9" fmla="*/ 216 h 216"/>
                  <a:gd name="T10" fmla="*/ 74 w 170"/>
                  <a:gd name="T11" fmla="*/ 216 h 216"/>
                  <a:gd name="T12" fmla="*/ 75 w 170"/>
                  <a:gd name="T13" fmla="*/ 216 h 216"/>
                  <a:gd name="T14" fmla="*/ 75 w 170"/>
                  <a:gd name="T15" fmla="*/ 216 h 216"/>
                  <a:gd name="T16" fmla="*/ 75 w 170"/>
                  <a:gd name="T17" fmla="*/ 215 h 216"/>
                  <a:gd name="T18" fmla="*/ 74 w 170"/>
                  <a:gd name="T19" fmla="*/ 214 h 216"/>
                  <a:gd name="T20" fmla="*/ 170 w 170"/>
                  <a:gd name="T21" fmla="*/ 97 h 216"/>
                  <a:gd name="T22" fmla="*/ 78 w 170"/>
                  <a:gd name="T23" fmla="*/ 211 h 216"/>
                  <a:gd name="T24" fmla="*/ 81 w 170"/>
                  <a:gd name="T25" fmla="*/ 208 h 216"/>
                  <a:gd name="T26" fmla="*/ 170 w 170"/>
                  <a:gd name="T27" fmla="*/ 97 h 216"/>
                  <a:gd name="T28" fmla="*/ 170 w 170"/>
                  <a:gd name="T29" fmla="*/ 97 h 216"/>
                  <a:gd name="T30" fmla="*/ 5 w 170"/>
                  <a:gd name="T31" fmla="*/ 3 h 216"/>
                  <a:gd name="T32" fmla="*/ 4 w 170"/>
                  <a:gd name="T33" fmla="*/ 4 h 216"/>
                  <a:gd name="T34" fmla="*/ 4 w 170"/>
                  <a:gd name="T35" fmla="*/ 5 h 216"/>
                  <a:gd name="T36" fmla="*/ 3 w 170"/>
                  <a:gd name="T37" fmla="*/ 5 h 216"/>
                  <a:gd name="T38" fmla="*/ 2 w 170"/>
                  <a:gd name="T39" fmla="*/ 7 h 216"/>
                  <a:gd name="T40" fmla="*/ 55 w 170"/>
                  <a:gd name="T41" fmla="*/ 161 h 216"/>
                  <a:gd name="T42" fmla="*/ 72 w 170"/>
                  <a:gd name="T43" fmla="*/ 211 h 216"/>
                  <a:gd name="T44" fmla="*/ 74 w 170"/>
                  <a:gd name="T45" fmla="*/ 211 h 216"/>
                  <a:gd name="T46" fmla="*/ 76 w 170"/>
                  <a:gd name="T47" fmla="*/ 210 h 216"/>
                  <a:gd name="T48" fmla="*/ 47 w 170"/>
                  <a:gd name="T49" fmla="*/ 128 h 216"/>
                  <a:gd name="T50" fmla="*/ 5 w 170"/>
                  <a:gd name="T51" fmla="*/ 7 h 216"/>
                  <a:gd name="T52" fmla="*/ 5 w 170"/>
                  <a:gd name="T53" fmla="*/ 7 h 216"/>
                  <a:gd name="T54" fmla="*/ 92 w 170"/>
                  <a:gd name="T55" fmla="*/ 54 h 216"/>
                  <a:gd name="T56" fmla="*/ 168 w 170"/>
                  <a:gd name="T57" fmla="*/ 94 h 216"/>
                  <a:gd name="T58" fmla="*/ 168 w 170"/>
                  <a:gd name="T59" fmla="*/ 94 h 216"/>
                  <a:gd name="T60" fmla="*/ 165 w 170"/>
                  <a:gd name="T61" fmla="*/ 91 h 216"/>
                  <a:gd name="T62" fmla="*/ 168 w 170"/>
                  <a:gd name="T63" fmla="*/ 92 h 216"/>
                  <a:gd name="T64" fmla="*/ 168 w 170"/>
                  <a:gd name="T65" fmla="*/ 92 h 216"/>
                  <a:gd name="T66" fmla="*/ 5 w 170"/>
                  <a:gd name="T67" fmla="*/ 3 h 216"/>
                  <a:gd name="T68" fmla="*/ 0 w 170"/>
                  <a:gd name="T69" fmla="*/ 0 h 216"/>
                  <a:gd name="T70" fmla="*/ 0 w 170"/>
                  <a:gd name="T71" fmla="*/ 1 h 216"/>
                  <a:gd name="T72" fmla="*/ 1 w 170"/>
                  <a:gd name="T73" fmla="*/ 2 h 216"/>
                  <a:gd name="T74" fmla="*/ 1 w 170"/>
                  <a:gd name="T75" fmla="*/ 1 h 216"/>
                  <a:gd name="T76" fmla="*/ 0 w 170"/>
                  <a:gd name="T7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0" h="216">
                    <a:moveTo>
                      <a:pt x="74" y="214"/>
                    </a:moveTo>
                    <a:lnTo>
                      <a:pt x="74" y="214"/>
                    </a:lnTo>
                    <a:lnTo>
                      <a:pt x="74" y="215"/>
                    </a:lnTo>
                    <a:lnTo>
                      <a:pt x="74" y="216"/>
                    </a:lnTo>
                    <a:lnTo>
                      <a:pt x="74" y="216"/>
                    </a:lnTo>
                    <a:lnTo>
                      <a:pt x="74" y="216"/>
                    </a:lnTo>
                    <a:lnTo>
                      <a:pt x="75" y="216"/>
                    </a:lnTo>
                    <a:lnTo>
                      <a:pt x="75" y="216"/>
                    </a:lnTo>
                    <a:lnTo>
                      <a:pt x="75" y="215"/>
                    </a:lnTo>
                    <a:lnTo>
                      <a:pt x="74" y="214"/>
                    </a:lnTo>
                    <a:close/>
                    <a:moveTo>
                      <a:pt x="170" y="97"/>
                    </a:moveTo>
                    <a:lnTo>
                      <a:pt x="78" y="211"/>
                    </a:lnTo>
                    <a:lnTo>
                      <a:pt x="81" y="208"/>
                    </a:lnTo>
                    <a:lnTo>
                      <a:pt x="170" y="97"/>
                    </a:lnTo>
                    <a:lnTo>
                      <a:pt x="170" y="97"/>
                    </a:lnTo>
                    <a:close/>
                    <a:moveTo>
                      <a:pt x="5" y="3"/>
                    </a:moveTo>
                    <a:lnTo>
                      <a:pt x="4" y="4"/>
                    </a:lnTo>
                    <a:lnTo>
                      <a:pt x="4" y="5"/>
                    </a:lnTo>
                    <a:lnTo>
                      <a:pt x="3" y="5"/>
                    </a:lnTo>
                    <a:lnTo>
                      <a:pt x="2" y="7"/>
                    </a:lnTo>
                    <a:lnTo>
                      <a:pt x="55" y="161"/>
                    </a:lnTo>
                    <a:lnTo>
                      <a:pt x="72" y="211"/>
                    </a:lnTo>
                    <a:lnTo>
                      <a:pt x="74" y="211"/>
                    </a:lnTo>
                    <a:lnTo>
                      <a:pt x="76" y="210"/>
                    </a:lnTo>
                    <a:lnTo>
                      <a:pt x="47" y="128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92" y="54"/>
                    </a:lnTo>
                    <a:lnTo>
                      <a:pt x="168" y="94"/>
                    </a:lnTo>
                    <a:lnTo>
                      <a:pt x="168" y="94"/>
                    </a:lnTo>
                    <a:lnTo>
                      <a:pt x="165" y="91"/>
                    </a:lnTo>
                    <a:lnTo>
                      <a:pt x="168" y="92"/>
                    </a:lnTo>
                    <a:lnTo>
                      <a:pt x="168" y="92"/>
                    </a:lnTo>
                    <a:lnTo>
                      <a:pt x="5" y="3"/>
                    </a:lnTo>
                    <a:close/>
                    <a:moveTo>
                      <a:pt x="0" y="0"/>
                    </a:moveTo>
                    <a:lnTo>
                      <a:pt x="0" y="1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247"/>
              <p:cNvSpPr>
                <a:spLocks noEditPoints="1"/>
              </p:cNvSpPr>
              <p:nvPr/>
            </p:nvSpPr>
            <p:spPr bwMode="auto">
              <a:xfrm>
                <a:off x="3881" y="3371"/>
                <a:ext cx="170" cy="216"/>
              </a:xfrm>
              <a:custGeom>
                <a:avLst/>
                <a:gdLst>
                  <a:gd name="T0" fmla="*/ 74 w 170"/>
                  <a:gd name="T1" fmla="*/ 214 h 216"/>
                  <a:gd name="T2" fmla="*/ 74 w 170"/>
                  <a:gd name="T3" fmla="*/ 214 h 216"/>
                  <a:gd name="T4" fmla="*/ 74 w 170"/>
                  <a:gd name="T5" fmla="*/ 215 h 216"/>
                  <a:gd name="T6" fmla="*/ 74 w 170"/>
                  <a:gd name="T7" fmla="*/ 216 h 216"/>
                  <a:gd name="T8" fmla="*/ 74 w 170"/>
                  <a:gd name="T9" fmla="*/ 216 h 216"/>
                  <a:gd name="T10" fmla="*/ 74 w 170"/>
                  <a:gd name="T11" fmla="*/ 216 h 216"/>
                  <a:gd name="T12" fmla="*/ 75 w 170"/>
                  <a:gd name="T13" fmla="*/ 216 h 216"/>
                  <a:gd name="T14" fmla="*/ 75 w 170"/>
                  <a:gd name="T15" fmla="*/ 216 h 216"/>
                  <a:gd name="T16" fmla="*/ 75 w 170"/>
                  <a:gd name="T17" fmla="*/ 215 h 216"/>
                  <a:gd name="T18" fmla="*/ 74 w 170"/>
                  <a:gd name="T19" fmla="*/ 214 h 216"/>
                  <a:gd name="T20" fmla="*/ 170 w 170"/>
                  <a:gd name="T21" fmla="*/ 97 h 216"/>
                  <a:gd name="T22" fmla="*/ 78 w 170"/>
                  <a:gd name="T23" fmla="*/ 211 h 216"/>
                  <a:gd name="T24" fmla="*/ 81 w 170"/>
                  <a:gd name="T25" fmla="*/ 208 h 216"/>
                  <a:gd name="T26" fmla="*/ 170 w 170"/>
                  <a:gd name="T27" fmla="*/ 97 h 216"/>
                  <a:gd name="T28" fmla="*/ 170 w 170"/>
                  <a:gd name="T29" fmla="*/ 97 h 216"/>
                  <a:gd name="T30" fmla="*/ 5 w 170"/>
                  <a:gd name="T31" fmla="*/ 3 h 216"/>
                  <a:gd name="T32" fmla="*/ 4 w 170"/>
                  <a:gd name="T33" fmla="*/ 4 h 216"/>
                  <a:gd name="T34" fmla="*/ 4 w 170"/>
                  <a:gd name="T35" fmla="*/ 5 h 216"/>
                  <a:gd name="T36" fmla="*/ 3 w 170"/>
                  <a:gd name="T37" fmla="*/ 5 h 216"/>
                  <a:gd name="T38" fmla="*/ 2 w 170"/>
                  <a:gd name="T39" fmla="*/ 7 h 216"/>
                  <a:gd name="T40" fmla="*/ 55 w 170"/>
                  <a:gd name="T41" fmla="*/ 161 h 216"/>
                  <a:gd name="T42" fmla="*/ 72 w 170"/>
                  <a:gd name="T43" fmla="*/ 211 h 216"/>
                  <a:gd name="T44" fmla="*/ 74 w 170"/>
                  <a:gd name="T45" fmla="*/ 211 h 216"/>
                  <a:gd name="T46" fmla="*/ 76 w 170"/>
                  <a:gd name="T47" fmla="*/ 210 h 216"/>
                  <a:gd name="T48" fmla="*/ 47 w 170"/>
                  <a:gd name="T49" fmla="*/ 128 h 216"/>
                  <a:gd name="T50" fmla="*/ 5 w 170"/>
                  <a:gd name="T51" fmla="*/ 7 h 216"/>
                  <a:gd name="T52" fmla="*/ 5 w 170"/>
                  <a:gd name="T53" fmla="*/ 7 h 216"/>
                  <a:gd name="T54" fmla="*/ 92 w 170"/>
                  <a:gd name="T55" fmla="*/ 54 h 216"/>
                  <a:gd name="T56" fmla="*/ 168 w 170"/>
                  <a:gd name="T57" fmla="*/ 94 h 216"/>
                  <a:gd name="T58" fmla="*/ 168 w 170"/>
                  <a:gd name="T59" fmla="*/ 94 h 216"/>
                  <a:gd name="T60" fmla="*/ 165 w 170"/>
                  <a:gd name="T61" fmla="*/ 91 h 216"/>
                  <a:gd name="T62" fmla="*/ 168 w 170"/>
                  <a:gd name="T63" fmla="*/ 92 h 216"/>
                  <a:gd name="T64" fmla="*/ 168 w 170"/>
                  <a:gd name="T65" fmla="*/ 92 h 216"/>
                  <a:gd name="T66" fmla="*/ 5 w 170"/>
                  <a:gd name="T67" fmla="*/ 3 h 216"/>
                  <a:gd name="T68" fmla="*/ 0 w 170"/>
                  <a:gd name="T69" fmla="*/ 0 h 216"/>
                  <a:gd name="T70" fmla="*/ 0 w 170"/>
                  <a:gd name="T71" fmla="*/ 1 h 216"/>
                  <a:gd name="T72" fmla="*/ 1 w 170"/>
                  <a:gd name="T73" fmla="*/ 2 h 216"/>
                  <a:gd name="T74" fmla="*/ 1 w 170"/>
                  <a:gd name="T75" fmla="*/ 1 h 216"/>
                  <a:gd name="T76" fmla="*/ 0 w 170"/>
                  <a:gd name="T7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0" h="216">
                    <a:moveTo>
                      <a:pt x="74" y="214"/>
                    </a:moveTo>
                    <a:lnTo>
                      <a:pt x="74" y="214"/>
                    </a:lnTo>
                    <a:lnTo>
                      <a:pt x="74" y="215"/>
                    </a:lnTo>
                    <a:lnTo>
                      <a:pt x="74" y="216"/>
                    </a:lnTo>
                    <a:lnTo>
                      <a:pt x="74" y="216"/>
                    </a:lnTo>
                    <a:lnTo>
                      <a:pt x="74" y="216"/>
                    </a:lnTo>
                    <a:lnTo>
                      <a:pt x="75" y="216"/>
                    </a:lnTo>
                    <a:lnTo>
                      <a:pt x="75" y="216"/>
                    </a:lnTo>
                    <a:lnTo>
                      <a:pt x="75" y="215"/>
                    </a:lnTo>
                    <a:lnTo>
                      <a:pt x="74" y="214"/>
                    </a:lnTo>
                    <a:moveTo>
                      <a:pt x="170" y="97"/>
                    </a:moveTo>
                    <a:lnTo>
                      <a:pt x="78" y="211"/>
                    </a:lnTo>
                    <a:lnTo>
                      <a:pt x="81" y="208"/>
                    </a:lnTo>
                    <a:lnTo>
                      <a:pt x="170" y="97"/>
                    </a:lnTo>
                    <a:lnTo>
                      <a:pt x="170" y="97"/>
                    </a:lnTo>
                    <a:moveTo>
                      <a:pt x="5" y="3"/>
                    </a:moveTo>
                    <a:lnTo>
                      <a:pt x="4" y="4"/>
                    </a:lnTo>
                    <a:lnTo>
                      <a:pt x="4" y="5"/>
                    </a:lnTo>
                    <a:lnTo>
                      <a:pt x="3" y="5"/>
                    </a:lnTo>
                    <a:lnTo>
                      <a:pt x="2" y="7"/>
                    </a:lnTo>
                    <a:lnTo>
                      <a:pt x="55" y="161"/>
                    </a:lnTo>
                    <a:lnTo>
                      <a:pt x="72" y="211"/>
                    </a:lnTo>
                    <a:lnTo>
                      <a:pt x="74" y="211"/>
                    </a:lnTo>
                    <a:lnTo>
                      <a:pt x="76" y="210"/>
                    </a:lnTo>
                    <a:lnTo>
                      <a:pt x="47" y="128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92" y="54"/>
                    </a:lnTo>
                    <a:lnTo>
                      <a:pt x="168" y="94"/>
                    </a:lnTo>
                    <a:lnTo>
                      <a:pt x="168" y="94"/>
                    </a:lnTo>
                    <a:lnTo>
                      <a:pt x="165" y="91"/>
                    </a:lnTo>
                    <a:lnTo>
                      <a:pt x="168" y="92"/>
                    </a:lnTo>
                    <a:lnTo>
                      <a:pt x="168" y="92"/>
                    </a:lnTo>
                    <a:lnTo>
                      <a:pt x="5" y="3"/>
                    </a:lnTo>
                    <a:moveTo>
                      <a:pt x="0" y="0"/>
                    </a:moveTo>
                    <a:lnTo>
                      <a:pt x="0" y="1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248"/>
              <p:cNvSpPr>
                <a:spLocks noEditPoints="1"/>
              </p:cNvSpPr>
              <p:nvPr/>
            </p:nvSpPr>
            <p:spPr bwMode="auto">
              <a:xfrm>
                <a:off x="6211" y="2033"/>
                <a:ext cx="235" cy="319"/>
              </a:xfrm>
              <a:custGeom>
                <a:avLst/>
                <a:gdLst>
                  <a:gd name="T0" fmla="*/ 3 w 235"/>
                  <a:gd name="T1" fmla="*/ 316 h 319"/>
                  <a:gd name="T2" fmla="*/ 0 w 235"/>
                  <a:gd name="T3" fmla="*/ 319 h 319"/>
                  <a:gd name="T4" fmla="*/ 2 w 235"/>
                  <a:gd name="T5" fmla="*/ 319 h 319"/>
                  <a:gd name="T6" fmla="*/ 3 w 235"/>
                  <a:gd name="T7" fmla="*/ 317 h 319"/>
                  <a:gd name="T8" fmla="*/ 3 w 235"/>
                  <a:gd name="T9" fmla="*/ 316 h 319"/>
                  <a:gd name="T10" fmla="*/ 227 w 235"/>
                  <a:gd name="T11" fmla="*/ 211 h 319"/>
                  <a:gd name="T12" fmla="*/ 146 w 235"/>
                  <a:gd name="T13" fmla="*/ 250 h 319"/>
                  <a:gd name="T14" fmla="*/ 227 w 235"/>
                  <a:gd name="T15" fmla="*/ 211 h 319"/>
                  <a:gd name="T16" fmla="*/ 227 w 235"/>
                  <a:gd name="T17" fmla="*/ 211 h 319"/>
                  <a:gd name="T18" fmla="*/ 235 w 235"/>
                  <a:gd name="T19" fmla="*/ 207 h 319"/>
                  <a:gd name="T20" fmla="*/ 234 w 235"/>
                  <a:gd name="T21" fmla="*/ 208 h 319"/>
                  <a:gd name="T22" fmla="*/ 235 w 235"/>
                  <a:gd name="T23" fmla="*/ 208 h 319"/>
                  <a:gd name="T24" fmla="*/ 235 w 235"/>
                  <a:gd name="T25" fmla="*/ 207 h 319"/>
                  <a:gd name="T26" fmla="*/ 163 w 235"/>
                  <a:gd name="T27" fmla="*/ 72 h 319"/>
                  <a:gd name="T28" fmla="*/ 4 w 235"/>
                  <a:gd name="T29" fmla="*/ 314 h 319"/>
                  <a:gd name="T30" fmla="*/ 4 w 235"/>
                  <a:gd name="T31" fmla="*/ 314 h 319"/>
                  <a:gd name="T32" fmla="*/ 163 w 235"/>
                  <a:gd name="T33" fmla="*/ 72 h 319"/>
                  <a:gd name="T34" fmla="*/ 210 w 235"/>
                  <a:gd name="T35" fmla="*/ 6 h 319"/>
                  <a:gd name="T36" fmla="*/ 210 w 235"/>
                  <a:gd name="T37" fmla="*/ 6 h 319"/>
                  <a:gd name="T38" fmla="*/ 55 w 235"/>
                  <a:gd name="T39" fmla="*/ 242 h 319"/>
                  <a:gd name="T40" fmla="*/ 208 w 235"/>
                  <a:gd name="T41" fmla="*/ 10 h 319"/>
                  <a:gd name="T42" fmla="*/ 231 w 235"/>
                  <a:gd name="T43" fmla="*/ 206 h 319"/>
                  <a:gd name="T44" fmla="*/ 10 w 235"/>
                  <a:gd name="T45" fmla="*/ 311 h 319"/>
                  <a:gd name="T46" fmla="*/ 10 w 235"/>
                  <a:gd name="T47" fmla="*/ 311 h 319"/>
                  <a:gd name="T48" fmla="*/ 233 w 235"/>
                  <a:gd name="T49" fmla="*/ 206 h 319"/>
                  <a:gd name="T50" fmla="*/ 233 w 235"/>
                  <a:gd name="T51" fmla="*/ 207 h 319"/>
                  <a:gd name="T52" fmla="*/ 233 w 235"/>
                  <a:gd name="T53" fmla="*/ 206 h 319"/>
                  <a:gd name="T54" fmla="*/ 234 w 235"/>
                  <a:gd name="T55" fmla="*/ 205 h 319"/>
                  <a:gd name="T56" fmla="*/ 210 w 235"/>
                  <a:gd name="T57" fmla="*/ 6 h 319"/>
                  <a:gd name="T58" fmla="*/ 210 w 235"/>
                  <a:gd name="T59" fmla="*/ 0 h 319"/>
                  <a:gd name="T60" fmla="*/ 208 w 235"/>
                  <a:gd name="T61" fmla="*/ 4 h 319"/>
                  <a:gd name="T62" fmla="*/ 209 w 235"/>
                  <a:gd name="T63" fmla="*/ 4 h 319"/>
                  <a:gd name="T64" fmla="*/ 210 w 235"/>
                  <a:gd name="T65" fmla="*/ 2 h 319"/>
                  <a:gd name="T66" fmla="*/ 210 w 235"/>
                  <a:gd name="T67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" h="319">
                    <a:moveTo>
                      <a:pt x="3" y="316"/>
                    </a:moveTo>
                    <a:lnTo>
                      <a:pt x="0" y="319"/>
                    </a:lnTo>
                    <a:lnTo>
                      <a:pt x="2" y="319"/>
                    </a:lnTo>
                    <a:lnTo>
                      <a:pt x="3" y="317"/>
                    </a:lnTo>
                    <a:lnTo>
                      <a:pt x="3" y="316"/>
                    </a:lnTo>
                    <a:close/>
                    <a:moveTo>
                      <a:pt x="227" y="211"/>
                    </a:moveTo>
                    <a:lnTo>
                      <a:pt x="146" y="250"/>
                    </a:lnTo>
                    <a:lnTo>
                      <a:pt x="227" y="211"/>
                    </a:lnTo>
                    <a:lnTo>
                      <a:pt x="227" y="211"/>
                    </a:lnTo>
                    <a:close/>
                    <a:moveTo>
                      <a:pt x="235" y="207"/>
                    </a:moveTo>
                    <a:lnTo>
                      <a:pt x="234" y="208"/>
                    </a:lnTo>
                    <a:lnTo>
                      <a:pt x="235" y="208"/>
                    </a:lnTo>
                    <a:lnTo>
                      <a:pt x="235" y="207"/>
                    </a:lnTo>
                    <a:close/>
                    <a:moveTo>
                      <a:pt x="163" y="72"/>
                    </a:moveTo>
                    <a:lnTo>
                      <a:pt x="4" y="314"/>
                    </a:lnTo>
                    <a:lnTo>
                      <a:pt x="4" y="314"/>
                    </a:lnTo>
                    <a:lnTo>
                      <a:pt x="163" y="72"/>
                    </a:lnTo>
                    <a:close/>
                    <a:moveTo>
                      <a:pt x="210" y="6"/>
                    </a:moveTo>
                    <a:lnTo>
                      <a:pt x="210" y="6"/>
                    </a:lnTo>
                    <a:lnTo>
                      <a:pt x="55" y="242"/>
                    </a:lnTo>
                    <a:lnTo>
                      <a:pt x="208" y="10"/>
                    </a:lnTo>
                    <a:lnTo>
                      <a:pt x="231" y="206"/>
                    </a:lnTo>
                    <a:lnTo>
                      <a:pt x="10" y="311"/>
                    </a:lnTo>
                    <a:lnTo>
                      <a:pt x="10" y="311"/>
                    </a:lnTo>
                    <a:lnTo>
                      <a:pt x="233" y="206"/>
                    </a:lnTo>
                    <a:lnTo>
                      <a:pt x="233" y="207"/>
                    </a:lnTo>
                    <a:lnTo>
                      <a:pt x="233" y="206"/>
                    </a:lnTo>
                    <a:lnTo>
                      <a:pt x="234" y="205"/>
                    </a:lnTo>
                    <a:lnTo>
                      <a:pt x="210" y="6"/>
                    </a:lnTo>
                    <a:close/>
                    <a:moveTo>
                      <a:pt x="210" y="0"/>
                    </a:moveTo>
                    <a:lnTo>
                      <a:pt x="208" y="4"/>
                    </a:lnTo>
                    <a:lnTo>
                      <a:pt x="209" y="4"/>
                    </a:lnTo>
                    <a:lnTo>
                      <a:pt x="210" y="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249"/>
              <p:cNvSpPr>
                <a:spLocks noEditPoints="1"/>
              </p:cNvSpPr>
              <p:nvPr/>
            </p:nvSpPr>
            <p:spPr bwMode="auto">
              <a:xfrm>
                <a:off x="6211" y="2033"/>
                <a:ext cx="235" cy="319"/>
              </a:xfrm>
              <a:custGeom>
                <a:avLst/>
                <a:gdLst>
                  <a:gd name="T0" fmla="*/ 3 w 235"/>
                  <a:gd name="T1" fmla="*/ 316 h 319"/>
                  <a:gd name="T2" fmla="*/ 0 w 235"/>
                  <a:gd name="T3" fmla="*/ 319 h 319"/>
                  <a:gd name="T4" fmla="*/ 2 w 235"/>
                  <a:gd name="T5" fmla="*/ 319 h 319"/>
                  <a:gd name="T6" fmla="*/ 3 w 235"/>
                  <a:gd name="T7" fmla="*/ 317 h 319"/>
                  <a:gd name="T8" fmla="*/ 3 w 235"/>
                  <a:gd name="T9" fmla="*/ 316 h 319"/>
                  <a:gd name="T10" fmla="*/ 227 w 235"/>
                  <a:gd name="T11" fmla="*/ 211 h 319"/>
                  <a:gd name="T12" fmla="*/ 146 w 235"/>
                  <a:gd name="T13" fmla="*/ 250 h 319"/>
                  <a:gd name="T14" fmla="*/ 227 w 235"/>
                  <a:gd name="T15" fmla="*/ 211 h 319"/>
                  <a:gd name="T16" fmla="*/ 227 w 235"/>
                  <a:gd name="T17" fmla="*/ 211 h 319"/>
                  <a:gd name="T18" fmla="*/ 235 w 235"/>
                  <a:gd name="T19" fmla="*/ 207 h 319"/>
                  <a:gd name="T20" fmla="*/ 234 w 235"/>
                  <a:gd name="T21" fmla="*/ 208 h 319"/>
                  <a:gd name="T22" fmla="*/ 235 w 235"/>
                  <a:gd name="T23" fmla="*/ 208 h 319"/>
                  <a:gd name="T24" fmla="*/ 235 w 235"/>
                  <a:gd name="T25" fmla="*/ 207 h 319"/>
                  <a:gd name="T26" fmla="*/ 163 w 235"/>
                  <a:gd name="T27" fmla="*/ 72 h 319"/>
                  <a:gd name="T28" fmla="*/ 4 w 235"/>
                  <a:gd name="T29" fmla="*/ 314 h 319"/>
                  <a:gd name="T30" fmla="*/ 4 w 235"/>
                  <a:gd name="T31" fmla="*/ 314 h 319"/>
                  <a:gd name="T32" fmla="*/ 163 w 235"/>
                  <a:gd name="T33" fmla="*/ 72 h 319"/>
                  <a:gd name="T34" fmla="*/ 210 w 235"/>
                  <a:gd name="T35" fmla="*/ 6 h 319"/>
                  <a:gd name="T36" fmla="*/ 210 w 235"/>
                  <a:gd name="T37" fmla="*/ 6 h 319"/>
                  <a:gd name="T38" fmla="*/ 55 w 235"/>
                  <a:gd name="T39" fmla="*/ 242 h 319"/>
                  <a:gd name="T40" fmla="*/ 208 w 235"/>
                  <a:gd name="T41" fmla="*/ 10 h 319"/>
                  <a:gd name="T42" fmla="*/ 231 w 235"/>
                  <a:gd name="T43" fmla="*/ 206 h 319"/>
                  <a:gd name="T44" fmla="*/ 10 w 235"/>
                  <a:gd name="T45" fmla="*/ 311 h 319"/>
                  <a:gd name="T46" fmla="*/ 10 w 235"/>
                  <a:gd name="T47" fmla="*/ 311 h 319"/>
                  <a:gd name="T48" fmla="*/ 233 w 235"/>
                  <a:gd name="T49" fmla="*/ 206 h 319"/>
                  <a:gd name="T50" fmla="*/ 233 w 235"/>
                  <a:gd name="T51" fmla="*/ 207 h 319"/>
                  <a:gd name="T52" fmla="*/ 233 w 235"/>
                  <a:gd name="T53" fmla="*/ 206 h 319"/>
                  <a:gd name="T54" fmla="*/ 234 w 235"/>
                  <a:gd name="T55" fmla="*/ 205 h 319"/>
                  <a:gd name="T56" fmla="*/ 210 w 235"/>
                  <a:gd name="T57" fmla="*/ 6 h 319"/>
                  <a:gd name="T58" fmla="*/ 210 w 235"/>
                  <a:gd name="T59" fmla="*/ 0 h 319"/>
                  <a:gd name="T60" fmla="*/ 208 w 235"/>
                  <a:gd name="T61" fmla="*/ 4 h 319"/>
                  <a:gd name="T62" fmla="*/ 209 w 235"/>
                  <a:gd name="T63" fmla="*/ 4 h 319"/>
                  <a:gd name="T64" fmla="*/ 210 w 235"/>
                  <a:gd name="T65" fmla="*/ 2 h 319"/>
                  <a:gd name="T66" fmla="*/ 210 w 235"/>
                  <a:gd name="T67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" h="319">
                    <a:moveTo>
                      <a:pt x="3" y="316"/>
                    </a:moveTo>
                    <a:lnTo>
                      <a:pt x="0" y="319"/>
                    </a:lnTo>
                    <a:lnTo>
                      <a:pt x="2" y="319"/>
                    </a:lnTo>
                    <a:lnTo>
                      <a:pt x="3" y="317"/>
                    </a:lnTo>
                    <a:lnTo>
                      <a:pt x="3" y="316"/>
                    </a:lnTo>
                    <a:moveTo>
                      <a:pt x="227" y="211"/>
                    </a:moveTo>
                    <a:lnTo>
                      <a:pt x="146" y="250"/>
                    </a:lnTo>
                    <a:lnTo>
                      <a:pt x="227" y="211"/>
                    </a:lnTo>
                    <a:lnTo>
                      <a:pt x="227" y="211"/>
                    </a:lnTo>
                    <a:moveTo>
                      <a:pt x="235" y="207"/>
                    </a:moveTo>
                    <a:lnTo>
                      <a:pt x="234" y="208"/>
                    </a:lnTo>
                    <a:lnTo>
                      <a:pt x="235" y="208"/>
                    </a:lnTo>
                    <a:lnTo>
                      <a:pt x="235" y="207"/>
                    </a:lnTo>
                    <a:moveTo>
                      <a:pt x="163" y="72"/>
                    </a:moveTo>
                    <a:lnTo>
                      <a:pt x="4" y="314"/>
                    </a:lnTo>
                    <a:lnTo>
                      <a:pt x="4" y="314"/>
                    </a:lnTo>
                    <a:lnTo>
                      <a:pt x="163" y="72"/>
                    </a:lnTo>
                    <a:moveTo>
                      <a:pt x="210" y="6"/>
                    </a:moveTo>
                    <a:lnTo>
                      <a:pt x="210" y="6"/>
                    </a:lnTo>
                    <a:lnTo>
                      <a:pt x="55" y="242"/>
                    </a:lnTo>
                    <a:lnTo>
                      <a:pt x="208" y="10"/>
                    </a:lnTo>
                    <a:lnTo>
                      <a:pt x="231" y="206"/>
                    </a:lnTo>
                    <a:lnTo>
                      <a:pt x="10" y="311"/>
                    </a:lnTo>
                    <a:lnTo>
                      <a:pt x="10" y="311"/>
                    </a:lnTo>
                    <a:lnTo>
                      <a:pt x="233" y="206"/>
                    </a:lnTo>
                    <a:lnTo>
                      <a:pt x="233" y="207"/>
                    </a:lnTo>
                    <a:lnTo>
                      <a:pt x="233" y="206"/>
                    </a:lnTo>
                    <a:lnTo>
                      <a:pt x="234" y="205"/>
                    </a:lnTo>
                    <a:lnTo>
                      <a:pt x="210" y="6"/>
                    </a:lnTo>
                    <a:moveTo>
                      <a:pt x="210" y="0"/>
                    </a:moveTo>
                    <a:lnTo>
                      <a:pt x="208" y="4"/>
                    </a:lnTo>
                    <a:lnTo>
                      <a:pt x="209" y="4"/>
                    </a:lnTo>
                    <a:lnTo>
                      <a:pt x="210" y="2"/>
                    </a:lnTo>
                    <a:lnTo>
                      <a:pt x="2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250"/>
              <p:cNvSpPr>
                <a:spLocks noEditPoints="1"/>
              </p:cNvSpPr>
              <p:nvPr/>
            </p:nvSpPr>
            <p:spPr bwMode="auto">
              <a:xfrm>
                <a:off x="6044" y="2032"/>
                <a:ext cx="382" cy="318"/>
              </a:xfrm>
              <a:custGeom>
                <a:avLst/>
                <a:gdLst>
                  <a:gd name="T0" fmla="*/ 6 w 382"/>
                  <a:gd name="T1" fmla="*/ 264 h 318"/>
                  <a:gd name="T2" fmla="*/ 6 w 382"/>
                  <a:gd name="T3" fmla="*/ 264 h 318"/>
                  <a:gd name="T4" fmla="*/ 7 w 382"/>
                  <a:gd name="T5" fmla="*/ 264 h 318"/>
                  <a:gd name="T6" fmla="*/ 170 w 382"/>
                  <a:gd name="T7" fmla="*/ 317 h 318"/>
                  <a:gd name="T8" fmla="*/ 170 w 382"/>
                  <a:gd name="T9" fmla="*/ 318 h 318"/>
                  <a:gd name="T10" fmla="*/ 170 w 382"/>
                  <a:gd name="T11" fmla="*/ 318 h 318"/>
                  <a:gd name="T12" fmla="*/ 6 w 382"/>
                  <a:gd name="T13" fmla="*/ 264 h 318"/>
                  <a:gd name="T14" fmla="*/ 2 w 382"/>
                  <a:gd name="T15" fmla="*/ 261 h 318"/>
                  <a:gd name="T16" fmla="*/ 2 w 382"/>
                  <a:gd name="T17" fmla="*/ 262 h 318"/>
                  <a:gd name="T18" fmla="*/ 2 w 382"/>
                  <a:gd name="T19" fmla="*/ 262 h 318"/>
                  <a:gd name="T20" fmla="*/ 0 w 382"/>
                  <a:gd name="T21" fmla="*/ 263 h 318"/>
                  <a:gd name="T22" fmla="*/ 1 w 382"/>
                  <a:gd name="T23" fmla="*/ 263 h 318"/>
                  <a:gd name="T24" fmla="*/ 1 w 382"/>
                  <a:gd name="T25" fmla="*/ 263 h 318"/>
                  <a:gd name="T26" fmla="*/ 2 w 382"/>
                  <a:gd name="T27" fmla="*/ 262 h 318"/>
                  <a:gd name="T28" fmla="*/ 2 w 382"/>
                  <a:gd name="T29" fmla="*/ 261 h 318"/>
                  <a:gd name="T30" fmla="*/ 371 w 382"/>
                  <a:gd name="T31" fmla="*/ 8 h 318"/>
                  <a:gd name="T32" fmla="*/ 61 w 382"/>
                  <a:gd name="T33" fmla="*/ 221 h 318"/>
                  <a:gd name="T34" fmla="*/ 371 w 382"/>
                  <a:gd name="T35" fmla="*/ 8 h 318"/>
                  <a:gd name="T36" fmla="*/ 371 w 382"/>
                  <a:gd name="T37" fmla="*/ 8 h 318"/>
                  <a:gd name="T38" fmla="*/ 377 w 382"/>
                  <a:gd name="T39" fmla="*/ 7 h 318"/>
                  <a:gd name="T40" fmla="*/ 370 w 382"/>
                  <a:gd name="T41" fmla="*/ 12 h 318"/>
                  <a:gd name="T42" fmla="*/ 330 w 382"/>
                  <a:gd name="T43" fmla="*/ 73 h 318"/>
                  <a:gd name="T44" fmla="*/ 171 w 382"/>
                  <a:gd name="T45" fmla="*/ 315 h 318"/>
                  <a:gd name="T46" fmla="*/ 171 w 382"/>
                  <a:gd name="T47" fmla="*/ 315 h 318"/>
                  <a:gd name="T48" fmla="*/ 7 w 382"/>
                  <a:gd name="T49" fmla="*/ 262 h 318"/>
                  <a:gd name="T50" fmla="*/ 7 w 382"/>
                  <a:gd name="T51" fmla="*/ 262 h 318"/>
                  <a:gd name="T52" fmla="*/ 172 w 382"/>
                  <a:gd name="T53" fmla="*/ 315 h 318"/>
                  <a:gd name="T54" fmla="*/ 177 w 382"/>
                  <a:gd name="T55" fmla="*/ 312 h 318"/>
                  <a:gd name="T56" fmla="*/ 177 w 382"/>
                  <a:gd name="T57" fmla="*/ 312 h 318"/>
                  <a:gd name="T58" fmla="*/ 222 w 382"/>
                  <a:gd name="T59" fmla="*/ 243 h 318"/>
                  <a:gd name="T60" fmla="*/ 377 w 382"/>
                  <a:gd name="T61" fmla="*/ 7 h 318"/>
                  <a:gd name="T62" fmla="*/ 382 w 382"/>
                  <a:gd name="T63" fmla="*/ 0 h 318"/>
                  <a:gd name="T64" fmla="*/ 377 w 382"/>
                  <a:gd name="T65" fmla="*/ 3 h 318"/>
                  <a:gd name="T66" fmla="*/ 376 w 382"/>
                  <a:gd name="T67" fmla="*/ 5 h 318"/>
                  <a:gd name="T68" fmla="*/ 376 w 382"/>
                  <a:gd name="T69" fmla="*/ 5 h 318"/>
                  <a:gd name="T70" fmla="*/ 379 w 382"/>
                  <a:gd name="T71" fmla="*/ 5 h 318"/>
                  <a:gd name="T72" fmla="*/ 382 w 382"/>
                  <a:gd name="T7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2" h="318">
                    <a:moveTo>
                      <a:pt x="6" y="264"/>
                    </a:moveTo>
                    <a:lnTo>
                      <a:pt x="6" y="264"/>
                    </a:lnTo>
                    <a:lnTo>
                      <a:pt x="7" y="264"/>
                    </a:lnTo>
                    <a:lnTo>
                      <a:pt x="170" y="317"/>
                    </a:lnTo>
                    <a:lnTo>
                      <a:pt x="170" y="318"/>
                    </a:lnTo>
                    <a:lnTo>
                      <a:pt x="170" y="318"/>
                    </a:lnTo>
                    <a:lnTo>
                      <a:pt x="6" y="264"/>
                    </a:lnTo>
                    <a:close/>
                    <a:moveTo>
                      <a:pt x="2" y="261"/>
                    </a:moveTo>
                    <a:lnTo>
                      <a:pt x="2" y="262"/>
                    </a:lnTo>
                    <a:lnTo>
                      <a:pt x="2" y="262"/>
                    </a:lnTo>
                    <a:lnTo>
                      <a:pt x="0" y="263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2" y="262"/>
                    </a:lnTo>
                    <a:lnTo>
                      <a:pt x="2" y="261"/>
                    </a:lnTo>
                    <a:close/>
                    <a:moveTo>
                      <a:pt x="371" y="8"/>
                    </a:moveTo>
                    <a:lnTo>
                      <a:pt x="61" y="221"/>
                    </a:lnTo>
                    <a:lnTo>
                      <a:pt x="371" y="8"/>
                    </a:lnTo>
                    <a:lnTo>
                      <a:pt x="371" y="8"/>
                    </a:lnTo>
                    <a:close/>
                    <a:moveTo>
                      <a:pt x="377" y="7"/>
                    </a:moveTo>
                    <a:lnTo>
                      <a:pt x="370" y="12"/>
                    </a:lnTo>
                    <a:lnTo>
                      <a:pt x="330" y="73"/>
                    </a:lnTo>
                    <a:lnTo>
                      <a:pt x="171" y="315"/>
                    </a:lnTo>
                    <a:lnTo>
                      <a:pt x="171" y="315"/>
                    </a:lnTo>
                    <a:lnTo>
                      <a:pt x="7" y="262"/>
                    </a:lnTo>
                    <a:lnTo>
                      <a:pt x="7" y="262"/>
                    </a:lnTo>
                    <a:lnTo>
                      <a:pt x="172" y="315"/>
                    </a:lnTo>
                    <a:lnTo>
                      <a:pt x="177" y="312"/>
                    </a:lnTo>
                    <a:lnTo>
                      <a:pt x="177" y="312"/>
                    </a:lnTo>
                    <a:lnTo>
                      <a:pt x="222" y="243"/>
                    </a:lnTo>
                    <a:lnTo>
                      <a:pt x="377" y="7"/>
                    </a:lnTo>
                    <a:close/>
                    <a:moveTo>
                      <a:pt x="382" y="0"/>
                    </a:moveTo>
                    <a:lnTo>
                      <a:pt x="377" y="3"/>
                    </a:lnTo>
                    <a:lnTo>
                      <a:pt x="376" y="5"/>
                    </a:lnTo>
                    <a:lnTo>
                      <a:pt x="376" y="5"/>
                    </a:lnTo>
                    <a:lnTo>
                      <a:pt x="379" y="5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251"/>
              <p:cNvSpPr>
                <a:spLocks noEditPoints="1"/>
              </p:cNvSpPr>
              <p:nvPr/>
            </p:nvSpPr>
            <p:spPr bwMode="auto">
              <a:xfrm>
                <a:off x="6044" y="2032"/>
                <a:ext cx="382" cy="318"/>
              </a:xfrm>
              <a:custGeom>
                <a:avLst/>
                <a:gdLst>
                  <a:gd name="T0" fmla="*/ 6 w 382"/>
                  <a:gd name="T1" fmla="*/ 264 h 318"/>
                  <a:gd name="T2" fmla="*/ 6 w 382"/>
                  <a:gd name="T3" fmla="*/ 264 h 318"/>
                  <a:gd name="T4" fmla="*/ 7 w 382"/>
                  <a:gd name="T5" fmla="*/ 264 h 318"/>
                  <a:gd name="T6" fmla="*/ 170 w 382"/>
                  <a:gd name="T7" fmla="*/ 317 h 318"/>
                  <a:gd name="T8" fmla="*/ 170 w 382"/>
                  <a:gd name="T9" fmla="*/ 318 h 318"/>
                  <a:gd name="T10" fmla="*/ 170 w 382"/>
                  <a:gd name="T11" fmla="*/ 318 h 318"/>
                  <a:gd name="T12" fmla="*/ 6 w 382"/>
                  <a:gd name="T13" fmla="*/ 264 h 318"/>
                  <a:gd name="T14" fmla="*/ 2 w 382"/>
                  <a:gd name="T15" fmla="*/ 261 h 318"/>
                  <a:gd name="T16" fmla="*/ 2 w 382"/>
                  <a:gd name="T17" fmla="*/ 262 h 318"/>
                  <a:gd name="T18" fmla="*/ 2 w 382"/>
                  <a:gd name="T19" fmla="*/ 262 h 318"/>
                  <a:gd name="T20" fmla="*/ 0 w 382"/>
                  <a:gd name="T21" fmla="*/ 263 h 318"/>
                  <a:gd name="T22" fmla="*/ 1 w 382"/>
                  <a:gd name="T23" fmla="*/ 263 h 318"/>
                  <a:gd name="T24" fmla="*/ 1 w 382"/>
                  <a:gd name="T25" fmla="*/ 263 h 318"/>
                  <a:gd name="T26" fmla="*/ 2 w 382"/>
                  <a:gd name="T27" fmla="*/ 262 h 318"/>
                  <a:gd name="T28" fmla="*/ 2 w 382"/>
                  <a:gd name="T29" fmla="*/ 261 h 318"/>
                  <a:gd name="T30" fmla="*/ 371 w 382"/>
                  <a:gd name="T31" fmla="*/ 8 h 318"/>
                  <a:gd name="T32" fmla="*/ 61 w 382"/>
                  <a:gd name="T33" fmla="*/ 221 h 318"/>
                  <a:gd name="T34" fmla="*/ 371 w 382"/>
                  <a:gd name="T35" fmla="*/ 8 h 318"/>
                  <a:gd name="T36" fmla="*/ 371 w 382"/>
                  <a:gd name="T37" fmla="*/ 8 h 318"/>
                  <a:gd name="T38" fmla="*/ 377 w 382"/>
                  <a:gd name="T39" fmla="*/ 7 h 318"/>
                  <a:gd name="T40" fmla="*/ 370 w 382"/>
                  <a:gd name="T41" fmla="*/ 12 h 318"/>
                  <a:gd name="T42" fmla="*/ 330 w 382"/>
                  <a:gd name="T43" fmla="*/ 73 h 318"/>
                  <a:gd name="T44" fmla="*/ 171 w 382"/>
                  <a:gd name="T45" fmla="*/ 315 h 318"/>
                  <a:gd name="T46" fmla="*/ 171 w 382"/>
                  <a:gd name="T47" fmla="*/ 315 h 318"/>
                  <a:gd name="T48" fmla="*/ 7 w 382"/>
                  <a:gd name="T49" fmla="*/ 262 h 318"/>
                  <a:gd name="T50" fmla="*/ 7 w 382"/>
                  <a:gd name="T51" fmla="*/ 262 h 318"/>
                  <a:gd name="T52" fmla="*/ 172 w 382"/>
                  <a:gd name="T53" fmla="*/ 315 h 318"/>
                  <a:gd name="T54" fmla="*/ 177 w 382"/>
                  <a:gd name="T55" fmla="*/ 312 h 318"/>
                  <a:gd name="T56" fmla="*/ 177 w 382"/>
                  <a:gd name="T57" fmla="*/ 312 h 318"/>
                  <a:gd name="T58" fmla="*/ 222 w 382"/>
                  <a:gd name="T59" fmla="*/ 243 h 318"/>
                  <a:gd name="T60" fmla="*/ 377 w 382"/>
                  <a:gd name="T61" fmla="*/ 7 h 318"/>
                  <a:gd name="T62" fmla="*/ 382 w 382"/>
                  <a:gd name="T63" fmla="*/ 0 h 318"/>
                  <a:gd name="T64" fmla="*/ 377 w 382"/>
                  <a:gd name="T65" fmla="*/ 3 h 318"/>
                  <a:gd name="T66" fmla="*/ 376 w 382"/>
                  <a:gd name="T67" fmla="*/ 5 h 318"/>
                  <a:gd name="T68" fmla="*/ 376 w 382"/>
                  <a:gd name="T69" fmla="*/ 5 h 318"/>
                  <a:gd name="T70" fmla="*/ 379 w 382"/>
                  <a:gd name="T71" fmla="*/ 5 h 318"/>
                  <a:gd name="T72" fmla="*/ 382 w 382"/>
                  <a:gd name="T7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2" h="318">
                    <a:moveTo>
                      <a:pt x="6" y="264"/>
                    </a:moveTo>
                    <a:lnTo>
                      <a:pt x="6" y="264"/>
                    </a:lnTo>
                    <a:lnTo>
                      <a:pt x="7" y="264"/>
                    </a:lnTo>
                    <a:lnTo>
                      <a:pt x="170" y="317"/>
                    </a:lnTo>
                    <a:lnTo>
                      <a:pt x="170" y="318"/>
                    </a:lnTo>
                    <a:lnTo>
                      <a:pt x="170" y="318"/>
                    </a:lnTo>
                    <a:lnTo>
                      <a:pt x="6" y="264"/>
                    </a:lnTo>
                    <a:moveTo>
                      <a:pt x="2" y="261"/>
                    </a:moveTo>
                    <a:lnTo>
                      <a:pt x="2" y="262"/>
                    </a:lnTo>
                    <a:lnTo>
                      <a:pt x="2" y="262"/>
                    </a:lnTo>
                    <a:lnTo>
                      <a:pt x="0" y="263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2" y="262"/>
                    </a:lnTo>
                    <a:lnTo>
                      <a:pt x="2" y="261"/>
                    </a:lnTo>
                    <a:moveTo>
                      <a:pt x="371" y="8"/>
                    </a:moveTo>
                    <a:lnTo>
                      <a:pt x="61" y="221"/>
                    </a:lnTo>
                    <a:lnTo>
                      <a:pt x="371" y="8"/>
                    </a:lnTo>
                    <a:lnTo>
                      <a:pt x="371" y="8"/>
                    </a:lnTo>
                    <a:moveTo>
                      <a:pt x="377" y="7"/>
                    </a:moveTo>
                    <a:lnTo>
                      <a:pt x="370" y="12"/>
                    </a:lnTo>
                    <a:lnTo>
                      <a:pt x="330" y="73"/>
                    </a:lnTo>
                    <a:lnTo>
                      <a:pt x="171" y="315"/>
                    </a:lnTo>
                    <a:lnTo>
                      <a:pt x="171" y="315"/>
                    </a:lnTo>
                    <a:lnTo>
                      <a:pt x="7" y="262"/>
                    </a:lnTo>
                    <a:lnTo>
                      <a:pt x="7" y="262"/>
                    </a:lnTo>
                    <a:lnTo>
                      <a:pt x="172" y="315"/>
                    </a:lnTo>
                    <a:lnTo>
                      <a:pt x="177" y="312"/>
                    </a:lnTo>
                    <a:lnTo>
                      <a:pt x="177" y="312"/>
                    </a:lnTo>
                    <a:lnTo>
                      <a:pt x="222" y="243"/>
                    </a:lnTo>
                    <a:lnTo>
                      <a:pt x="377" y="7"/>
                    </a:lnTo>
                    <a:moveTo>
                      <a:pt x="382" y="0"/>
                    </a:moveTo>
                    <a:lnTo>
                      <a:pt x="377" y="3"/>
                    </a:lnTo>
                    <a:lnTo>
                      <a:pt x="376" y="5"/>
                    </a:lnTo>
                    <a:lnTo>
                      <a:pt x="376" y="5"/>
                    </a:lnTo>
                    <a:lnTo>
                      <a:pt x="379" y="5"/>
                    </a:lnTo>
                    <a:lnTo>
                      <a:pt x="38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252"/>
              <p:cNvSpPr>
                <a:spLocks noEditPoints="1"/>
              </p:cNvSpPr>
              <p:nvPr/>
            </p:nvSpPr>
            <p:spPr bwMode="auto">
              <a:xfrm>
                <a:off x="2911" y="3639"/>
                <a:ext cx="333" cy="173"/>
              </a:xfrm>
              <a:custGeom>
                <a:avLst/>
                <a:gdLst>
                  <a:gd name="T0" fmla="*/ 333 w 333"/>
                  <a:gd name="T1" fmla="*/ 129 h 173"/>
                  <a:gd name="T2" fmla="*/ 305 w 333"/>
                  <a:gd name="T3" fmla="*/ 139 h 173"/>
                  <a:gd name="T4" fmla="*/ 333 w 333"/>
                  <a:gd name="T5" fmla="*/ 129 h 173"/>
                  <a:gd name="T6" fmla="*/ 16 w 333"/>
                  <a:gd name="T7" fmla="*/ 10 h 173"/>
                  <a:gd name="T8" fmla="*/ 128 w 333"/>
                  <a:gd name="T9" fmla="*/ 105 h 173"/>
                  <a:gd name="T10" fmla="*/ 16 w 333"/>
                  <a:gd name="T11" fmla="*/ 10 h 173"/>
                  <a:gd name="T12" fmla="*/ 16 w 333"/>
                  <a:gd name="T13" fmla="*/ 10 h 173"/>
                  <a:gd name="T14" fmla="*/ 10 w 333"/>
                  <a:gd name="T15" fmla="*/ 9 h 173"/>
                  <a:gd name="T16" fmla="*/ 10 w 333"/>
                  <a:gd name="T17" fmla="*/ 9 h 173"/>
                  <a:gd name="T18" fmla="*/ 204 w 333"/>
                  <a:gd name="T19" fmla="*/ 173 h 173"/>
                  <a:gd name="T20" fmla="*/ 204 w 333"/>
                  <a:gd name="T21" fmla="*/ 173 h 173"/>
                  <a:gd name="T22" fmla="*/ 10 w 333"/>
                  <a:gd name="T23" fmla="*/ 9 h 173"/>
                  <a:gd name="T24" fmla="*/ 0 w 333"/>
                  <a:gd name="T25" fmla="*/ 0 h 173"/>
                  <a:gd name="T26" fmla="*/ 4 w 333"/>
                  <a:gd name="T27" fmla="*/ 4 h 173"/>
                  <a:gd name="T28" fmla="*/ 4 w 333"/>
                  <a:gd name="T29" fmla="*/ 4 h 173"/>
                  <a:gd name="T30" fmla="*/ 0 w 333"/>
                  <a:gd name="T31" fmla="*/ 1 h 173"/>
                  <a:gd name="T32" fmla="*/ 0 w 333"/>
                  <a:gd name="T33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3" h="173">
                    <a:moveTo>
                      <a:pt x="333" y="129"/>
                    </a:moveTo>
                    <a:lnTo>
                      <a:pt x="305" y="139"/>
                    </a:lnTo>
                    <a:lnTo>
                      <a:pt x="333" y="129"/>
                    </a:lnTo>
                    <a:close/>
                    <a:moveTo>
                      <a:pt x="16" y="10"/>
                    </a:moveTo>
                    <a:lnTo>
                      <a:pt x="128" y="105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  <a:moveTo>
                      <a:pt x="10" y="9"/>
                    </a:moveTo>
                    <a:lnTo>
                      <a:pt x="10" y="9"/>
                    </a:lnTo>
                    <a:lnTo>
                      <a:pt x="204" y="173"/>
                    </a:lnTo>
                    <a:lnTo>
                      <a:pt x="204" y="173"/>
                    </a:lnTo>
                    <a:lnTo>
                      <a:pt x="10" y="9"/>
                    </a:lnTo>
                    <a:close/>
                    <a:moveTo>
                      <a:pt x="0" y="0"/>
                    </a:moveTo>
                    <a:lnTo>
                      <a:pt x="4" y="4"/>
                    </a:lnTo>
                    <a:lnTo>
                      <a:pt x="4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253"/>
              <p:cNvSpPr>
                <a:spLocks noEditPoints="1"/>
              </p:cNvSpPr>
              <p:nvPr/>
            </p:nvSpPr>
            <p:spPr bwMode="auto">
              <a:xfrm>
                <a:off x="2911" y="3639"/>
                <a:ext cx="333" cy="173"/>
              </a:xfrm>
              <a:custGeom>
                <a:avLst/>
                <a:gdLst>
                  <a:gd name="T0" fmla="*/ 333 w 333"/>
                  <a:gd name="T1" fmla="*/ 129 h 173"/>
                  <a:gd name="T2" fmla="*/ 305 w 333"/>
                  <a:gd name="T3" fmla="*/ 139 h 173"/>
                  <a:gd name="T4" fmla="*/ 333 w 333"/>
                  <a:gd name="T5" fmla="*/ 129 h 173"/>
                  <a:gd name="T6" fmla="*/ 16 w 333"/>
                  <a:gd name="T7" fmla="*/ 10 h 173"/>
                  <a:gd name="T8" fmla="*/ 128 w 333"/>
                  <a:gd name="T9" fmla="*/ 105 h 173"/>
                  <a:gd name="T10" fmla="*/ 16 w 333"/>
                  <a:gd name="T11" fmla="*/ 10 h 173"/>
                  <a:gd name="T12" fmla="*/ 16 w 333"/>
                  <a:gd name="T13" fmla="*/ 10 h 173"/>
                  <a:gd name="T14" fmla="*/ 10 w 333"/>
                  <a:gd name="T15" fmla="*/ 9 h 173"/>
                  <a:gd name="T16" fmla="*/ 10 w 333"/>
                  <a:gd name="T17" fmla="*/ 9 h 173"/>
                  <a:gd name="T18" fmla="*/ 204 w 333"/>
                  <a:gd name="T19" fmla="*/ 173 h 173"/>
                  <a:gd name="T20" fmla="*/ 204 w 333"/>
                  <a:gd name="T21" fmla="*/ 173 h 173"/>
                  <a:gd name="T22" fmla="*/ 10 w 333"/>
                  <a:gd name="T23" fmla="*/ 9 h 173"/>
                  <a:gd name="T24" fmla="*/ 0 w 333"/>
                  <a:gd name="T25" fmla="*/ 0 h 173"/>
                  <a:gd name="T26" fmla="*/ 4 w 333"/>
                  <a:gd name="T27" fmla="*/ 4 h 173"/>
                  <a:gd name="T28" fmla="*/ 4 w 333"/>
                  <a:gd name="T29" fmla="*/ 4 h 173"/>
                  <a:gd name="T30" fmla="*/ 0 w 333"/>
                  <a:gd name="T31" fmla="*/ 1 h 173"/>
                  <a:gd name="T32" fmla="*/ 0 w 333"/>
                  <a:gd name="T33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3" h="173">
                    <a:moveTo>
                      <a:pt x="333" y="129"/>
                    </a:moveTo>
                    <a:lnTo>
                      <a:pt x="305" y="139"/>
                    </a:lnTo>
                    <a:lnTo>
                      <a:pt x="333" y="129"/>
                    </a:lnTo>
                    <a:moveTo>
                      <a:pt x="16" y="10"/>
                    </a:moveTo>
                    <a:lnTo>
                      <a:pt x="128" y="105"/>
                    </a:lnTo>
                    <a:lnTo>
                      <a:pt x="16" y="10"/>
                    </a:lnTo>
                    <a:lnTo>
                      <a:pt x="16" y="10"/>
                    </a:lnTo>
                    <a:moveTo>
                      <a:pt x="10" y="9"/>
                    </a:moveTo>
                    <a:lnTo>
                      <a:pt x="10" y="9"/>
                    </a:lnTo>
                    <a:lnTo>
                      <a:pt x="204" y="173"/>
                    </a:lnTo>
                    <a:lnTo>
                      <a:pt x="204" y="173"/>
                    </a:lnTo>
                    <a:lnTo>
                      <a:pt x="10" y="9"/>
                    </a:lnTo>
                    <a:moveTo>
                      <a:pt x="0" y="0"/>
                    </a:moveTo>
                    <a:lnTo>
                      <a:pt x="4" y="4"/>
                    </a:lnTo>
                    <a:lnTo>
                      <a:pt x="4" y="4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254"/>
              <p:cNvSpPr>
                <a:spLocks noEditPoints="1"/>
              </p:cNvSpPr>
              <p:nvPr/>
            </p:nvSpPr>
            <p:spPr bwMode="auto">
              <a:xfrm>
                <a:off x="2921" y="3646"/>
                <a:ext cx="196" cy="460"/>
              </a:xfrm>
              <a:custGeom>
                <a:avLst/>
                <a:gdLst>
                  <a:gd name="T0" fmla="*/ 52 w 196"/>
                  <a:gd name="T1" fmla="*/ 455 h 460"/>
                  <a:gd name="T2" fmla="*/ 53 w 196"/>
                  <a:gd name="T3" fmla="*/ 460 h 460"/>
                  <a:gd name="T4" fmla="*/ 54 w 196"/>
                  <a:gd name="T5" fmla="*/ 458 h 460"/>
                  <a:gd name="T6" fmla="*/ 52 w 196"/>
                  <a:gd name="T7" fmla="*/ 455 h 460"/>
                  <a:gd name="T8" fmla="*/ 52 w 196"/>
                  <a:gd name="T9" fmla="*/ 455 h 460"/>
                  <a:gd name="T10" fmla="*/ 196 w 196"/>
                  <a:gd name="T11" fmla="*/ 170 h 460"/>
                  <a:gd name="T12" fmla="*/ 56 w 196"/>
                  <a:gd name="T13" fmla="*/ 453 h 460"/>
                  <a:gd name="T14" fmla="*/ 56 w 196"/>
                  <a:gd name="T15" fmla="*/ 453 h 460"/>
                  <a:gd name="T16" fmla="*/ 196 w 196"/>
                  <a:gd name="T17" fmla="*/ 170 h 460"/>
                  <a:gd name="T18" fmla="*/ 196 w 196"/>
                  <a:gd name="T19" fmla="*/ 170 h 460"/>
                  <a:gd name="T20" fmla="*/ 0 w 196"/>
                  <a:gd name="T21" fmla="*/ 0 h 460"/>
                  <a:gd name="T22" fmla="*/ 0 w 196"/>
                  <a:gd name="T23" fmla="*/ 2 h 460"/>
                  <a:gd name="T24" fmla="*/ 194 w 196"/>
                  <a:gd name="T25" fmla="*/ 166 h 460"/>
                  <a:gd name="T26" fmla="*/ 194 w 196"/>
                  <a:gd name="T27" fmla="*/ 166 h 460"/>
                  <a:gd name="T28" fmla="*/ 194 w 196"/>
                  <a:gd name="T29" fmla="*/ 165 h 460"/>
                  <a:gd name="T30" fmla="*/ 195 w 196"/>
                  <a:gd name="T31" fmla="*/ 165 h 460"/>
                  <a:gd name="T32" fmla="*/ 196 w 196"/>
                  <a:gd name="T33" fmla="*/ 163 h 460"/>
                  <a:gd name="T34" fmla="*/ 118 w 196"/>
                  <a:gd name="T35" fmla="*/ 98 h 460"/>
                  <a:gd name="T36" fmla="*/ 6 w 196"/>
                  <a:gd name="T37" fmla="*/ 3 h 460"/>
                  <a:gd name="T38" fmla="*/ 0 w 196"/>
                  <a:gd name="T39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6" h="460">
                    <a:moveTo>
                      <a:pt x="52" y="455"/>
                    </a:moveTo>
                    <a:lnTo>
                      <a:pt x="53" y="460"/>
                    </a:lnTo>
                    <a:lnTo>
                      <a:pt x="54" y="458"/>
                    </a:lnTo>
                    <a:lnTo>
                      <a:pt x="52" y="455"/>
                    </a:lnTo>
                    <a:lnTo>
                      <a:pt x="52" y="455"/>
                    </a:lnTo>
                    <a:close/>
                    <a:moveTo>
                      <a:pt x="196" y="170"/>
                    </a:moveTo>
                    <a:lnTo>
                      <a:pt x="56" y="453"/>
                    </a:lnTo>
                    <a:lnTo>
                      <a:pt x="56" y="453"/>
                    </a:lnTo>
                    <a:lnTo>
                      <a:pt x="196" y="170"/>
                    </a:lnTo>
                    <a:lnTo>
                      <a:pt x="196" y="170"/>
                    </a:lnTo>
                    <a:close/>
                    <a:moveTo>
                      <a:pt x="0" y="0"/>
                    </a:moveTo>
                    <a:lnTo>
                      <a:pt x="0" y="2"/>
                    </a:lnTo>
                    <a:lnTo>
                      <a:pt x="194" y="166"/>
                    </a:lnTo>
                    <a:lnTo>
                      <a:pt x="194" y="166"/>
                    </a:lnTo>
                    <a:lnTo>
                      <a:pt x="194" y="165"/>
                    </a:lnTo>
                    <a:lnTo>
                      <a:pt x="195" y="165"/>
                    </a:lnTo>
                    <a:lnTo>
                      <a:pt x="196" y="163"/>
                    </a:lnTo>
                    <a:lnTo>
                      <a:pt x="118" y="98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255"/>
              <p:cNvSpPr>
                <a:spLocks noEditPoints="1"/>
              </p:cNvSpPr>
              <p:nvPr/>
            </p:nvSpPr>
            <p:spPr bwMode="auto">
              <a:xfrm>
                <a:off x="2921" y="3646"/>
                <a:ext cx="196" cy="460"/>
              </a:xfrm>
              <a:custGeom>
                <a:avLst/>
                <a:gdLst>
                  <a:gd name="T0" fmla="*/ 52 w 196"/>
                  <a:gd name="T1" fmla="*/ 455 h 460"/>
                  <a:gd name="T2" fmla="*/ 53 w 196"/>
                  <a:gd name="T3" fmla="*/ 460 h 460"/>
                  <a:gd name="T4" fmla="*/ 54 w 196"/>
                  <a:gd name="T5" fmla="*/ 458 h 460"/>
                  <a:gd name="T6" fmla="*/ 52 w 196"/>
                  <a:gd name="T7" fmla="*/ 455 h 460"/>
                  <a:gd name="T8" fmla="*/ 52 w 196"/>
                  <a:gd name="T9" fmla="*/ 455 h 460"/>
                  <a:gd name="T10" fmla="*/ 196 w 196"/>
                  <a:gd name="T11" fmla="*/ 170 h 460"/>
                  <a:gd name="T12" fmla="*/ 56 w 196"/>
                  <a:gd name="T13" fmla="*/ 453 h 460"/>
                  <a:gd name="T14" fmla="*/ 56 w 196"/>
                  <a:gd name="T15" fmla="*/ 453 h 460"/>
                  <a:gd name="T16" fmla="*/ 196 w 196"/>
                  <a:gd name="T17" fmla="*/ 170 h 460"/>
                  <a:gd name="T18" fmla="*/ 196 w 196"/>
                  <a:gd name="T19" fmla="*/ 170 h 460"/>
                  <a:gd name="T20" fmla="*/ 0 w 196"/>
                  <a:gd name="T21" fmla="*/ 0 h 460"/>
                  <a:gd name="T22" fmla="*/ 0 w 196"/>
                  <a:gd name="T23" fmla="*/ 2 h 460"/>
                  <a:gd name="T24" fmla="*/ 194 w 196"/>
                  <a:gd name="T25" fmla="*/ 166 h 460"/>
                  <a:gd name="T26" fmla="*/ 194 w 196"/>
                  <a:gd name="T27" fmla="*/ 166 h 460"/>
                  <a:gd name="T28" fmla="*/ 194 w 196"/>
                  <a:gd name="T29" fmla="*/ 165 h 460"/>
                  <a:gd name="T30" fmla="*/ 195 w 196"/>
                  <a:gd name="T31" fmla="*/ 165 h 460"/>
                  <a:gd name="T32" fmla="*/ 196 w 196"/>
                  <a:gd name="T33" fmla="*/ 163 h 460"/>
                  <a:gd name="T34" fmla="*/ 118 w 196"/>
                  <a:gd name="T35" fmla="*/ 98 h 460"/>
                  <a:gd name="T36" fmla="*/ 6 w 196"/>
                  <a:gd name="T37" fmla="*/ 3 h 460"/>
                  <a:gd name="T38" fmla="*/ 0 w 196"/>
                  <a:gd name="T39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6" h="460">
                    <a:moveTo>
                      <a:pt x="52" y="455"/>
                    </a:moveTo>
                    <a:lnTo>
                      <a:pt x="53" y="460"/>
                    </a:lnTo>
                    <a:lnTo>
                      <a:pt x="54" y="458"/>
                    </a:lnTo>
                    <a:lnTo>
                      <a:pt x="52" y="455"/>
                    </a:lnTo>
                    <a:lnTo>
                      <a:pt x="52" y="455"/>
                    </a:lnTo>
                    <a:moveTo>
                      <a:pt x="196" y="170"/>
                    </a:moveTo>
                    <a:lnTo>
                      <a:pt x="56" y="453"/>
                    </a:lnTo>
                    <a:lnTo>
                      <a:pt x="56" y="453"/>
                    </a:lnTo>
                    <a:lnTo>
                      <a:pt x="196" y="170"/>
                    </a:lnTo>
                    <a:lnTo>
                      <a:pt x="196" y="170"/>
                    </a:lnTo>
                    <a:moveTo>
                      <a:pt x="0" y="0"/>
                    </a:moveTo>
                    <a:lnTo>
                      <a:pt x="0" y="2"/>
                    </a:lnTo>
                    <a:lnTo>
                      <a:pt x="194" y="166"/>
                    </a:lnTo>
                    <a:lnTo>
                      <a:pt x="194" y="166"/>
                    </a:lnTo>
                    <a:lnTo>
                      <a:pt x="194" y="165"/>
                    </a:lnTo>
                    <a:lnTo>
                      <a:pt x="195" y="165"/>
                    </a:lnTo>
                    <a:lnTo>
                      <a:pt x="196" y="163"/>
                    </a:lnTo>
                    <a:lnTo>
                      <a:pt x="118" y="98"/>
                    </a:lnTo>
                    <a:lnTo>
                      <a:pt x="6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256"/>
              <p:cNvSpPr>
                <a:spLocks noEditPoints="1"/>
              </p:cNvSpPr>
              <p:nvPr/>
            </p:nvSpPr>
            <p:spPr bwMode="auto">
              <a:xfrm>
                <a:off x="2576" y="3335"/>
                <a:ext cx="399" cy="761"/>
              </a:xfrm>
              <a:custGeom>
                <a:avLst/>
                <a:gdLst>
                  <a:gd name="T0" fmla="*/ 343 w 399"/>
                  <a:gd name="T1" fmla="*/ 311 h 761"/>
                  <a:gd name="T2" fmla="*/ 342 w 399"/>
                  <a:gd name="T3" fmla="*/ 311 h 761"/>
                  <a:gd name="T4" fmla="*/ 396 w 399"/>
                  <a:gd name="T5" fmla="*/ 756 h 761"/>
                  <a:gd name="T6" fmla="*/ 399 w 399"/>
                  <a:gd name="T7" fmla="*/ 761 h 761"/>
                  <a:gd name="T8" fmla="*/ 399 w 399"/>
                  <a:gd name="T9" fmla="*/ 760 h 761"/>
                  <a:gd name="T10" fmla="*/ 345 w 399"/>
                  <a:gd name="T11" fmla="*/ 313 h 761"/>
                  <a:gd name="T12" fmla="*/ 345 w 399"/>
                  <a:gd name="T13" fmla="*/ 313 h 761"/>
                  <a:gd name="T14" fmla="*/ 345 w 399"/>
                  <a:gd name="T15" fmla="*/ 311 h 761"/>
                  <a:gd name="T16" fmla="*/ 343 w 399"/>
                  <a:gd name="T17" fmla="*/ 311 h 761"/>
                  <a:gd name="T18" fmla="*/ 343 w 399"/>
                  <a:gd name="T19" fmla="*/ 311 h 761"/>
                  <a:gd name="T20" fmla="*/ 343 w 399"/>
                  <a:gd name="T21" fmla="*/ 311 h 761"/>
                  <a:gd name="T22" fmla="*/ 304 w 399"/>
                  <a:gd name="T23" fmla="*/ 277 h 761"/>
                  <a:gd name="T24" fmla="*/ 335 w 399"/>
                  <a:gd name="T25" fmla="*/ 305 h 761"/>
                  <a:gd name="T26" fmla="*/ 339 w 399"/>
                  <a:gd name="T27" fmla="*/ 308 h 761"/>
                  <a:gd name="T28" fmla="*/ 339 w 399"/>
                  <a:gd name="T29" fmla="*/ 308 h 761"/>
                  <a:gd name="T30" fmla="*/ 304 w 399"/>
                  <a:gd name="T31" fmla="*/ 277 h 761"/>
                  <a:gd name="T32" fmla="*/ 11 w 399"/>
                  <a:gd name="T33" fmla="*/ 14 h 761"/>
                  <a:gd name="T34" fmla="*/ 150 w 399"/>
                  <a:gd name="T35" fmla="*/ 283 h 761"/>
                  <a:gd name="T36" fmla="*/ 11 w 399"/>
                  <a:gd name="T37" fmla="*/ 14 h 761"/>
                  <a:gd name="T38" fmla="*/ 11 w 399"/>
                  <a:gd name="T39" fmla="*/ 14 h 761"/>
                  <a:gd name="T40" fmla="*/ 9 w 399"/>
                  <a:gd name="T41" fmla="*/ 9 h 761"/>
                  <a:gd name="T42" fmla="*/ 343 w 399"/>
                  <a:gd name="T43" fmla="*/ 307 h 761"/>
                  <a:gd name="T44" fmla="*/ 343 w 399"/>
                  <a:gd name="T45" fmla="*/ 307 h 761"/>
                  <a:gd name="T46" fmla="*/ 9 w 399"/>
                  <a:gd name="T47" fmla="*/ 9 h 761"/>
                  <a:gd name="T48" fmla="*/ 9 w 399"/>
                  <a:gd name="T49" fmla="*/ 9 h 761"/>
                  <a:gd name="T50" fmla="*/ 4 w 399"/>
                  <a:gd name="T51" fmla="*/ 8 h 761"/>
                  <a:gd name="T52" fmla="*/ 390 w 399"/>
                  <a:gd name="T53" fmla="*/ 752 h 761"/>
                  <a:gd name="T54" fmla="*/ 390 w 399"/>
                  <a:gd name="T55" fmla="*/ 752 h 761"/>
                  <a:gd name="T56" fmla="*/ 4 w 399"/>
                  <a:gd name="T57" fmla="*/ 8 h 761"/>
                  <a:gd name="T58" fmla="*/ 0 w 399"/>
                  <a:gd name="T59" fmla="*/ 0 h 761"/>
                  <a:gd name="T60" fmla="*/ 2 w 399"/>
                  <a:gd name="T61" fmla="*/ 5 h 761"/>
                  <a:gd name="T62" fmla="*/ 4 w 399"/>
                  <a:gd name="T63" fmla="*/ 5 h 761"/>
                  <a:gd name="T64" fmla="*/ 5 w 399"/>
                  <a:gd name="T65" fmla="*/ 5 h 761"/>
                  <a:gd name="T66" fmla="*/ 0 w 399"/>
                  <a:gd name="T67" fmla="*/ 0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9" h="761">
                    <a:moveTo>
                      <a:pt x="343" y="311"/>
                    </a:moveTo>
                    <a:lnTo>
                      <a:pt x="342" y="311"/>
                    </a:lnTo>
                    <a:lnTo>
                      <a:pt x="396" y="756"/>
                    </a:lnTo>
                    <a:lnTo>
                      <a:pt x="399" y="761"/>
                    </a:lnTo>
                    <a:lnTo>
                      <a:pt x="399" y="760"/>
                    </a:lnTo>
                    <a:lnTo>
                      <a:pt x="345" y="313"/>
                    </a:lnTo>
                    <a:lnTo>
                      <a:pt x="345" y="313"/>
                    </a:lnTo>
                    <a:lnTo>
                      <a:pt x="345" y="311"/>
                    </a:lnTo>
                    <a:lnTo>
                      <a:pt x="343" y="311"/>
                    </a:lnTo>
                    <a:lnTo>
                      <a:pt x="343" y="311"/>
                    </a:lnTo>
                    <a:lnTo>
                      <a:pt x="343" y="311"/>
                    </a:lnTo>
                    <a:close/>
                    <a:moveTo>
                      <a:pt x="304" y="277"/>
                    </a:moveTo>
                    <a:lnTo>
                      <a:pt x="335" y="305"/>
                    </a:lnTo>
                    <a:lnTo>
                      <a:pt x="339" y="308"/>
                    </a:lnTo>
                    <a:lnTo>
                      <a:pt x="339" y="308"/>
                    </a:lnTo>
                    <a:lnTo>
                      <a:pt x="304" y="277"/>
                    </a:lnTo>
                    <a:close/>
                    <a:moveTo>
                      <a:pt x="11" y="14"/>
                    </a:moveTo>
                    <a:lnTo>
                      <a:pt x="150" y="283"/>
                    </a:lnTo>
                    <a:lnTo>
                      <a:pt x="11" y="14"/>
                    </a:lnTo>
                    <a:lnTo>
                      <a:pt x="11" y="14"/>
                    </a:lnTo>
                    <a:close/>
                    <a:moveTo>
                      <a:pt x="9" y="9"/>
                    </a:moveTo>
                    <a:lnTo>
                      <a:pt x="343" y="307"/>
                    </a:lnTo>
                    <a:lnTo>
                      <a:pt x="343" y="307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  <a:moveTo>
                      <a:pt x="4" y="8"/>
                    </a:moveTo>
                    <a:lnTo>
                      <a:pt x="390" y="752"/>
                    </a:lnTo>
                    <a:lnTo>
                      <a:pt x="390" y="752"/>
                    </a:lnTo>
                    <a:lnTo>
                      <a:pt x="4" y="8"/>
                    </a:lnTo>
                    <a:close/>
                    <a:moveTo>
                      <a:pt x="0" y="0"/>
                    </a:moveTo>
                    <a:lnTo>
                      <a:pt x="2" y="5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257"/>
              <p:cNvSpPr>
                <a:spLocks noEditPoints="1"/>
              </p:cNvSpPr>
              <p:nvPr/>
            </p:nvSpPr>
            <p:spPr bwMode="auto">
              <a:xfrm>
                <a:off x="2576" y="3335"/>
                <a:ext cx="399" cy="761"/>
              </a:xfrm>
              <a:custGeom>
                <a:avLst/>
                <a:gdLst>
                  <a:gd name="T0" fmla="*/ 343 w 399"/>
                  <a:gd name="T1" fmla="*/ 311 h 761"/>
                  <a:gd name="T2" fmla="*/ 342 w 399"/>
                  <a:gd name="T3" fmla="*/ 311 h 761"/>
                  <a:gd name="T4" fmla="*/ 396 w 399"/>
                  <a:gd name="T5" fmla="*/ 756 h 761"/>
                  <a:gd name="T6" fmla="*/ 399 w 399"/>
                  <a:gd name="T7" fmla="*/ 761 h 761"/>
                  <a:gd name="T8" fmla="*/ 399 w 399"/>
                  <a:gd name="T9" fmla="*/ 760 h 761"/>
                  <a:gd name="T10" fmla="*/ 345 w 399"/>
                  <a:gd name="T11" fmla="*/ 313 h 761"/>
                  <a:gd name="T12" fmla="*/ 345 w 399"/>
                  <a:gd name="T13" fmla="*/ 313 h 761"/>
                  <a:gd name="T14" fmla="*/ 345 w 399"/>
                  <a:gd name="T15" fmla="*/ 311 h 761"/>
                  <a:gd name="T16" fmla="*/ 343 w 399"/>
                  <a:gd name="T17" fmla="*/ 311 h 761"/>
                  <a:gd name="T18" fmla="*/ 343 w 399"/>
                  <a:gd name="T19" fmla="*/ 311 h 761"/>
                  <a:gd name="T20" fmla="*/ 343 w 399"/>
                  <a:gd name="T21" fmla="*/ 311 h 761"/>
                  <a:gd name="T22" fmla="*/ 304 w 399"/>
                  <a:gd name="T23" fmla="*/ 277 h 761"/>
                  <a:gd name="T24" fmla="*/ 335 w 399"/>
                  <a:gd name="T25" fmla="*/ 305 h 761"/>
                  <a:gd name="T26" fmla="*/ 339 w 399"/>
                  <a:gd name="T27" fmla="*/ 308 h 761"/>
                  <a:gd name="T28" fmla="*/ 339 w 399"/>
                  <a:gd name="T29" fmla="*/ 308 h 761"/>
                  <a:gd name="T30" fmla="*/ 304 w 399"/>
                  <a:gd name="T31" fmla="*/ 277 h 761"/>
                  <a:gd name="T32" fmla="*/ 11 w 399"/>
                  <a:gd name="T33" fmla="*/ 14 h 761"/>
                  <a:gd name="T34" fmla="*/ 150 w 399"/>
                  <a:gd name="T35" fmla="*/ 283 h 761"/>
                  <a:gd name="T36" fmla="*/ 11 w 399"/>
                  <a:gd name="T37" fmla="*/ 14 h 761"/>
                  <a:gd name="T38" fmla="*/ 11 w 399"/>
                  <a:gd name="T39" fmla="*/ 14 h 761"/>
                  <a:gd name="T40" fmla="*/ 9 w 399"/>
                  <a:gd name="T41" fmla="*/ 9 h 761"/>
                  <a:gd name="T42" fmla="*/ 343 w 399"/>
                  <a:gd name="T43" fmla="*/ 307 h 761"/>
                  <a:gd name="T44" fmla="*/ 343 w 399"/>
                  <a:gd name="T45" fmla="*/ 307 h 761"/>
                  <a:gd name="T46" fmla="*/ 9 w 399"/>
                  <a:gd name="T47" fmla="*/ 9 h 761"/>
                  <a:gd name="T48" fmla="*/ 9 w 399"/>
                  <a:gd name="T49" fmla="*/ 9 h 761"/>
                  <a:gd name="T50" fmla="*/ 4 w 399"/>
                  <a:gd name="T51" fmla="*/ 8 h 761"/>
                  <a:gd name="T52" fmla="*/ 390 w 399"/>
                  <a:gd name="T53" fmla="*/ 752 h 761"/>
                  <a:gd name="T54" fmla="*/ 390 w 399"/>
                  <a:gd name="T55" fmla="*/ 752 h 761"/>
                  <a:gd name="T56" fmla="*/ 4 w 399"/>
                  <a:gd name="T57" fmla="*/ 8 h 761"/>
                  <a:gd name="T58" fmla="*/ 0 w 399"/>
                  <a:gd name="T59" fmla="*/ 0 h 761"/>
                  <a:gd name="T60" fmla="*/ 2 w 399"/>
                  <a:gd name="T61" fmla="*/ 5 h 761"/>
                  <a:gd name="T62" fmla="*/ 4 w 399"/>
                  <a:gd name="T63" fmla="*/ 5 h 761"/>
                  <a:gd name="T64" fmla="*/ 5 w 399"/>
                  <a:gd name="T65" fmla="*/ 5 h 761"/>
                  <a:gd name="T66" fmla="*/ 0 w 399"/>
                  <a:gd name="T67" fmla="*/ 0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9" h="761">
                    <a:moveTo>
                      <a:pt x="343" y="311"/>
                    </a:moveTo>
                    <a:lnTo>
                      <a:pt x="342" y="311"/>
                    </a:lnTo>
                    <a:lnTo>
                      <a:pt x="396" y="756"/>
                    </a:lnTo>
                    <a:lnTo>
                      <a:pt x="399" y="761"/>
                    </a:lnTo>
                    <a:lnTo>
                      <a:pt x="399" y="760"/>
                    </a:lnTo>
                    <a:lnTo>
                      <a:pt x="345" y="313"/>
                    </a:lnTo>
                    <a:lnTo>
                      <a:pt x="345" y="313"/>
                    </a:lnTo>
                    <a:lnTo>
                      <a:pt x="345" y="311"/>
                    </a:lnTo>
                    <a:lnTo>
                      <a:pt x="343" y="311"/>
                    </a:lnTo>
                    <a:lnTo>
                      <a:pt x="343" y="311"/>
                    </a:lnTo>
                    <a:lnTo>
                      <a:pt x="343" y="311"/>
                    </a:lnTo>
                    <a:moveTo>
                      <a:pt x="304" y="277"/>
                    </a:moveTo>
                    <a:lnTo>
                      <a:pt x="335" y="305"/>
                    </a:lnTo>
                    <a:lnTo>
                      <a:pt x="339" y="308"/>
                    </a:lnTo>
                    <a:lnTo>
                      <a:pt x="339" y="308"/>
                    </a:lnTo>
                    <a:lnTo>
                      <a:pt x="304" y="277"/>
                    </a:lnTo>
                    <a:moveTo>
                      <a:pt x="11" y="14"/>
                    </a:moveTo>
                    <a:lnTo>
                      <a:pt x="150" y="283"/>
                    </a:lnTo>
                    <a:lnTo>
                      <a:pt x="11" y="14"/>
                    </a:lnTo>
                    <a:lnTo>
                      <a:pt x="11" y="14"/>
                    </a:lnTo>
                    <a:moveTo>
                      <a:pt x="9" y="9"/>
                    </a:moveTo>
                    <a:lnTo>
                      <a:pt x="343" y="307"/>
                    </a:lnTo>
                    <a:lnTo>
                      <a:pt x="343" y="307"/>
                    </a:lnTo>
                    <a:lnTo>
                      <a:pt x="9" y="9"/>
                    </a:lnTo>
                    <a:lnTo>
                      <a:pt x="9" y="9"/>
                    </a:lnTo>
                    <a:moveTo>
                      <a:pt x="4" y="8"/>
                    </a:moveTo>
                    <a:lnTo>
                      <a:pt x="390" y="752"/>
                    </a:lnTo>
                    <a:lnTo>
                      <a:pt x="390" y="752"/>
                    </a:lnTo>
                    <a:lnTo>
                      <a:pt x="4" y="8"/>
                    </a:lnTo>
                    <a:moveTo>
                      <a:pt x="0" y="0"/>
                    </a:moveTo>
                    <a:lnTo>
                      <a:pt x="2" y="5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258"/>
              <p:cNvSpPr>
                <a:spLocks noEditPoints="1"/>
              </p:cNvSpPr>
              <p:nvPr/>
            </p:nvSpPr>
            <p:spPr bwMode="auto">
              <a:xfrm>
                <a:off x="3055" y="4405"/>
                <a:ext cx="900" cy="338"/>
              </a:xfrm>
              <a:custGeom>
                <a:avLst/>
                <a:gdLst>
                  <a:gd name="T0" fmla="*/ 436 w 900"/>
                  <a:gd name="T1" fmla="*/ 56 h 338"/>
                  <a:gd name="T2" fmla="*/ 472 w 900"/>
                  <a:gd name="T3" fmla="*/ 60 h 338"/>
                  <a:gd name="T4" fmla="*/ 436 w 900"/>
                  <a:gd name="T5" fmla="*/ 56 h 338"/>
                  <a:gd name="T6" fmla="*/ 887 w 900"/>
                  <a:gd name="T7" fmla="*/ 332 h 338"/>
                  <a:gd name="T8" fmla="*/ 888 w 900"/>
                  <a:gd name="T9" fmla="*/ 330 h 338"/>
                  <a:gd name="T10" fmla="*/ 887 w 900"/>
                  <a:gd name="T11" fmla="*/ 332 h 338"/>
                  <a:gd name="T12" fmla="*/ 888 w 900"/>
                  <a:gd name="T13" fmla="*/ 330 h 338"/>
                  <a:gd name="T14" fmla="*/ 888 w 900"/>
                  <a:gd name="T15" fmla="*/ 330 h 338"/>
                  <a:gd name="T16" fmla="*/ 15 w 900"/>
                  <a:gd name="T17" fmla="*/ 5 h 338"/>
                  <a:gd name="T18" fmla="*/ 16 w 900"/>
                  <a:gd name="T19" fmla="*/ 5 h 338"/>
                  <a:gd name="T20" fmla="*/ 886 w 900"/>
                  <a:gd name="T21" fmla="*/ 333 h 338"/>
                  <a:gd name="T22" fmla="*/ 886 w 900"/>
                  <a:gd name="T23" fmla="*/ 333 h 338"/>
                  <a:gd name="T24" fmla="*/ 890 w 900"/>
                  <a:gd name="T25" fmla="*/ 334 h 338"/>
                  <a:gd name="T26" fmla="*/ 900 w 900"/>
                  <a:gd name="T27" fmla="*/ 338 h 338"/>
                  <a:gd name="T28" fmla="*/ 890 w 900"/>
                  <a:gd name="T29" fmla="*/ 332 h 338"/>
                  <a:gd name="T30" fmla="*/ 889 w 900"/>
                  <a:gd name="T31" fmla="*/ 331 h 338"/>
                  <a:gd name="T32" fmla="*/ 888 w 900"/>
                  <a:gd name="T33" fmla="*/ 330 h 338"/>
                  <a:gd name="T34" fmla="*/ 886 w 900"/>
                  <a:gd name="T35" fmla="*/ 329 h 338"/>
                  <a:gd name="T36" fmla="*/ 592 w 900"/>
                  <a:gd name="T37" fmla="*/ 136 h 338"/>
                  <a:gd name="T38" fmla="*/ 479 w 900"/>
                  <a:gd name="T39" fmla="*/ 62 h 338"/>
                  <a:gd name="T40" fmla="*/ 479 w 900"/>
                  <a:gd name="T41" fmla="*/ 62 h 338"/>
                  <a:gd name="T42" fmla="*/ 481 w 900"/>
                  <a:gd name="T43" fmla="*/ 65 h 338"/>
                  <a:gd name="T44" fmla="*/ 478 w 900"/>
                  <a:gd name="T45" fmla="*/ 64 h 338"/>
                  <a:gd name="T46" fmla="*/ 478 w 900"/>
                  <a:gd name="T47" fmla="*/ 65 h 338"/>
                  <a:gd name="T48" fmla="*/ 874 w 900"/>
                  <a:gd name="T49" fmla="*/ 325 h 338"/>
                  <a:gd name="T50" fmla="*/ 26 w 900"/>
                  <a:gd name="T51" fmla="*/ 6 h 338"/>
                  <a:gd name="T52" fmla="*/ 475 w 900"/>
                  <a:gd name="T53" fmla="*/ 64 h 338"/>
                  <a:gd name="T54" fmla="*/ 476 w 900"/>
                  <a:gd name="T55" fmla="*/ 64 h 338"/>
                  <a:gd name="T56" fmla="*/ 476 w 900"/>
                  <a:gd name="T57" fmla="*/ 64 h 338"/>
                  <a:gd name="T58" fmla="*/ 15 w 900"/>
                  <a:gd name="T59" fmla="*/ 5 h 338"/>
                  <a:gd name="T60" fmla="*/ 0 w 900"/>
                  <a:gd name="T61" fmla="*/ 0 h 338"/>
                  <a:gd name="T62" fmla="*/ 11 w 900"/>
                  <a:gd name="T63" fmla="*/ 4 h 338"/>
                  <a:gd name="T64" fmla="*/ 11 w 900"/>
                  <a:gd name="T65" fmla="*/ 4 h 338"/>
                  <a:gd name="T66" fmla="*/ 8 w 900"/>
                  <a:gd name="T67" fmla="*/ 1 h 338"/>
                  <a:gd name="T68" fmla="*/ 0 w 900"/>
                  <a:gd name="T6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0" h="338">
                    <a:moveTo>
                      <a:pt x="436" y="56"/>
                    </a:moveTo>
                    <a:lnTo>
                      <a:pt x="472" y="60"/>
                    </a:lnTo>
                    <a:lnTo>
                      <a:pt x="436" y="56"/>
                    </a:lnTo>
                    <a:close/>
                    <a:moveTo>
                      <a:pt x="887" y="332"/>
                    </a:moveTo>
                    <a:lnTo>
                      <a:pt x="888" y="330"/>
                    </a:lnTo>
                    <a:lnTo>
                      <a:pt x="887" y="332"/>
                    </a:lnTo>
                    <a:close/>
                    <a:moveTo>
                      <a:pt x="888" y="330"/>
                    </a:moveTo>
                    <a:lnTo>
                      <a:pt x="888" y="330"/>
                    </a:lnTo>
                    <a:close/>
                    <a:moveTo>
                      <a:pt x="15" y="5"/>
                    </a:moveTo>
                    <a:lnTo>
                      <a:pt x="16" y="5"/>
                    </a:lnTo>
                    <a:lnTo>
                      <a:pt x="886" y="333"/>
                    </a:lnTo>
                    <a:lnTo>
                      <a:pt x="886" y="333"/>
                    </a:lnTo>
                    <a:lnTo>
                      <a:pt x="890" y="334"/>
                    </a:lnTo>
                    <a:lnTo>
                      <a:pt x="900" y="338"/>
                    </a:lnTo>
                    <a:lnTo>
                      <a:pt x="890" y="332"/>
                    </a:lnTo>
                    <a:lnTo>
                      <a:pt x="889" y="331"/>
                    </a:lnTo>
                    <a:lnTo>
                      <a:pt x="888" y="330"/>
                    </a:lnTo>
                    <a:lnTo>
                      <a:pt x="886" y="329"/>
                    </a:lnTo>
                    <a:lnTo>
                      <a:pt x="592" y="136"/>
                    </a:lnTo>
                    <a:lnTo>
                      <a:pt x="479" y="62"/>
                    </a:lnTo>
                    <a:lnTo>
                      <a:pt x="479" y="62"/>
                    </a:lnTo>
                    <a:lnTo>
                      <a:pt x="481" y="65"/>
                    </a:lnTo>
                    <a:lnTo>
                      <a:pt x="478" y="64"/>
                    </a:lnTo>
                    <a:lnTo>
                      <a:pt x="478" y="65"/>
                    </a:lnTo>
                    <a:lnTo>
                      <a:pt x="874" y="325"/>
                    </a:lnTo>
                    <a:lnTo>
                      <a:pt x="26" y="6"/>
                    </a:lnTo>
                    <a:lnTo>
                      <a:pt x="475" y="64"/>
                    </a:lnTo>
                    <a:lnTo>
                      <a:pt x="476" y="64"/>
                    </a:lnTo>
                    <a:lnTo>
                      <a:pt x="476" y="64"/>
                    </a:lnTo>
                    <a:lnTo>
                      <a:pt x="15" y="5"/>
                    </a:lnTo>
                    <a:close/>
                    <a:moveTo>
                      <a:pt x="0" y="0"/>
                    </a:moveTo>
                    <a:lnTo>
                      <a:pt x="11" y="4"/>
                    </a:lnTo>
                    <a:lnTo>
                      <a:pt x="11" y="4"/>
                    </a:lnTo>
                    <a:lnTo>
                      <a:pt x="8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259"/>
              <p:cNvSpPr>
                <a:spLocks noEditPoints="1"/>
              </p:cNvSpPr>
              <p:nvPr/>
            </p:nvSpPr>
            <p:spPr bwMode="auto">
              <a:xfrm>
                <a:off x="3055" y="4405"/>
                <a:ext cx="900" cy="338"/>
              </a:xfrm>
              <a:custGeom>
                <a:avLst/>
                <a:gdLst>
                  <a:gd name="T0" fmla="*/ 436 w 900"/>
                  <a:gd name="T1" fmla="*/ 56 h 338"/>
                  <a:gd name="T2" fmla="*/ 472 w 900"/>
                  <a:gd name="T3" fmla="*/ 60 h 338"/>
                  <a:gd name="T4" fmla="*/ 436 w 900"/>
                  <a:gd name="T5" fmla="*/ 56 h 338"/>
                  <a:gd name="T6" fmla="*/ 887 w 900"/>
                  <a:gd name="T7" fmla="*/ 332 h 338"/>
                  <a:gd name="T8" fmla="*/ 888 w 900"/>
                  <a:gd name="T9" fmla="*/ 330 h 338"/>
                  <a:gd name="T10" fmla="*/ 887 w 900"/>
                  <a:gd name="T11" fmla="*/ 332 h 338"/>
                  <a:gd name="T12" fmla="*/ 888 w 900"/>
                  <a:gd name="T13" fmla="*/ 330 h 338"/>
                  <a:gd name="T14" fmla="*/ 888 w 900"/>
                  <a:gd name="T15" fmla="*/ 330 h 338"/>
                  <a:gd name="T16" fmla="*/ 15 w 900"/>
                  <a:gd name="T17" fmla="*/ 5 h 338"/>
                  <a:gd name="T18" fmla="*/ 16 w 900"/>
                  <a:gd name="T19" fmla="*/ 5 h 338"/>
                  <a:gd name="T20" fmla="*/ 886 w 900"/>
                  <a:gd name="T21" fmla="*/ 333 h 338"/>
                  <a:gd name="T22" fmla="*/ 886 w 900"/>
                  <a:gd name="T23" fmla="*/ 333 h 338"/>
                  <a:gd name="T24" fmla="*/ 890 w 900"/>
                  <a:gd name="T25" fmla="*/ 334 h 338"/>
                  <a:gd name="T26" fmla="*/ 900 w 900"/>
                  <a:gd name="T27" fmla="*/ 338 h 338"/>
                  <a:gd name="T28" fmla="*/ 890 w 900"/>
                  <a:gd name="T29" fmla="*/ 332 h 338"/>
                  <a:gd name="T30" fmla="*/ 889 w 900"/>
                  <a:gd name="T31" fmla="*/ 331 h 338"/>
                  <a:gd name="T32" fmla="*/ 888 w 900"/>
                  <a:gd name="T33" fmla="*/ 330 h 338"/>
                  <a:gd name="T34" fmla="*/ 886 w 900"/>
                  <a:gd name="T35" fmla="*/ 329 h 338"/>
                  <a:gd name="T36" fmla="*/ 592 w 900"/>
                  <a:gd name="T37" fmla="*/ 136 h 338"/>
                  <a:gd name="T38" fmla="*/ 479 w 900"/>
                  <a:gd name="T39" fmla="*/ 62 h 338"/>
                  <a:gd name="T40" fmla="*/ 479 w 900"/>
                  <a:gd name="T41" fmla="*/ 62 h 338"/>
                  <a:gd name="T42" fmla="*/ 481 w 900"/>
                  <a:gd name="T43" fmla="*/ 65 h 338"/>
                  <a:gd name="T44" fmla="*/ 478 w 900"/>
                  <a:gd name="T45" fmla="*/ 64 h 338"/>
                  <a:gd name="T46" fmla="*/ 478 w 900"/>
                  <a:gd name="T47" fmla="*/ 65 h 338"/>
                  <a:gd name="T48" fmla="*/ 874 w 900"/>
                  <a:gd name="T49" fmla="*/ 325 h 338"/>
                  <a:gd name="T50" fmla="*/ 26 w 900"/>
                  <a:gd name="T51" fmla="*/ 6 h 338"/>
                  <a:gd name="T52" fmla="*/ 475 w 900"/>
                  <a:gd name="T53" fmla="*/ 64 h 338"/>
                  <a:gd name="T54" fmla="*/ 476 w 900"/>
                  <a:gd name="T55" fmla="*/ 64 h 338"/>
                  <a:gd name="T56" fmla="*/ 476 w 900"/>
                  <a:gd name="T57" fmla="*/ 64 h 338"/>
                  <a:gd name="T58" fmla="*/ 15 w 900"/>
                  <a:gd name="T59" fmla="*/ 5 h 338"/>
                  <a:gd name="T60" fmla="*/ 0 w 900"/>
                  <a:gd name="T61" fmla="*/ 0 h 338"/>
                  <a:gd name="T62" fmla="*/ 11 w 900"/>
                  <a:gd name="T63" fmla="*/ 4 h 338"/>
                  <a:gd name="T64" fmla="*/ 11 w 900"/>
                  <a:gd name="T65" fmla="*/ 4 h 338"/>
                  <a:gd name="T66" fmla="*/ 8 w 900"/>
                  <a:gd name="T67" fmla="*/ 1 h 338"/>
                  <a:gd name="T68" fmla="*/ 0 w 900"/>
                  <a:gd name="T6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0" h="338">
                    <a:moveTo>
                      <a:pt x="436" y="56"/>
                    </a:moveTo>
                    <a:lnTo>
                      <a:pt x="472" y="60"/>
                    </a:lnTo>
                    <a:lnTo>
                      <a:pt x="436" y="56"/>
                    </a:lnTo>
                    <a:moveTo>
                      <a:pt x="887" y="332"/>
                    </a:moveTo>
                    <a:lnTo>
                      <a:pt x="888" y="330"/>
                    </a:lnTo>
                    <a:lnTo>
                      <a:pt x="887" y="332"/>
                    </a:lnTo>
                    <a:moveTo>
                      <a:pt x="888" y="330"/>
                    </a:moveTo>
                    <a:lnTo>
                      <a:pt x="888" y="330"/>
                    </a:lnTo>
                    <a:moveTo>
                      <a:pt x="15" y="5"/>
                    </a:moveTo>
                    <a:lnTo>
                      <a:pt x="16" y="5"/>
                    </a:lnTo>
                    <a:lnTo>
                      <a:pt x="886" y="333"/>
                    </a:lnTo>
                    <a:lnTo>
                      <a:pt x="886" y="333"/>
                    </a:lnTo>
                    <a:lnTo>
                      <a:pt x="890" y="334"/>
                    </a:lnTo>
                    <a:lnTo>
                      <a:pt x="900" y="338"/>
                    </a:lnTo>
                    <a:lnTo>
                      <a:pt x="890" y="332"/>
                    </a:lnTo>
                    <a:lnTo>
                      <a:pt x="889" y="331"/>
                    </a:lnTo>
                    <a:lnTo>
                      <a:pt x="888" y="330"/>
                    </a:lnTo>
                    <a:lnTo>
                      <a:pt x="886" y="329"/>
                    </a:lnTo>
                    <a:lnTo>
                      <a:pt x="592" y="136"/>
                    </a:lnTo>
                    <a:lnTo>
                      <a:pt x="479" y="62"/>
                    </a:lnTo>
                    <a:lnTo>
                      <a:pt x="479" y="62"/>
                    </a:lnTo>
                    <a:lnTo>
                      <a:pt x="481" y="65"/>
                    </a:lnTo>
                    <a:lnTo>
                      <a:pt x="478" y="64"/>
                    </a:lnTo>
                    <a:lnTo>
                      <a:pt x="478" y="65"/>
                    </a:lnTo>
                    <a:lnTo>
                      <a:pt x="874" y="325"/>
                    </a:lnTo>
                    <a:lnTo>
                      <a:pt x="26" y="6"/>
                    </a:lnTo>
                    <a:lnTo>
                      <a:pt x="475" y="64"/>
                    </a:lnTo>
                    <a:lnTo>
                      <a:pt x="476" y="64"/>
                    </a:lnTo>
                    <a:lnTo>
                      <a:pt x="476" y="64"/>
                    </a:lnTo>
                    <a:lnTo>
                      <a:pt x="15" y="5"/>
                    </a:lnTo>
                    <a:moveTo>
                      <a:pt x="0" y="0"/>
                    </a:moveTo>
                    <a:lnTo>
                      <a:pt x="11" y="4"/>
                    </a:lnTo>
                    <a:lnTo>
                      <a:pt x="11" y="4"/>
                    </a:lnTo>
                    <a:lnTo>
                      <a:pt x="8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260"/>
              <p:cNvSpPr>
                <a:spLocks noEditPoints="1"/>
              </p:cNvSpPr>
              <p:nvPr/>
            </p:nvSpPr>
            <p:spPr bwMode="auto">
              <a:xfrm>
                <a:off x="4381" y="1632"/>
                <a:ext cx="215" cy="212"/>
              </a:xfrm>
              <a:custGeom>
                <a:avLst/>
                <a:gdLst>
                  <a:gd name="T0" fmla="*/ 3 w 215"/>
                  <a:gd name="T1" fmla="*/ 210 h 212"/>
                  <a:gd name="T2" fmla="*/ 0 w 215"/>
                  <a:gd name="T3" fmla="*/ 211 h 212"/>
                  <a:gd name="T4" fmla="*/ 0 w 215"/>
                  <a:gd name="T5" fmla="*/ 212 h 212"/>
                  <a:gd name="T6" fmla="*/ 4 w 215"/>
                  <a:gd name="T7" fmla="*/ 210 h 212"/>
                  <a:gd name="T8" fmla="*/ 3 w 215"/>
                  <a:gd name="T9" fmla="*/ 210 h 212"/>
                  <a:gd name="T10" fmla="*/ 191 w 215"/>
                  <a:gd name="T11" fmla="*/ 59 h 212"/>
                  <a:gd name="T12" fmla="*/ 8 w 215"/>
                  <a:gd name="T13" fmla="*/ 206 h 212"/>
                  <a:gd name="T14" fmla="*/ 8 w 215"/>
                  <a:gd name="T15" fmla="*/ 206 h 212"/>
                  <a:gd name="T16" fmla="*/ 191 w 215"/>
                  <a:gd name="T17" fmla="*/ 59 h 212"/>
                  <a:gd name="T18" fmla="*/ 214 w 215"/>
                  <a:gd name="T19" fmla="*/ 40 h 212"/>
                  <a:gd name="T20" fmla="*/ 214 w 215"/>
                  <a:gd name="T21" fmla="*/ 40 h 212"/>
                  <a:gd name="T22" fmla="*/ 215 w 215"/>
                  <a:gd name="T23" fmla="*/ 41 h 212"/>
                  <a:gd name="T24" fmla="*/ 215 w 215"/>
                  <a:gd name="T25" fmla="*/ 41 h 212"/>
                  <a:gd name="T26" fmla="*/ 215 w 215"/>
                  <a:gd name="T27" fmla="*/ 40 h 212"/>
                  <a:gd name="T28" fmla="*/ 215 w 215"/>
                  <a:gd name="T29" fmla="*/ 40 h 212"/>
                  <a:gd name="T30" fmla="*/ 214 w 215"/>
                  <a:gd name="T31" fmla="*/ 40 h 212"/>
                  <a:gd name="T32" fmla="*/ 61 w 215"/>
                  <a:gd name="T33" fmla="*/ 20 h 212"/>
                  <a:gd name="T34" fmla="*/ 7 w 215"/>
                  <a:gd name="T35" fmla="*/ 202 h 212"/>
                  <a:gd name="T36" fmla="*/ 7 w 215"/>
                  <a:gd name="T37" fmla="*/ 202 h 212"/>
                  <a:gd name="T38" fmla="*/ 61 w 215"/>
                  <a:gd name="T39" fmla="*/ 20 h 212"/>
                  <a:gd name="T40" fmla="*/ 64 w 215"/>
                  <a:gd name="T41" fmla="*/ 0 h 212"/>
                  <a:gd name="T42" fmla="*/ 64 w 215"/>
                  <a:gd name="T43" fmla="*/ 0 h 212"/>
                  <a:gd name="T44" fmla="*/ 64 w 215"/>
                  <a:gd name="T45" fmla="*/ 0 h 212"/>
                  <a:gd name="T46" fmla="*/ 64 w 215"/>
                  <a:gd name="T47" fmla="*/ 0 h 212"/>
                  <a:gd name="T48" fmla="*/ 64 w 215"/>
                  <a:gd name="T49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5" h="212">
                    <a:moveTo>
                      <a:pt x="3" y="210"/>
                    </a:moveTo>
                    <a:lnTo>
                      <a:pt x="0" y="211"/>
                    </a:lnTo>
                    <a:lnTo>
                      <a:pt x="0" y="212"/>
                    </a:lnTo>
                    <a:lnTo>
                      <a:pt x="4" y="210"/>
                    </a:lnTo>
                    <a:lnTo>
                      <a:pt x="3" y="210"/>
                    </a:lnTo>
                    <a:close/>
                    <a:moveTo>
                      <a:pt x="191" y="59"/>
                    </a:moveTo>
                    <a:lnTo>
                      <a:pt x="8" y="206"/>
                    </a:lnTo>
                    <a:lnTo>
                      <a:pt x="8" y="206"/>
                    </a:lnTo>
                    <a:lnTo>
                      <a:pt x="191" y="59"/>
                    </a:lnTo>
                    <a:close/>
                    <a:moveTo>
                      <a:pt x="214" y="40"/>
                    </a:moveTo>
                    <a:lnTo>
                      <a:pt x="214" y="40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5" y="40"/>
                    </a:lnTo>
                    <a:lnTo>
                      <a:pt x="215" y="40"/>
                    </a:lnTo>
                    <a:lnTo>
                      <a:pt x="214" y="40"/>
                    </a:lnTo>
                    <a:close/>
                    <a:moveTo>
                      <a:pt x="61" y="20"/>
                    </a:moveTo>
                    <a:lnTo>
                      <a:pt x="7" y="202"/>
                    </a:lnTo>
                    <a:lnTo>
                      <a:pt x="7" y="202"/>
                    </a:lnTo>
                    <a:lnTo>
                      <a:pt x="61" y="20"/>
                    </a:lnTo>
                    <a:close/>
                    <a:moveTo>
                      <a:pt x="64" y="0"/>
                    </a:moveTo>
                    <a:lnTo>
                      <a:pt x="64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261"/>
              <p:cNvSpPr>
                <a:spLocks noEditPoints="1"/>
              </p:cNvSpPr>
              <p:nvPr/>
            </p:nvSpPr>
            <p:spPr bwMode="auto">
              <a:xfrm>
                <a:off x="4381" y="1632"/>
                <a:ext cx="215" cy="212"/>
              </a:xfrm>
              <a:custGeom>
                <a:avLst/>
                <a:gdLst>
                  <a:gd name="T0" fmla="*/ 3 w 215"/>
                  <a:gd name="T1" fmla="*/ 210 h 212"/>
                  <a:gd name="T2" fmla="*/ 0 w 215"/>
                  <a:gd name="T3" fmla="*/ 211 h 212"/>
                  <a:gd name="T4" fmla="*/ 0 w 215"/>
                  <a:gd name="T5" fmla="*/ 212 h 212"/>
                  <a:gd name="T6" fmla="*/ 4 w 215"/>
                  <a:gd name="T7" fmla="*/ 210 h 212"/>
                  <a:gd name="T8" fmla="*/ 3 w 215"/>
                  <a:gd name="T9" fmla="*/ 210 h 212"/>
                  <a:gd name="T10" fmla="*/ 191 w 215"/>
                  <a:gd name="T11" fmla="*/ 59 h 212"/>
                  <a:gd name="T12" fmla="*/ 8 w 215"/>
                  <a:gd name="T13" fmla="*/ 206 h 212"/>
                  <a:gd name="T14" fmla="*/ 8 w 215"/>
                  <a:gd name="T15" fmla="*/ 206 h 212"/>
                  <a:gd name="T16" fmla="*/ 191 w 215"/>
                  <a:gd name="T17" fmla="*/ 59 h 212"/>
                  <a:gd name="T18" fmla="*/ 214 w 215"/>
                  <a:gd name="T19" fmla="*/ 40 h 212"/>
                  <a:gd name="T20" fmla="*/ 214 w 215"/>
                  <a:gd name="T21" fmla="*/ 40 h 212"/>
                  <a:gd name="T22" fmla="*/ 215 w 215"/>
                  <a:gd name="T23" fmla="*/ 41 h 212"/>
                  <a:gd name="T24" fmla="*/ 215 w 215"/>
                  <a:gd name="T25" fmla="*/ 41 h 212"/>
                  <a:gd name="T26" fmla="*/ 215 w 215"/>
                  <a:gd name="T27" fmla="*/ 40 h 212"/>
                  <a:gd name="T28" fmla="*/ 215 w 215"/>
                  <a:gd name="T29" fmla="*/ 40 h 212"/>
                  <a:gd name="T30" fmla="*/ 214 w 215"/>
                  <a:gd name="T31" fmla="*/ 40 h 212"/>
                  <a:gd name="T32" fmla="*/ 61 w 215"/>
                  <a:gd name="T33" fmla="*/ 20 h 212"/>
                  <a:gd name="T34" fmla="*/ 7 w 215"/>
                  <a:gd name="T35" fmla="*/ 202 h 212"/>
                  <a:gd name="T36" fmla="*/ 7 w 215"/>
                  <a:gd name="T37" fmla="*/ 202 h 212"/>
                  <a:gd name="T38" fmla="*/ 61 w 215"/>
                  <a:gd name="T39" fmla="*/ 20 h 212"/>
                  <a:gd name="T40" fmla="*/ 64 w 215"/>
                  <a:gd name="T41" fmla="*/ 0 h 212"/>
                  <a:gd name="T42" fmla="*/ 64 w 215"/>
                  <a:gd name="T43" fmla="*/ 0 h 212"/>
                  <a:gd name="T44" fmla="*/ 64 w 215"/>
                  <a:gd name="T45" fmla="*/ 0 h 212"/>
                  <a:gd name="T46" fmla="*/ 64 w 215"/>
                  <a:gd name="T47" fmla="*/ 0 h 212"/>
                  <a:gd name="T48" fmla="*/ 64 w 215"/>
                  <a:gd name="T49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5" h="212">
                    <a:moveTo>
                      <a:pt x="3" y="210"/>
                    </a:moveTo>
                    <a:lnTo>
                      <a:pt x="0" y="211"/>
                    </a:lnTo>
                    <a:lnTo>
                      <a:pt x="0" y="212"/>
                    </a:lnTo>
                    <a:lnTo>
                      <a:pt x="4" y="210"/>
                    </a:lnTo>
                    <a:lnTo>
                      <a:pt x="3" y="210"/>
                    </a:lnTo>
                    <a:moveTo>
                      <a:pt x="191" y="59"/>
                    </a:moveTo>
                    <a:lnTo>
                      <a:pt x="8" y="206"/>
                    </a:lnTo>
                    <a:lnTo>
                      <a:pt x="8" y="206"/>
                    </a:lnTo>
                    <a:lnTo>
                      <a:pt x="191" y="59"/>
                    </a:lnTo>
                    <a:moveTo>
                      <a:pt x="214" y="40"/>
                    </a:moveTo>
                    <a:lnTo>
                      <a:pt x="214" y="40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5" y="40"/>
                    </a:lnTo>
                    <a:lnTo>
                      <a:pt x="215" y="40"/>
                    </a:lnTo>
                    <a:lnTo>
                      <a:pt x="214" y="40"/>
                    </a:lnTo>
                    <a:moveTo>
                      <a:pt x="61" y="20"/>
                    </a:moveTo>
                    <a:lnTo>
                      <a:pt x="7" y="202"/>
                    </a:lnTo>
                    <a:lnTo>
                      <a:pt x="7" y="202"/>
                    </a:lnTo>
                    <a:lnTo>
                      <a:pt x="61" y="20"/>
                    </a:lnTo>
                    <a:moveTo>
                      <a:pt x="64" y="0"/>
                    </a:moveTo>
                    <a:lnTo>
                      <a:pt x="64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262"/>
              <p:cNvSpPr>
                <a:spLocks noEditPoints="1"/>
              </p:cNvSpPr>
              <p:nvPr/>
            </p:nvSpPr>
            <p:spPr bwMode="auto">
              <a:xfrm>
                <a:off x="3753" y="1632"/>
                <a:ext cx="694" cy="206"/>
              </a:xfrm>
              <a:custGeom>
                <a:avLst/>
                <a:gdLst>
                  <a:gd name="T0" fmla="*/ 574 w 694"/>
                  <a:gd name="T1" fmla="*/ 193 h 206"/>
                  <a:gd name="T2" fmla="*/ 622 w 694"/>
                  <a:gd name="T3" fmla="*/ 206 h 206"/>
                  <a:gd name="T4" fmla="*/ 622 w 694"/>
                  <a:gd name="T5" fmla="*/ 206 h 206"/>
                  <a:gd name="T6" fmla="*/ 574 w 694"/>
                  <a:gd name="T7" fmla="*/ 193 h 206"/>
                  <a:gd name="T8" fmla="*/ 9 w 694"/>
                  <a:gd name="T9" fmla="*/ 34 h 206"/>
                  <a:gd name="T10" fmla="*/ 8 w 694"/>
                  <a:gd name="T11" fmla="*/ 34 h 206"/>
                  <a:gd name="T12" fmla="*/ 0 w 694"/>
                  <a:gd name="T13" fmla="*/ 35 h 206"/>
                  <a:gd name="T14" fmla="*/ 3 w 694"/>
                  <a:gd name="T15" fmla="*/ 36 h 206"/>
                  <a:gd name="T16" fmla="*/ 8 w 694"/>
                  <a:gd name="T17" fmla="*/ 37 h 206"/>
                  <a:gd name="T18" fmla="*/ 9 w 694"/>
                  <a:gd name="T19" fmla="*/ 35 h 206"/>
                  <a:gd name="T20" fmla="*/ 9 w 694"/>
                  <a:gd name="T21" fmla="*/ 34 h 206"/>
                  <a:gd name="T22" fmla="*/ 693 w 694"/>
                  <a:gd name="T23" fmla="*/ 4 h 206"/>
                  <a:gd name="T24" fmla="*/ 691 w 694"/>
                  <a:gd name="T25" fmla="*/ 5 h 206"/>
                  <a:gd name="T26" fmla="*/ 630 w 694"/>
                  <a:gd name="T27" fmla="*/ 206 h 206"/>
                  <a:gd name="T28" fmla="*/ 631 w 694"/>
                  <a:gd name="T29" fmla="*/ 206 h 206"/>
                  <a:gd name="T30" fmla="*/ 635 w 694"/>
                  <a:gd name="T31" fmla="*/ 202 h 206"/>
                  <a:gd name="T32" fmla="*/ 689 w 694"/>
                  <a:gd name="T33" fmla="*/ 20 h 206"/>
                  <a:gd name="T34" fmla="*/ 694 w 694"/>
                  <a:gd name="T35" fmla="*/ 4 h 206"/>
                  <a:gd name="T36" fmla="*/ 693 w 694"/>
                  <a:gd name="T37" fmla="*/ 4 h 206"/>
                  <a:gd name="T38" fmla="*/ 692 w 694"/>
                  <a:gd name="T39" fmla="*/ 0 h 206"/>
                  <a:gd name="T40" fmla="*/ 692 w 694"/>
                  <a:gd name="T41" fmla="*/ 0 h 206"/>
                  <a:gd name="T42" fmla="*/ 690 w 694"/>
                  <a:gd name="T43" fmla="*/ 0 h 206"/>
                  <a:gd name="T44" fmla="*/ 15 w 694"/>
                  <a:gd name="T45" fmla="*/ 34 h 206"/>
                  <a:gd name="T46" fmla="*/ 11 w 694"/>
                  <a:gd name="T47" fmla="*/ 34 h 206"/>
                  <a:gd name="T48" fmla="*/ 10 w 694"/>
                  <a:gd name="T49" fmla="*/ 34 h 206"/>
                  <a:gd name="T50" fmla="*/ 468 w 694"/>
                  <a:gd name="T51" fmla="*/ 161 h 206"/>
                  <a:gd name="T52" fmla="*/ 21 w 694"/>
                  <a:gd name="T53" fmla="*/ 37 h 206"/>
                  <a:gd name="T54" fmla="*/ 440 w 694"/>
                  <a:gd name="T55" fmla="*/ 16 h 206"/>
                  <a:gd name="T56" fmla="*/ 691 w 694"/>
                  <a:gd name="T57" fmla="*/ 4 h 206"/>
                  <a:gd name="T58" fmla="*/ 691 w 694"/>
                  <a:gd name="T59" fmla="*/ 3 h 206"/>
                  <a:gd name="T60" fmla="*/ 689 w 694"/>
                  <a:gd name="T61" fmla="*/ 2 h 206"/>
                  <a:gd name="T62" fmla="*/ 692 w 694"/>
                  <a:gd name="T63" fmla="*/ 0 h 206"/>
                  <a:gd name="T64" fmla="*/ 692 w 694"/>
                  <a:gd name="T65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94" h="206">
                    <a:moveTo>
                      <a:pt x="574" y="193"/>
                    </a:moveTo>
                    <a:lnTo>
                      <a:pt x="622" y="206"/>
                    </a:lnTo>
                    <a:lnTo>
                      <a:pt x="622" y="206"/>
                    </a:lnTo>
                    <a:lnTo>
                      <a:pt x="574" y="193"/>
                    </a:lnTo>
                    <a:close/>
                    <a:moveTo>
                      <a:pt x="9" y="34"/>
                    </a:moveTo>
                    <a:lnTo>
                      <a:pt x="8" y="34"/>
                    </a:lnTo>
                    <a:lnTo>
                      <a:pt x="0" y="35"/>
                    </a:lnTo>
                    <a:lnTo>
                      <a:pt x="3" y="36"/>
                    </a:lnTo>
                    <a:lnTo>
                      <a:pt x="8" y="37"/>
                    </a:lnTo>
                    <a:lnTo>
                      <a:pt x="9" y="35"/>
                    </a:lnTo>
                    <a:lnTo>
                      <a:pt x="9" y="34"/>
                    </a:lnTo>
                    <a:close/>
                    <a:moveTo>
                      <a:pt x="693" y="4"/>
                    </a:moveTo>
                    <a:lnTo>
                      <a:pt x="691" y="5"/>
                    </a:lnTo>
                    <a:lnTo>
                      <a:pt x="630" y="206"/>
                    </a:lnTo>
                    <a:lnTo>
                      <a:pt x="631" y="206"/>
                    </a:lnTo>
                    <a:lnTo>
                      <a:pt x="635" y="202"/>
                    </a:lnTo>
                    <a:lnTo>
                      <a:pt x="689" y="20"/>
                    </a:lnTo>
                    <a:lnTo>
                      <a:pt x="694" y="4"/>
                    </a:lnTo>
                    <a:lnTo>
                      <a:pt x="693" y="4"/>
                    </a:lnTo>
                    <a:close/>
                    <a:moveTo>
                      <a:pt x="692" y="0"/>
                    </a:moveTo>
                    <a:lnTo>
                      <a:pt x="692" y="0"/>
                    </a:lnTo>
                    <a:lnTo>
                      <a:pt x="690" y="0"/>
                    </a:lnTo>
                    <a:lnTo>
                      <a:pt x="15" y="34"/>
                    </a:lnTo>
                    <a:lnTo>
                      <a:pt x="11" y="34"/>
                    </a:lnTo>
                    <a:lnTo>
                      <a:pt x="10" y="34"/>
                    </a:lnTo>
                    <a:lnTo>
                      <a:pt x="468" y="161"/>
                    </a:lnTo>
                    <a:lnTo>
                      <a:pt x="21" y="37"/>
                    </a:lnTo>
                    <a:lnTo>
                      <a:pt x="440" y="16"/>
                    </a:lnTo>
                    <a:lnTo>
                      <a:pt x="691" y="4"/>
                    </a:lnTo>
                    <a:lnTo>
                      <a:pt x="691" y="3"/>
                    </a:lnTo>
                    <a:lnTo>
                      <a:pt x="689" y="2"/>
                    </a:lnTo>
                    <a:lnTo>
                      <a:pt x="692" y="0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263"/>
              <p:cNvSpPr>
                <a:spLocks noEditPoints="1"/>
              </p:cNvSpPr>
              <p:nvPr/>
            </p:nvSpPr>
            <p:spPr bwMode="auto">
              <a:xfrm>
                <a:off x="3753" y="1632"/>
                <a:ext cx="694" cy="206"/>
              </a:xfrm>
              <a:custGeom>
                <a:avLst/>
                <a:gdLst>
                  <a:gd name="T0" fmla="*/ 574 w 694"/>
                  <a:gd name="T1" fmla="*/ 193 h 206"/>
                  <a:gd name="T2" fmla="*/ 622 w 694"/>
                  <a:gd name="T3" fmla="*/ 206 h 206"/>
                  <a:gd name="T4" fmla="*/ 622 w 694"/>
                  <a:gd name="T5" fmla="*/ 206 h 206"/>
                  <a:gd name="T6" fmla="*/ 574 w 694"/>
                  <a:gd name="T7" fmla="*/ 193 h 206"/>
                  <a:gd name="T8" fmla="*/ 9 w 694"/>
                  <a:gd name="T9" fmla="*/ 34 h 206"/>
                  <a:gd name="T10" fmla="*/ 8 w 694"/>
                  <a:gd name="T11" fmla="*/ 34 h 206"/>
                  <a:gd name="T12" fmla="*/ 0 w 694"/>
                  <a:gd name="T13" fmla="*/ 35 h 206"/>
                  <a:gd name="T14" fmla="*/ 3 w 694"/>
                  <a:gd name="T15" fmla="*/ 36 h 206"/>
                  <a:gd name="T16" fmla="*/ 8 w 694"/>
                  <a:gd name="T17" fmla="*/ 37 h 206"/>
                  <a:gd name="T18" fmla="*/ 9 w 694"/>
                  <a:gd name="T19" fmla="*/ 35 h 206"/>
                  <a:gd name="T20" fmla="*/ 9 w 694"/>
                  <a:gd name="T21" fmla="*/ 34 h 206"/>
                  <a:gd name="T22" fmla="*/ 693 w 694"/>
                  <a:gd name="T23" fmla="*/ 4 h 206"/>
                  <a:gd name="T24" fmla="*/ 691 w 694"/>
                  <a:gd name="T25" fmla="*/ 5 h 206"/>
                  <a:gd name="T26" fmla="*/ 630 w 694"/>
                  <a:gd name="T27" fmla="*/ 206 h 206"/>
                  <a:gd name="T28" fmla="*/ 631 w 694"/>
                  <a:gd name="T29" fmla="*/ 206 h 206"/>
                  <a:gd name="T30" fmla="*/ 635 w 694"/>
                  <a:gd name="T31" fmla="*/ 202 h 206"/>
                  <a:gd name="T32" fmla="*/ 689 w 694"/>
                  <a:gd name="T33" fmla="*/ 20 h 206"/>
                  <a:gd name="T34" fmla="*/ 694 w 694"/>
                  <a:gd name="T35" fmla="*/ 4 h 206"/>
                  <a:gd name="T36" fmla="*/ 693 w 694"/>
                  <a:gd name="T37" fmla="*/ 4 h 206"/>
                  <a:gd name="T38" fmla="*/ 692 w 694"/>
                  <a:gd name="T39" fmla="*/ 0 h 206"/>
                  <a:gd name="T40" fmla="*/ 692 w 694"/>
                  <a:gd name="T41" fmla="*/ 0 h 206"/>
                  <a:gd name="T42" fmla="*/ 690 w 694"/>
                  <a:gd name="T43" fmla="*/ 0 h 206"/>
                  <a:gd name="T44" fmla="*/ 15 w 694"/>
                  <a:gd name="T45" fmla="*/ 34 h 206"/>
                  <a:gd name="T46" fmla="*/ 11 w 694"/>
                  <a:gd name="T47" fmla="*/ 34 h 206"/>
                  <a:gd name="T48" fmla="*/ 10 w 694"/>
                  <a:gd name="T49" fmla="*/ 34 h 206"/>
                  <a:gd name="T50" fmla="*/ 468 w 694"/>
                  <a:gd name="T51" fmla="*/ 161 h 206"/>
                  <a:gd name="T52" fmla="*/ 21 w 694"/>
                  <a:gd name="T53" fmla="*/ 37 h 206"/>
                  <a:gd name="T54" fmla="*/ 440 w 694"/>
                  <a:gd name="T55" fmla="*/ 16 h 206"/>
                  <a:gd name="T56" fmla="*/ 691 w 694"/>
                  <a:gd name="T57" fmla="*/ 4 h 206"/>
                  <a:gd name="T58" fmla="*/ 691 w 694"/>
                  <a:gd name="T59" fmla="*/ 3 h 206"/>
                  <a:gd name="T60" fmla="*/ 689 w 694"/>
                  <a:gd name="T61" fmla="*/ 2 h 206"/>
                  <a:gd name="T62" fmla="*/ 692 w 694"/>
                  <a:gd name="T63" fmla="*/ 0 h 206"/>
                  <a:gd name="T64" fmla="*/ 692 w 694"/>
                  <a:gd name="T65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94" h="206">
                    <a:moveTo>
                      <a:pt x="574" y="193"/>
                    </a:moveTo>
                    <a:lnTo>
                      <a:pt x="622" y="206"/>
                    </a:lnTo>
                    <a:lnTo>
                      <a:pt x="622" y="206"/>
                    </a:lnTo>
                    <a:lnTo>
                      <a:pt x="574" y="193"/>
                    </a:lnTo>
                    <a:moveTo>
                      <a:pt x="9" y="34"/>
                    </a:moveTo>
                    <a:lnTo>
                      <a:pt x="8" y="34"/>
                    </a:lnTo>
                    <a:lnTo>
                      <a:pt x="0" y="35"/>
                    </a:lnTo>
                    <a:lnTo>
                      <a:pt x="3" y="36"/>
                    </a:lnTo>
                    <a:lnTo>
                      <a:pt x="8" y="37"/>
                    </a:lnTo>
                    <a:lnTo>
                      <a:pt x="9" y="35"/>
                    </a:lnTo>
                    <a:lnTo>
                      <a:pt x="9" y="34"/>
                    </a:lnTo>
                    <a:moveTo>
                      <a:pt x="693" y="4"/>
                    </a:moveTo>
                    <a:lnTo>
                      <a:pt x="691" y="5"/>
                    </a:lnTo>
                    <a:lnTo>
                      <a:pt x="630" y="206"/>
                    </a:lnTo>
                    <a:lnTo>
                      <a:pt x="631" y="206"/>
                    </a:lnTo>
                    <a:lnTo>
                      <a:pt x="635" y="202"/>
                    </a:lnTo>
                    <a:lnTo>
                      <a:pt x="689" y="20"/>
                    </a:lnTo>
                    <a:lnTo>
                      <a:pt x="694" y="4"/>
                    </a:lnTo>
                    <a:lnTo>
                      <a:pt x="693" y="4"/>
                    </a:lnTo>
                    <a:moveTo>
                      <a:pt x="692" y="0"/>
                    </a:moveTo>
                    <a:lnTo>
                      <a:pt x="692" y="0"/>
                    </a:lnTo>
                    <a:lnTo>
                      <a:pt x="690" y="0"/>
                    </a:lnTo>
                    <a:lnTo>
                      <a:pt x="15" y="34"/>
                    </a:lnTo>
                    <a:lnTo>
                      <a:pt x="11" y="34"/>
                    </a:lnTo>
                    <a:lnTo>
                      <a:pt x="10" y="34"/>
                    </a:lnTo>
                    <a:lnTo>
                      <a:pt x="468" y="161"/>
                    </a:lnTo>
                    <a:lnTo>
                      <a:pt x="21" y="37"/>
                    </a:lnTo>
                    <a:lnTo>
                      <a:pt x="440" y="16"/>
                    </a:lnTo>
                    <a:lnTo>
                      <a:pt x="691" y="4"/>
                    </a:lnTo>
                    <a:lnTo>
                      <a:pt x="691" y="3"/>
                    </a:lnTo>
                    <a:lnTo>
                      <a:pt x="689" y="2"/>
                    </a:lnTo>
                    <a:lnTo>
                      <a:pt x="692" y="0"/>
                    </a:lnTo>
                    <a:lnTo>
                      <a:pt x="69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264"/>
              <p:cNvSpPr>
                <a:spLocks noEditPoints="1"/>
              </p:cNvSpPr>
              <p:nvPr/>
            </p:nvSpPr>
            <p:spPr bwMode="auto">
              <a:xfrm>
                <a:off x="3612" y="1666"/>
                <a:ext cx="782" cy="220"/>
              </a:xfrm>
              <a:custGeom>
                <a:avLst/>
                <a:gdLst>
                  <a:gd name="T0" fmla="*/ 2 w 782"/>
                  <a:gd name="T1" fmla="*/ 218 h 220"/>
                  <a:gd name="T2" fmla="*/ 0 w 782"/>
                  <a:gd name="T3" fmla="*/ 220 h 220"/>
                  <a:gd name="T4" fmla="*/ 1 w 782"/>
                  <a:gd name="T5" fmla="*/ 220 h 220"/>
                  <a:gd name="T6" fmla="*/ 2 w 782"/>
                  <a:gd name="T7" fmla="*/ 218 h 220"/>
                  <a:gd name="T8" fmla="*/ 2 w 782"/>
                  <a:gd name="T9" fmla="*/ 218 h 220"/>
                  <a:gd name="T10" fmla="*/ 767 w 782"/>
                  <a:gd name="T11" fmla="*/ 175 h 220"/>
                  <a:gd name="T12" fmla="*/ 373 w 782"/>
                  <a:gd name="T13" fmla="*/ 198 h 220"/>
                  <a:gd name="T14" fmla="*/ 767 w 782"/>
                  <a:gd name="T15" fmla="*/ 175 h 220"/>
                  <a:gd name="T16" fmla="*/ 767 w 782"/>
                  <a:gd name="T17" fmla="*/ 175 h 220"/>
                  <a:gd name="T18" fmla="*/ 776 w 782"/>
                  <a:gd name="T19" fmla="*/ 172 h 220"/>
                  <a:gd name="T20" fmla="*/ 775 w 782"/>
                  <a:gd name="T21" fmla="*/ 173 h 220"/>
                  <a:gd name="T22" fmla="*/ 776 w 782"/>
                  <a:gd name="T23" fmla="*/ 175 h 220"/>
                  <a:gd name="T24" fmla="*/ 782 w 782"/>
                  <a:gd name="T25" fmla="*/ 174 h 220"/>
                  <a:gd name="T26" fmla="*/ 776 w 782"/>
                  <a:gd name="T27" fmla="*/ 172 h 220"/>
                  <a:gd name="T28" fmla="*/ 150 w 782"/>
                  <a:gd name="T29" fmla="*/ 3 h 220"/>
                  <a:gd name="T30" fmla="*/ 151 w 782"/>
                  <a:gd name="T31" fmla="*/ 2 h 220"/>
                  <a:gd name="T32" fmla="*/ 150 w 782"/>
                  <a:gd name="T33" fmla="*/ 3 h 220"/>
                  <a:gd name="T34" fmla="*/ 150 w 782"/>
                  <a:gd name="T35" fmla="*/ 0 h 220"/>
                  <a:gd name="T36" fmla="*/ 150 w 782"/>
                  <a:gd name="T37" fmla="*/ 0 h 220"/>
                  <a:gd name="T38" fmla="*/ 150 w 782"/>
                  <a:gd name="T39" fmla="*/ 1 h 220"/>
                  <a:gd name="T40" fmla="*/ 149 w 782"/>
                  <a:gd name="T41" fmla="*/ 3 h 220"/>
                  <a:gd name="T42" fmla="*/ 147 w 782"/>
                  <a:gd name="T43" fmla="*/ 4 h 220"/>
                  <a:gd name="T44" fmla="*/ 146 w 782"/>
                  <a:gd name="T45" fmla="*/ 7 h 220"/>
                  <a:gd name="T46" fmla="*/ 3 w 782"/>
                  <a:gd name="T47" fmla="*/ 214 h 220"/>
                  <a:gd name="T48" fmla="*/ 4 w 782"/>
                  <a:gd name="T49" fmla="*/ 217 h 220"/>
                  <a:gd name="T50" fmla="*/ 6 w 782"/>
                  <a:gd name="T51" fmla="*/ 217 h 220"/>
                  <a:gd name="T52" fmla="*/ 6 w 782"/>
                  <a:gd name="T53" fmla="*/ 217 h 220"/>
                  <a:gd name="T54" fmla="*/ 122 w 782"/>
                  <a:gd name="T55" fmla="*/ 47 h 220"/>
                  <a:gd name="T56" fmla="*/ 152 w 782"/>
                  <a:gd name="T57" fmla="*/ 4 h 220"/>
                  <a:gd name="T58" fmla="*/ 152 w 782"/>
                  <a:gd name="T59" fmla="*/ 4 h 220"/>
                  <a:gd name="T60" fmla="*/ 715 w 782"/>
                  <a:gd name="T61" fmla="*/ 159 h 220"/>
                  <a:gd name="T62" fmla="*/ 763 w 782"/>
                  <a:gd name="T63" fmla="*/ 172 h 220"/>
                  <a:gd name="T64" fmla="*/ 772 w 782"/>
                  <a:gd name="T65" fmla="*/ 172 h 220"/>
                  <a:gd name="T66" fmla="*/ 772 w 782"/>
                  <a:gd name="T67" fmla="*/ 172 h 220"/>
                  <a:gd name="T68" fmla="*/ 771 w 782"/>
                  <a:gd name="T69" fmla="*/ 172 h 220"/>
                  <a:gd name="T70" fmla="*/ 609 w 782"/>
                  <a:gd name="T71" fmla="*/ 127 h 220"/>
                  <a:gd name="T72" fmla="*/ 151 w 782"/>
                  <a:gd name="T73" fmla="*/ 0 h 220"/>
                  <a:gd name="T74" fmla="*/ 150 w 782"/>
                  <a:gd name="T75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2" h="220">
                    <a:moveTo>
                      <a:pt x="2" y="218"/>
                    </a:moveTo>
                    <a:lnTo>
                      <a:pt x="0" y="220"/>
                    </a:lnTo>
                    <a:lnTo>
                      <a:pt x="1" y="220"/>
                    </a:lnTo>
                    <a:lnTo>
                      <a:pt x="2" y="218"/>
                    </a:lnTo>
                    <a:lnTo>
                      <a:pt x="2" y="218"/>
                    </a:lnTo>
                    <a:close/>
                    <a:moveTo>
                      <a:pt x="767" y="175"/>
                    </a:moveTo>
                    <a:lnTo>
                      <a:pt x="373" y="198"/>
                    </a:lnTo>
                    <a:lnTo>
                      <a:pt x="767" y="175"/>
                    </a:lnTo>
                    <a:lnTo>
                      <a:pt x="767" y="175"/>
                    </a:lnTo>
                    <a:close/>
                    <a:moveTo>
                      <a:pt x="776" y="172"/>
                    </a:moveTo>
                    <a:lnTo>
                      <a:pt x="775" y="173"/>
                    </a:lnTo>
                    <a:lnTo>
                      <a:pt x="776" y="175"/>
                    </a:lnTo>
                    <a:lnTo>
                      <a:pt x="782" y="174"/>
                    </a:lnTo>
                    <a:lnTo>
                      <a:pt x="776" y="172"/>
                    </a:lnTo>
                    <a:close/>
                    <a:moveTo>
                      <a:pt x="150" y="3"/>
                    </a:moveTo>
                    <a:lnTo>
                      <a:pt x="151" y="2"/>
                    </a:lnTo>
                    <a:lnTo>
                      <a:pt x="150" y="3"/>
                    </a:lnTo>
                    <a:close/>
                    <a:moveTo>
                      <a:pt x="150" y="0"/>
                    </a:moveTo>
                    <a:lnTo>
                      <a:pt x="150" y="0"/>
                    </a:lnTo>
                    <a:lnTo>
                      <a:pt x="150" y="1"/>
                    </a:lnTo>
                    <a:lnTo>
                      <a:pt x="149" y="3"/>
                    </a:lnTo>
                    <a:lnTo>
                      <a:pt x="147" y="4"/>
                    </a:lnTo>
                    <a:lnTo>
                      <a:pt x="146" y="7"/>
                    </a:lnTo>
                    <a:lnTo>
                      <a:pt x="3" y="214"/>
                    </a:lnTo>
                    <a:lnTo>
                      <a:pt x="4" y="217"/>
                    </a:lnTo>
                    <a:lnTo>
                      <a:pt x="6" y="217"/>
                    </a:lnTo>
                    <a:lnTo>
                      <a:pt x="6" y="217"/>
                    </a:lnTo>
                    <a:lnTo>
                      <a:pt x="122" y="47"/>
                    </a:lnTo>
                    <a:lnTo>
                      <a:pt x="152" y="4"/>
                    </a:lnTo>
                    <a:lnTo>
                      <a:pt x="152" y="4"/>
                    </a:lnTo>
                    <a:lnTo>
                      <a:pt x="715" y="159"/>
                    </a:lnTo>
                    <a:lnTo>
                      <a:pt x="763" y="172"/>
                    </a:lnTo>
                    <a:lnTo>
                      <a:pt x="772" y="172"/>
                    </a:lnTo>
                    <a:lnTo>
                      <a:pt x="772" y="172"/>
                    </a:lnTo>
                    <a:lnTo>
                      <a:pt x="771" y="172"/>
                    </a:lnTo>
                    <a:lnTo>
                      <a:pt x="609" y="127"/>
                    </a:lnTo>
                    <a:lnTo>
                      <a:pt x="151" y="0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266"/>
              <p:cNvSpPr>
                <a:spLocks noEditPoints="1"/>
              </p:cNvSpPr>
              <p:nvPr/>
            </p:nvSpPr>
            <p:spPr bwMode="auto">
              <a:xfrm>
                <a:off x="1686" y="2376"/>
                <a:ext cx="382" cy="250"/>
              </a:xfrm>
              <a:custGeom>
                <a:avLst/>
                <a:gdLst>
                  <a:gd name="T0" fmla="*/ 13 w 382"/>
                  <a:gd name="T1" fmla="*/ 247 h 250"/>
                  <a:gd name="T2" fmla="*/ 13 w 382"/>
                  <a:gd name="T3" fmla="*/ 250 h 250"/>
                  <a:gd name="T4" fmla="*/ 14 w 382"/>
                  <a:gd name="T5" fmla="*/ 249 h 250"/>
                  <a:gd name="T6" fmla="*/ 14 w 382"/>
                  <a:gd name="T7" fmla="*/ 247 h 250"/>
                  <a:gd name="T8" fmla="*/ 13 w 382"/>
                  <a:gd name="T9" fmla="*/ 247 h 250"/>
                  <a:gd name="T10" fmla="*/ 4 w 382"/>
                  <a:gd name="T11" fmla="*/ 16 h 250"/>
                  <a:gd name="T12" fmla="*/ 16 w 382"/>
                  <a:gd name="T13" fmla="*/ 243 h 250"/>
                  <a:gd name="T14" fmla="*/ 16 w 382"/>
                  <a:gd name="T15" fmla="*/ 243 h 250"/>
                  <a:gd name="T16" fmla="*/ 4 w 382"/>
                  <a:gd name="T17" fmla="*/ 16 h 250"/>
                  <a:gd name="T18" fmla="*/ 4 w 382"/>
                  <a:gd name="T19" fmla="*/ 16 h 250"/>
                  <a:gd name="T20" fmla="*/ 0 w 382"/>
                  <a:gd name="T21" fmla="*/ 6 h 250"/>
                  <a:gd name="T22" fmla="*/ 0 w 382"/>
                  <a:gd name="T23" fmla="*/ 7 h 250"/>
                  <a:gd name="T24" fmla="*/ 13 w 382"/>
                  <a:gd name="T25" fmla="*/ 243 h 250"/>
                  <a:gd name="T26" fmla="*/ 13 w 382"/>
                  <a:gd name="T27" fmla="*/ 243 h 250"/>
                  <a:gd name="T28" fmla="*/ 0 w 382"/>
                  <a:gd name="T29" fmla="*/ 6 h 250"/>
                  <a:gd name="T30" fmla="*/ 0 w 382"/>
                  <a:gd name="T31" fmla="*/ 6 h 250"/>
                  <a:gd name="T32" fmla="*/ 373 w 382"/>
                  <a:gd name="T33" fmla="*/ 0 h 250"/>
                  <a:gd name="T34" fmla="*/ 3 w 382"/>
                  <a:gd name="T35" fmla="*/ 4 h 250"/>
                  <a:gd name="T36" fmla="*/ 3 w 382"/>
                  <a:gd name="T37" fmla="*/ 4 h 250"/>
                  <a:gd name="T38" fmla="*/ 3 w 382"/>
                  <a:gd name="T39" fmla="*/ 4 h 250"/>
                  <a:gd name="T40" fmla="*/ 3 w 382"/>
                  <a:gd name="T41" fmla="*/ 4 h 250"/>
                  <a:gd name="T42" fmla="*/ 4 w 382"/>
                  <a:gd name="T43" fmla="*/ 7 h 250"/>
                  <a:gd name="T44" fmla="*/ 371 w 382"/>
                  <a:gd name="T45" fmla="*/ 3 h 250"/>
                  <a:gd name="T46" fmla="*/ 374 w 382"/>
                  <a:gd name="T47" fmla="*/ 0 h 250"/>
                  <a:gd name="T48" fmla="*/ 373 w 382"/>
                  <a:gd name="T49" fmla="*/ 0 h 250"/>
                  <a:gd name="T50" fmla="*/ 382 w 382"/>
                  <a:gd name="T51" fmla="*/ 0 h 250"/>
                  <a:gd name="T52" fmla="*/ 379 w 382"/>
                  <a:gd name="T53" fmla="*/ 0 h 250"/>
                  <a:gd name="T54" fmla="*/ 379 w 382"/>
                  <a:gd name="T55" fmla="*/ 0 h 250"/>
                  <a:gd name="T56" fmla="*/ 379 w 382"/>
                  <a:gd name="T57" fmla="*/ 1 h 250"/>
                  <a:gd name="T58" fmla="*/ 382 w 382"/>
                  <a:gd name="T5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2" h="250">
                    <a:moveTo>
                      <a:pt x="13" y="247"/>
                    </a:moveTo>
                    <a:lnTo>
                      <a:pt x="13" y="250"/>
                    </a:lnTo>
                    <a:lnTo>
                      <a:pt x="14" y="249"/>
                    </a:lnTo>
                    <a:lnTo>
                      <a:pt x="14" y="247"/>
                    </a:lnTo>
                    <a:lnTo>
                      <a:pt x="13" y="247"/>
                    </a:lnTo>
                    <a:close/>
                    <a:moveTo>
                      <a:pt x="4" y="16"/>
                    </a:moveTo>
                    <a:lnTo>
                      <a:pt x="16" y="243"/>
                    </a:lnTo>
                    <a:lnTo>
                      <a:pt x="16" y="24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  <a:moveTo>
                      <a:pt x="0" y="6"/>
                    </a:moveTo>
                    <a:lnTo>
                      <a:pt x="0" y="7"/>
                    </a:lnTo>
                    <a:lnTo>
                      <a:pt x="13" y="243"/>
                    </a:lnTo>
                    <a:lnTo>
                      <a:pt x="13" y="243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  <a:moveTo>
                      <a:pt x="373" y="0"/>
                    </a:move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4" y="7"/>
                    </a:lnTo>
                    <a:lnTo>
                      <a:pt x="371" y="3"/>
                    </a:lnTo>
                    <a:lnTo>
                      <a:pt x="374" y="0"/>
                    </a:lnTo>
                    <a:lnTo>
                      <a:pt x="373" y="0"/>
                    </a:lnTo>
                    <a:close/>
                    <a:moveTo>
                      <a:pt x="382" y="0"/>
                    </a:moveTo>
                    <a:lnTo>
                      <a:pt x="379" y="0"/>
                    </a:lnTo>
                    <a:lnTo>
                      <a:pt x="379" y="0"/>
                    </a:lnTo>
                    <a:lnTo>
                      <a:pt x="379" y="1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267"/>
              <p:cNvSpPr>
                <a:spLocks noEditPoints="1"/>
              </p:cNvSpPr>
              <p:nvPr/>
            </p:nvSpPr>
            <p:spPr bwMode="auto">
              <a:xfrm>
                <a:off x="1686" y="2376"/>
                <a:ext cx="382" cy="250"/>
              </a:xfrm>
              <a:custGeom>
                <a:avLst/>
                <a:gdLst>
                  <a:gd name="T0" fmla="*/ 13 w 382"/>
                  <a:gd name="T1" fmla="*/ 247 h 250"/>
                  <a:gd name="T2" fmla="*/ 13 w 382"/>
                  <a:gd name="T3" fmla="*/ 250 h 250"/>
                  <a:gd name="T4" fmla="*/ 14 w 382"/>
                  <a:gd name="T5" fmla="*/ 249 h 250"/>
                  <a:gd name="T6" fmla="*/ 14 w 382"/>
                  <a:gd name="T7" fmla="*/ 247 h 250"/>
                  <a:gd name="T8" fmla="*/ 13 w 382"/>
                  <a:gd name="T9" fmla="*/ 247 h 250"/>
                  <a:gd name="T10" fmla="*/ 4 w 382"/>
                  <a:gd name="T11" fmla="*/ 16 h 250"/>
                  <a:gd name="T12" fmla="*/ 16 w 382"/>
                  <a:gd name="T13" fmla="*/ 243 h 250"/>
                  <a:gd name="T14" fmla="*/ 16 w 382"/>
                  <a:gd name="T15" fmla="*/ 243 h 250"/>
                  <a:gd name="T16" fmla="*/ 4 w 382"/>
                  <a:gd name="T17" fmla="*/ 16 h 250"/>
                  <a:gd name="T18" fmla="*/ 4 w 382"/>
                  <a:gd name="T19" fmla="*/ 16 h 250"/>
                  <a:gd name="T20" fmla="*/ 0 w 382"/>
                  <a:gd name="T21" fmla="*/ 6 h 250"/>
                  <a:gd name="T22" fmla="*/ 0 w 382"/>
                  <a:gd name="T23" fmla="*/ 7 h 250"/>
                  <a:gd name="T24" fmla="*/ 13 w 382"/>
                  <a:gd name="T25" fmla="*/ 243 h 250"/>
                  <a:gd name="T26" fmla="*/ 13 w 382"/>
                  <a:gd name="T27" fmla="*/ 243 h 250"/>
                  <a:gd name="T28" fmla="*/ 0 w 382"/>
                  <a:gd name="T29" fmla="*/ 6 h 250"/>
                  <a:gd name="T30" fmla="*/ 0 w 382"/>
                  <a:gd name="T31" fmla="*/ 6 h 250"/>
                  <a:gd name="T32" fmla="*/ 373 w 382"/>
                  <a:gd name="T33" fmla="*/ 0 h 250"/>
                  <a:gd name="T34" fmla="*/ 3 w 382"/>
                  <a:gd name="T35" fmla="*/ 4 h 250"/>
                  <a:gd name="T36" fmla="*/ 3 w 382"/>
                  <a:gd name="T37" fmla="*/ 4 h 250"/>
                  <a:gd name="T38" fmla="*/ 3 w 382"/>
                  <a:gd name="T39" fmla="*/ 4 h 250"/>
                  <a:gd name="T40" fmla="*/ 3 w 382"/>
                  <a:gd name="T41" fmla="*/ 4 h 250"/>
                  <a:gd name="T42" fmla="*/ 4 w 382"/>
                  <a:gd name="T43" fmla="*/ 7 h 250"/>
                  <a:gd name="T44" fmla="*/ 371 w 382"/>
                  <a:gd name="T45" fmla="*/ 3 h 250"/>
                  <a:gd name="T46" fmla="*/ 374 w 382"/>
                  <a:gd name="T47" fmla="*/ 0 h 250"/>
                  <a:gd name="T48" fmla="*/ 373 w 382"/>
                  <a:gd name="T49" fmla="*/ 0 h 250"/>
                  <a:gd name="T50" fmla="*/ 382 w 382"/>
                  <a:gd name="T51" fmla="*/ 0 h 250"/>
                  <a:gd name="T52" fmla="*/ 379 w 382"/>
                  <a:gd name="T53" fmla="*/ 0 h 250"/>
                  <a:gd name="T54" fmla="*/ 379 w 382"/>
                  <a:gd name="T55" fmla="*/ 0 h 250"/>
                  <a:gd name="T56" fmla="*/ 379 w 382"/>
                  <a:gd name="T57" fmla="*/ 1 h 250"/>
                  <a:gd name="T58" fmla="*/ 382 w 382"/>
                  <a:gd name="T5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2" h="250">
                    <a:moveTo>
                      <a:pt x="13" y="247"/>
                    </a:moveTo>
                    <a:lnTo>
                      <a:pt x="13" y="250"/>
                    </a:lnTo>
                    <a:lnTo>
                      <a:pt x="14" y="249"/>
                    </a:lnTo>
                    <a:lnTo>
                      <a:pt x="14" y="247"/>
                    </a:lnTo>
                    <a:lnTo>
                      <a:pt x="13" y="247"/>
                    </a:lnTo>
                    <a:moveTo>
                      <a:pt x="4" y="16"/>
                    </a:moveTo>
                    <a:lnTo>
                      <a:pt x="16" y="243"/>
                    </a:lnTo>
                    <a:lnTo>
                      <a:pt x="16" y="243"/>
                    </a:lnTo>
                    <a:lnTo>
                      <a:pt x="4" y="16"/>
                    </a:lnTo>
                    <a:lnTo>
                      <a:pt x="4" y="16"/>
                    </a:lnTo>
                    <a:moveTo>
                      <a:pt x="0" y="6"/>
                    </a:moveTo>
                    <a:lnTo>
                      <a:pt x="0" y="7"/>
                    </a:lnTo>
                    <a:lnTo>
                      <a:pt x="13" y="243"/>
                    </a:lnTo>
                    <a:lnTo>
                      <a:pt x="13" y="243"/>
                    </a:lnTo>
                    <a:lnTo>
                      <a:pt x="0" y="6"/>
                    </a:lnTo>
                    <a:lnTo>
                      <a:pt x="0" y="6"/>
                    </a:lnTo>
                    <a:moveTo>
                      <a:pt x="373" y="0"/>
                    </a:move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4" y="7"/>
                    </a:lnTo>
                    <a:lnTo>
                      <a:pt x="371" y="3"/>
                    </a:lnTo>
                    <a:lnTo>
                      <a:pt x="374" y="0"/>
                    </a:lnTo>
                    <a:lnTo>
                      <a:pt x="373" y="0"/>
                    </a:lnTo>
                    <a:moveTo>
                      <a:pt x="382" y="0"/>
                    </a:moveTo>
                    <a:lnTo>
                      <a:pt x="379" y="0"/>
                    </a:lnTo>
                    <a:lnTo>
                      <a:pt x="379" y="0"/>
                    </a:lnTo>
                    <a:lnTo>
                      <a:pt x="379" y="1"/>
                    </a:lnTo>
                    <a:lnTo>
                      <a:pt x="38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268"/>
              <p:cNvSpPr>
                <a:spLocks noEditPoints="1"/>
              </p:cNvSpPr>
              <p:nvPr/>
            </p:nvSpPr>
            <p:spPr bwMode="auto">
              <a:xfrm>
                <a:off x="1698" y="2376"/>
                <a:ext cx="365" cy="348"/>
              </a:xfrm>
              <a:custGeom>
                <a:avLst/>
                <a:gdLst>
                  <a:gd name="T0" fmla="*/ 97 w 365"/>
                  <a:gd name="T1" fmla="*/ 316 h 348"/>
                  <a:gd name="T2" fmla="*/ 97 w 365"/>
                  <a:gd name="T3" fmla="*/ 316 h 348"/>
                  <a:gd name="T4" fmla="*/ 143 w 365"/>
                  <a:gd name="T5" fmla="*/ 348 h 348"/>
                  <a:gd name="T6" fmla="*/ 143 w 365"/>
                  <a:gd name="T7" fmla="*/ 348 h 348"/>
                  <a:gd name="T8" fmla="*/ 97 w 365"/>
                  <a:gd name="T9" fmla="*/ 316 h 348"/>
                  <a:gd name="T10" fmla="*/ 83 w 365"/>
                  <a:gd name="T11" fmla="*/ 305 h 348"/>
                  <a:gd name="T12" fmla="*/ 93 w 365"/>
                  <a:gd name="T13" fmla="*/ 312 h 348"/>
                  <a:gd name="T14" fmla="*/ 93 w 365"/>
                  <a:gd name="T15" fmla="*/ 312 h 348"/>
                  <a:gd name="T16" fmla="*/ 83 w 365"/>
                  <a:gd name="T17" fmla="*/ 305 h 348"/>
                  <a:gd name="T18" fmla="*/ 63 w 365"/>
                  <a:gd name="T19" fmla="*/ 287 h 348"/>
                  <a:gd name="T20" fmla="*/ 91 w 365"/>
                  <a:gd name="T21" fmla="*/ 307 h 348"/>
                  <a:gd name="T22" fmla="*/ 91 w 365"/>
                  <a:gd name="T23" fmla="*/ 307 h 348"/>
                  <a:gd name="T24" fmla="*/ 63 w 365"/>
                  <a:gd name="T25" fmla="*/ 287 h 348"/>
                  <a:gd name="T26" fmla="*/ 1 w 365"/>
                  <a:gd name="T27" fmla="*/ 246 h 348"/>
                  <a:gd name="T28" fmla="*/ 0 w 365"/>
                  <a:gd name="T29" fmla="*/ 247 h 348"/>
                  <a:gd name="T30" fmla="*/ 1 w 365"/>
                  <a:gd name="T31" fmla="*/ 247 h 348"/>
                  <a:gd name="T32" fmla="*/ 2 w 365"/>
                  <a:gd name="T33" fmla="*/ 247 h 348"/>
                  <a:gd name="T34" fmla="*/ 1 w 365"/>
                  <a:gd name="T35" fmla="*/ 247 h 348"/>
                  <a:gd name="T36" fmla="*/ 1 w 365"/>
                  <a:gd name="T37" fmla="*/ 246 h 348"/>
                  <a:gd name="T38" fmla="*/ 57 w 365"/>
                  <a:gd name="T39" fmla="*/ 208 h 348"/>
                  <a:gd name="T40" fmla="*/ 4 w 365"/>
                  <a:gd name="T41" fmla="*/ 243 h 348"/>
                  <a:gd name="T42" fmla="*/ 4 w 365"/>
                  <a:gd name="T43" fmla="*/ 243 h 348"/>
                  <a:gd name="T44" fmla="*/ 4 w 365"/>
                  <a:gd name="T45" fmla="*/ 246 h 348"/>
                  <a:gd name="T46" fmla="*/ 6 w 365"/>
                  <a:gd name="T47" fmla="*/ 247 h 348"/>
                  <a:gd name="T48" fmla="*/ 58 w 365"/>
                  <a:gd name="T49" fmla="*/ 210 h 348"/>
                  <a:gd name="T50" fmla="*/ 57 w 365"/>
                  <a:gd name="T51" fmla="*/ 208 h 348"/>
                  <a:gd name="T52" fmla="*/ 362 w 365"/>
                  <a:gd name="T53" fmla="*/ 0 h 348"/>
                  <a:gd name="T54" fmla="*/ 359 w 365"/>
                  <a:gd name="T55" fmla="*/ 3 h 348"/>
                  <a:gd name="T56" fmla="*/ 60 w 365"/>
                  <a:gd name="T57" fmla="*/ 206 h 348"/>
                  <a:gd name="T58" fmla="*/ 61 w 365"/>
                  <a:gd name="T59" fmla="*/ 209 h 348"/>
                  <a:gd name="T60" fmla="*/ 359 w 365"/>
                  <a:gd name="T61" fmla="*/ 7 h 348"/>
                  <a:gd name="T62" fmla="*/ 359 w 365"/>
                  <a:gd name="T63" fmla="*/ 7 h 348"/>
                  <a:gd name="T64" fmla="*/ 146 w 365"/>
                  <a:gd name="T65" fmla="*/ 346 h 348"/>
                  <a:gd name="T66" fmla="*/ 95 w 365"/>
                  <a:gd name="T67" fmla="*/ 310 h 348"/>
                  <a:gd name="T68" fmla="*/ 95 w 365"/>
                  <a:gd name="T69" fmla="*/ 310 h 348"/>
                  <a:gd name="T70" fmla="*/ 147 w 365"/>
                  <a:gd name="T71" fmla="*/ 346 h 348"/>
                  <a:gd name="T72" fmla="*/ 151 w 365"/>
                  <a:gd name="T73" fmla="*/ 344 h 348"/>
                  <a:gd name="T74" fmla="*/ 365 w 365"/>
                  <a:gd name="T75" fmla="*/ 4 h 348"/>
                  <a:gd name="T76" fmla="*/ 365 w 365"/>
                  <a:gd name="T77" fmla="*/ 4 h 348"/>
                  <a:gd name="T78" fmla="*/ 364 w 365"/>
                  <a:gd name="T79" fmla="*/ 4 h 348"/>
                  <a:gd name="T80" fmla="*/ 363 w 365"/>
                  <a:gd name="T81" fmla="*/ 2 h 348"/>
                  <a:gd name="T82" fmla="*/ 362 w 365"/>
                  <a:gd name="T83" fmla="*/ 1 h 348"/>
                  <a:gd name="T84" fmla="*/ 363 w 365"/>
                  <a:gd name="T85" fmla="*/ 1 h 348"/>
                  <a:gd name="T86" fmla="*/ 362 w 365"/>
                  <a:gd name="T8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5" h="348">
                    <a:moveTo>
                      <a:pt x="97" y="316"/>
                    </a:moveTo>
                    <a:lnTo>
                      <a:pt x="97" y="316"/>
                    </a:lnTo>
                    <a:lnTo>
                      <a:pt x="143" y="348"/>
                    </a:lnTo>
                    <a:lnTo>
                      <a:pt x="143" y="348"/>
                    </a:lnTo>
                    <a:lnTo>
                      <a:pt x="97" y="316"/>
                    </a:lnTo>
                    <a:close/>
                    <a:moveTo>
                      <a:pt x="83" y="305"/>
                    </a:moveTo>
                    <a:lnTo>
                      <a:pt x="93" y="312"/>
                    </a:lnTo>
                    <a:lnTo>
                      <a:pt x="93" y="312"/>
                    </a:lnTo>
                    <a:lnTo>
                      <a:pt x="83" y="305"/>
                    </a:lnTo>
                    <a:close/>
                    <a:moveTo>
                      <a:pt x="63" y="287"/>
                    </a:moveTo>
                    <a:lnTo>
                      <a:pt x="91" y="307"/>
                    </a:lnTo>
                    <a:lnTo>
                      <a:pt x="91" y="307"/>
                    </a:lnTo>
                    <a:lnTo>
                      <a:pt x="63" y="287"/>
                    </a:lnTo>
                    <a:close/>
                    <a:moveTo>
                      <a:pt x="1" y="246"/>
                    </a:moveTo>
                    <a:lnTo>
                      <a:pt x="0" y="247"/>
                    </a:lnTo>
                    <a:lnTo>
                      <a:pt x="1" y="247"/>
                    </a:lnTo>
                    <a:lnTo>
                      <a:pt x="2" y="247"/>
                    </a:lnTo>
                    <a:lnTo>
                      <a:pt x="1" y="247"/>
                    </a:lnTo>
                    <a:lnTo>
                      <a:pt x="1" y="246"/>
                    </a:lnTo>
                    <a:close/>
                    <a:moveTo>
                      <a:pt x="57" y="208"/>
                    </a:moveTo>
                    <a:lnTo>
                      <a:pt x="4" y="243"/>
                    </a:lnTo>
                    <a:lnTo>
                      <a:pt x="4" y="243"/>
                    </a:lnTo>
                    <a:lnTo>
                      <a:pt x="4" y="246"/>
                    </a:lnTo>
                    <a:lnTo>
                      <a:pt x="6" y="247"/>
                    </a:lnTo>
                    <a:lnTo>
                      <a:pt x="58" y="210"/>
                    </a:lnTo>
                    <a:lnTo>
                      <a:pt x="57" y="208"/>
                    </a:lnTo>
                    <a:close/>
                    <a:moveTo>
                      <a:pt x="362" y="0"/>
                    </a:moveTo>
                    <a:lnTo>
                      <a:pt x="359" y="3"/>
                    </a:lnTo>
                    <a:lnTo>
                      <a:pt x="60" y="206"/>
                    </a:lnTo>
                    <a:lnTo>
                      <a:pt x="61" y="209"/>
                    </a:lnTo>
                    <a:lnTo>
                      <a:pt x="359" y="7"/>
                    </a:lnTo>
                    <a:lnTo>
                      <a:pt x="359" y="7"/>
                    </a:lnTo>
                    <a:lnTo>
                      <a:pt x="146" y="346"/>
                    </a:lnTo>
                    <a:lnTo>
                      <a:pt x="95" y="310"/>
                    </a:lnTo>
                    <a:lnTo>
                      <a:pt x="95" y="310"/>
                    </a:lnTo>
                    <a:lnTo>
                      <a:pt x="147" y="346"/>
                    </a:lnTo>
                    <a:lnTo>
                      <a:pt x="151" y="344"/>
                    </a:lnTo>
                    <a:lnTo>
                      <a:pt x="365" y="4"/>
                    </a:lnTo>
                    <a:lnTo>
                      <a:pt x="365" y="4"/>
                    </a:lnTo>
                    <a:lnTo>
                      <a:pt x="364" y="4"/>
                    </a:lnTo>
                    <a:lnTo>
                      <a:pt x="363" y="2"/>
                    </a:lnTo>
                    <a:lnTo>
                      <a:pt x="362" y="1"/>
                    </a:lnTo>
                    <a:lnTo>
                      <a:pt x="363" y="1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269"/>
              <p:cNvSpPr>
                <a:spLocks noEditPoints="1"/>
              </p:cNvSpPr>
              <p:nvPr/>
            </p:nvSpPr>
            <p:spPr bwMode="auto">
              <a:xfrm>
                <a:off x="1698" y="2376"/>
                <a:ext cx="365" cy="348"/>
              </a:xfrm>
              <a:custGeom>
                <a:avLst/>
                <a:gdLst>
                  <a:gd name="T0" fmla="*/ 97 w 365"/>
                  <a:gd name="T1" fmla="*/ 316 h 348"/>
                  <a:gd name="T2" fmla="*/ 97 w 365"/>
                  <a:gd name="T3" fmla="*/ 316 h 348"/>
                  <a:gd name="T4" fmla="*/ 143 w 365"/>
                  <a:gd name="T5" fmla="*/ 348 h 348"/>
                  <a:gd name="T6" fmla="*/ 143 w 365"/>
                  <a:gd name="T7" fmla="*/ 348 h 348"/>
                  <a:gd name="T8" fmla="*/ 97 w 365"/>
                  <a:gd name="T9" fmla="*/ 316 h 348"/>
                  <a:gd name="T10" fmla="*/ 83 w 365"/>
                  <a:gd name="T11" fmla="*/ 305 h 348"/>
                  <a:gd name="T12" fmla="*/ 93 w 365"/>
                  <a:gd name="T13" fmla="*/ 312 h 348"/>
                  <a:gd name="T14" fmla="*/ 93 w 365"/>
                  <a:gd name="T15" fmla="*/ 312 h 348"/>
                  <a:gd name="T16" fmla="*/ 83 w 365"/>
                  <a:gd name="T17" fmla="*/ 305 h 348"/>
                  <a:gd name="T18" fmla="*/ 63 w 365"/>
                  <a:gd name="T19" fmla="*/ 287 h 348"/>
                  <a:gd name="T20" fmla="*/ 91 w 365"/>
                  <a:gd name="T21" fmla="*/ 307 h 348"/>
                  <a:gd name="T22" fmla="*/ 91 w 365"/>
                  <a:gd name="T23" fmla="*/ 307 h 348"/>
                  <a:gd name="T24" fmla="*/ 63 w 365"/>
                  <a:gd name="T25" fmla="*/ 287 h 348"/>
                  <a:gd name="T26" fmla="*/ 1 w 365"/>
                  <a:gd name="T27" fmla="*/ 246 h 348"/>
                  <a:gd name="T28" fmla="*/ 0 w 365"/>
                  <a:gd name="T29" fmla="*/ 247 h 348"/>
                  <a:gd name="T30" fmla="*/ 1 w 365"/>
                  <a:gd name="T31" fmla="*/ 247 h 348"/>
                  <a:gd name="T32" fmla="*/ 2 w 365"/>
                  <a:gd name="T33" fmla="*/ 247 h 348"/>
                  <a:gd name="T34" fmla="*/ 1 w 365"/>
                  <a:gd name="T35" fmla="*/ 247 h 348"/>
                  <a:gd name="T36" fmla="*/ 1 w 365"/>
                  <a:gd name="T37" fmla="*/ 246 h 348"/>
                  <a:gd name="T38" fmla="*/ 57 w 365"/>
                  <a:gd name="T39" fmla="*/ 208 h 348"/>
                  <a:gd name="T40" fmla="*/ 4 w 365"/>
                  <a:gd name="T41" fmla="*/ 243 h 348"/>
                  <a:gd name="T42" fmla="*/ 4 w 365"/>
                  <a:gd name="T43" fmla="*/ 243 h 348"/>
                  <a:gd name="T44" fmla="*/ 4 w 365"/>
                  <a:gd name="T45" fmla="*/ 246 h 348"/>
                  <a:gd name="T46" fmla="*/ 6 w 365"/>
                  <a:gd name="T47" fmla="*/ 247 h 348"/>
                  <a:gd name="T48" fmla="*/ 58 w 365"/>
                  <a:gd name="T49" fmla="*/ 210 h 348"/>
                  <a:gd name="T50" fmla="*/ 57 w 365"/>
                  <a:gd name="T51" fmla="*/ 208 h 348"/>
                  <a:gd name="T52" fmla="*/ 362 w 365"/>
                  <a:gd name="T53" fmla="*/ 0 h 348"/>
                  <a:gd name="T54" fmla="*/ 359 w 365"/>
                  <a:gd name="T55" fmla="*/ 3 h 348"/>
                  <a:gd name="T56" fmla="*/ 60 w 365"/>
                  <a:gd name="T57" fmla="*/ 206 h 348"/>
                  <a:gd name="T58" fmla="*/ 61 w 365"/>
                  <a:gd name="T59" fmla="*/ 209 h 348"/>
                  <a:gd name="T60" fmla="*/ 359 w 365"/>
                  <a:gd name="T61" fmla="*/ 7 h 348"/>
                  <a:gd name="T62" fmla="*/ 359 w 365"/>
                  <a:gd name="T63" fmla="*/ 7 h 348"/>
                  <a:gd name="T64" fmla="*/ 146 w 365"/>
                  <a:gd name="T65" fmla="*/ 346 h 348"/>
                  <a:gd name="T66" fmla="*/ 95 w 365"/>
                  <a:gd name="T67" fmla="*/ 310 h 348"/>
                  <a:gd name="T68" fmla="*/ 95 w 365"/>
                  <a:gd name="T69" fmla="*/ 310 h 348"/>
                  <a:gd name="T70" fmla="*/ 147 w 365"/>
                  <a:gd name="T71" fmla="*/ 346 h 348"/>
                  <a:gd name="T72" fmla="*/ 151 w 365"/>
                  <a:gd name="T73" fmla="*/ 344 h 348"/>
                  <a:gd name="T74" fmla="*/ 365 w 365"/>
                  <a:gd name="T75" fmla="*/ 4 h 348"/>
                  <a:gd name="T76" fmla="*/ 365 w 365"/>
                  <a:gd name="T77" fmla="*/ 4 h 348"/>
                  <a:gd name="T78" fmla="*/ 364 w 365"/>
                  <a:gd name="T79" fmla="*/ 4 h 348"/>
                  <a:gd name="T80" fmla="*/ 363 w 365"/>
                  <a:gd name="T81" fmla="*/ 2 h 348"/>
                  <a:gd name="T82" fmla="*/ 362 w 365"/>
                  <a:gd name="T83" fmla="*/ 1 h 348"/>
                  <a:gd name="T84" fmla="*/ 363 w 365"/>
                  <a:gd name="T85" fmla="*/ 1 h 348"/>
                  <a:gd name="T86" fmla="*/ 362 w 365"/>
                  <a:gd name="T8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5" h="348">
                    <a:moveTo>
                      <a:pt x="97" y="316"/>
                    </a:moveTo>
                    <a:lnTo>
                      <a:pt x="97" y="316"/>
                    </a:lnTo>
                    <a:lnTo>
                      <a:pt x="143" y="348"/>
                    </a:lnTo>
                    <a:lnTo>
                      <a:pt x="143" y="348"/>
                    </a:lnTo>
                    <a:lnTo>
                      <a:pt x="97" y="316"/>
                    </a:lnTo>
                    <a:moveTo>
                      <a:pt x="83" y="305"/>
                    </a:moveTo>
                    <a:lnTo>
                      <a:pt x="93" y="312"/>
                    </a:lnTo>
                    <a:lnTo>
                      <a:pt x="93" y="312"/>
                    </a:lnTo>
                    <a:lnTo>
                      <a:pt x="83" y="305"/>
                    </a:lnTo>
                    <a:moveTo>
                      <a:pt x="63" y="287"/>
                    </a:moveTo>
                    <a:lnTo>
                      <a:pt x="91" y="307"/>
                    </a:lnTo>
                    <a:lnTo>
                      <a:pt x="91" y="307"/>
                    </a:lnTo>
                    <a:lnTo>
                      <a:pt x="63" y="287"/>
                    </a:lnTo>
                    <a:moveTo>
                      <a:pt x="1" y="246"/>
                    </a:moveTo>
                    <a:lnTo>
                      <a:pt x="0" y="247"/>
                    </a:lnTo>
                    <a:lnTo>
                      <a:pt x="1" y="247"/>
                    </a:lnTo>
                    <a:lnTo>
                      <a:pt x="2" y="247"/>
                    </a:lnTo>
                    <a:lnTo>
                      <a:pt x="1" y="247"/>
                    </a:lnTo>
                    <a:lnTo>
                      <a:pt x="1" y="246"/>
                    </a:lnTo>
                    <a:moveTo>
                      <a:pt x="57" y="208"/>
                    </a:moveTo>
                    <a:lnTo>
                      <a:pt x="4" y="243"/>
                    </a:lnTo>
                    <a:lnTo>
                      <a:pt x="4" y="243"/>
                    </a:lnTo>
                    <a:lnTo>
                      <a:pt x="4" y="246"/>
                    </a:lnTo>
                    <a:lnTo>
                      <a:pt x="6" y="247"/>
                    </a:lnTo>
                    <a:lnTo>
                      <a:pt x="58" y="210"/>
                    </a:lnTo>
                    <a:lnTo>
                      <a:pt x="57" y="208"/>
                    </a:lnTo>
                    <a:moveTo>
                      <a:pt x="362" y="0"/>
                    </a:moveTo>
                    <a:lnTo>
                      <a:pt x="359" y="3"/>
                    </a:lnTo>
                    <a:lnTo>
                      <a:pt x="60" y="206"/>
                    </a:lnTo>
                    <a:lnTo>
                      <a:pt x="61" y="209"/>
                    </a:lnTo>
                    <a:lnTo>
                      <a:pt x="359" y="7"/>
                    </a:lnTo>
                    <a:lnTo>
                      <a:pt x="359" y="7"/>
                    </a:lnTo>
                    <a:lnTo>
                      <a:pt x="146" y="346"/>
                    </a:lnTo>
                    <a:lnTo>
                      <a:pt x="95" y="310"/>
                    </a:lnTo>
                    <a:lnTo>
                      <a:pt x="95" y="310"/>
                    </a:lnTo>
                    <a:lnTo>
                      <a:pt x="147" y="346"/>
                    </a:lnTo>
                    <a:lnTo>
                      <a:pt x="151" y="344"/>
                    </a:lnTo>
                    <a:lnTo>
                      <a:pt x="365" y="4"/>
                    </a:lnTo>
                    <a:lnTo>
                      <a:pt x="365" y="4"/>
                    </a:lnTo>
                    <a:lnTo>
                      <a:pt x="364" y="4"/>
                    </a:lnTo>
                    <a:lnTo>
                      <a:pt x="363" y="2"/>
                    </a:lnTo>
                    <a:lnTo>
                      <a:pt x="362" y="1"/>
                    </a:lnTo>
                    <a:lnTo>
                      <a:pt x="363" y="1"/>
                    </a:lnTo>
                    <a:lnTo>
                      <a:pt x="3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270"/>
              <p:cNvSpPr>
                <a:spLocks noEditPoints="1"/>
              </p:cNvSpPr>
              <p:nvPr/>
            </p:nvSpPr>
            <p:spPr bwMode="auto">
              <a:xfrm>
                <a:off x="4101" y="2878"/>
                <a:ext cx="687" cy="657"/>
              </a:xfrm>
              <a:custGeom>
                <a:avLst/>
                <a:gdLst>
                  <a:gd name="T0" fmla="*/ 423 w 687"/>
                  <a:gd name="T1" fmla="*/ 382 h 657"/>
                  <a:gd name="T2" fmla="*/ 234 w 687"/>
                  <a:gd name="T3" fmla="*/ 657 h 657"/>
                  <a:gd name="T4" fmla="*/ 234 w 687"/>
                  <a:gd name="T5" fmla="*/ 657 h 657"/>
                  <a:gd name="T6" fmla="*/ 423 w 687"/>
                  <a:gd name="T7" fmla="*/ 382 h 657"/>
                  <a:gd name="T8" fmla="*/ 1 w 687"/>
                  <a:gd name="T9" fmla="*/ 341 h 657"/>
                  <a:gd name="T10" fmla="*/ 0 w 687"/>
                  <a:gd name="T11" fmla="*/ 342 h 657"/>
                  <a:gd name="T12" fmla="*/ 0 w 687"/>
                  <a:gd name="T13" fmla="*/ 342 h 657"/>
                  <a:gd name="T14" fmla="*/ 0 w 687"/>
                  <a:gd name="T15" fmla="*/ 342 h 657"/>
                  <a:gd name="T16" fmla="*/ 0 w 687"/>
                  <a:gd name="T17" fmla="*/ 342 h 657"/>
                  <a:gd name="T18" fmla="*/ 0 w 687"/>
                  <a:gd name="T19" fmla="*/ 342 h 657"/>
                  <a:gd name="T20" fmla="*/ 0 w 687"/>
                  <a:gd name="T21" fmla="*/ 343 h 657"/>
                  <a:gd name="T22" fmla="*/ 1 w 687"/>
                  <a:gd name="T23" fmla="*/ 342 h 657"/>
                  <a:gd name="T24" fmla="*/ 1 w 687"/>
                  <a:gd name="T25" fmla="*/ 341 h 657"/>
                  <a:gd name="T26" fmla="*/ 680 w 687"/>
                  <a:gd name="T27" fmla="*/ 3 h 657"/>
                  <a:gd name="T28" fmla="*/ 679 w 687"/>
                  <a:gd name="T29" fmla="*/ 4 h 657"/>
                  <a:gd name="T30" fmla="*/ 320 w 687"/>
                  <a:gd name="T31" fmla="*/ 182 h 657"/>
                  <a:gd name="T32" fmla="*/ 6 w 687"/>
                  <a:gd name="T33" fmla="*/ 339 h 657"/>
                  <a:gd name="T34" fmla="*/ 4 w 687"/>
                  <a:gd name="T35" fmla="*/ 339 h 657"/>
                  <a:gd name="T36" fmla="*/ 3 w 687"/>
                  <a:gd name="T37" fmla="*/ 340 h 657"/>
                  <a:gd name="T38" fmla="*/ 231 w 687"/>
                  <a:gd name="T39" fmla="*/ 657 h 657"/>
                  <a:gd name="T40" fmla="*/ 231 w 687"/>
                  <a:gd name="T41" fmla="*/ 657 h 657"/>
                  <a:gd name="T42" fmla="*/ 5 w 687"/>
                  <a:gd name="T43" fmla="*/ 343 h 657"/>
                  <a:gd name="T44" fmla="*/ 26 w 687"/>
                  <a:gd name="T45" fmla="*/ 332 h 657"/>
                  <a:gd name="T46" fmla="*/ 678 w 687"/>
                  <a:gd name="T47" fmla="*/ 8 h 657"/>
                  <a:gd name="T48" fmla="*/ 680 w 687"/>
                  <a:gd name="T49" fmla="*/ 4 h 657"/>
                  <a:gd name="T50" fmla="*/ 680 w 687"/>
                  <a:gd name="T51" fmla="*/ 3 h 657"/>
                  <a:gd name="T52" fmla="*/ 687 w 687"/>
                  <a:gd name="T53" fmla="*/ 0 h 657"/>
                  <a:gd name="T54" fmla="*/ 686 w 687"/>
                  <a:gd name="T55" fmla="*/ 0 h 657"/>
                  <a:gd name="T56" fmla="*/ 686 w 687"/>
                  <a:gd name="T57" fmla="*/ 0 h 657"/>
                  <a:gd name="T58" fmla="*/ 683 w 687"/>
                  <a:gd name="T59" fmla="*/ 1 h 657"/>
                  <a:gd name="T60" fmla="*/ 683 w 687"/>
                  <a:gd name="T61" fmla="*/ 3 h 657"/>
                  <a:gd name="T62" fmla="*/ 684 w 687"/>
                  <a:gd name="T63" fmla="*/ 4 h 657"/>
                  <a:gd name="T64" fmla="*/ 687 w 687"/>
                  <a:gd name="T65" fmla="*/ 0 h 657"/>
                  <a:gd name="T66" fmla="*/ 687 w 687"/>
                  <a:gd name="T67" fmla="*/ 0 h 657"/>
                  <a:gd name="T68" fmla="*/ 687 w 687"/>
                  <a:gd name="T69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7" h="657">
                    <a:moveTo>
                      <a:pt x="423" y="382"/>
                    </a:moveTo>
                    <a:lnTo>
                      <a:pt x="234" y="657"/>
                    </a:lnTo>
                    <a:lnTo>
                      <a:pt x="234" y="657"/>
                    </a:lnTo>
                    <a:lnTo>
                      <a:pt x="423" y="382"/>
                    </a:lnTo>
                    <a:close/>
                    <a:moveTo>
                      <a:pt x="1" y="341"/>
                    </a:moveTo>
                    <a:lnTo>
                      <a:pt x="0" y="342"/>
                    </a:lnTo>
                    <a:lnTo>
                      <a:pt x="0" y="342"/>
                    </a:lnTo>
                    <a:lnTo>
                      <a:pt x="0" y="342"/>
                    </a:lnTo>
                    <a:lnTo>
                      <a:pt x="0" y="342"/>
                    </a:lnTo>
                    <a:lnTo>
                      <a:pt x="0" y="342"/>
                    </a:lnTo>
                    <a:lnTo>
                      <a:pt x="0" y="343"/>
                    </a:lnTo>
                    <a:lnTo>
                      <a:pt x="1" y="342"/>
                    </a:lnTo>
                    <a:lnTo>
                      <a:pt x="1" y="341"/>
                    </a:lnTo>
                    <a:close/>
                    <a:moveTo>
                      <a:pt x="680" y="3"/>
                    </a:moveTo>
                    <a:lnTo>
                      <a:pt x="679" y="4"/>
                    </a:lnTo>
                    <a:lnTo>
                      <a:pt x="320" y="182"/>
                    </a:lnTo>
                    <a:lnTo>
                      <a:pt x="6" y="339"/>
                    </a:lnTo>
                    <a:lnTo>
                      <a:pt x="4" y="339"/>
                    </a:lnTo>
                    <a:lnTo>
                      <a:pt x="3" y="340"/>
                    </a:lnTo>
                    <a:lnTo>
                      <a:pt x="231" y="657"/>
                    </a:lnTo>
                    <a:lnTo>
                      <a:pt x="231" y="657"/>
                    </a:lnTo>
                    <a:lnTo>
                      <a:pt x="5" y="343"/>
                    </a:lnTo>
                    <a:lnTo>
                      <a:pt x="26" y="332"/>
                    </a:lnTo>
                    <a:lnTo>
                      <a:pt x="678" y="8"/>
                    </a:lnTo>
                    <a:lnTo>
                      <a:pt x="680" y="4"/>
                    </a:lnTo>
                    <a:lnTo>
                      <a:pt x="680" y="3"/>
                    </a:lnTo>
                    <a:close/>
                    <a:moveTo>
                      <a:pt x="687" y="0"/>
                    </a:moveTo>
                    <a:lnTo>
                      <a:pt x="686" y="0"/>
                    </a:lnTo>
                    <a:lnTo>
                      <a:pt x="686" y="0"/>
                    </a:lnTo>
                    <a:lnTo>
                      <a:pt x="683" y="1"/>
                    </a:lnTo>
                    <a:lnTo>
                      <a:pt x="683" y="3"/>
                    </a:lnTo>
                    <a:lnTo>
                      <a:pt x="684" y="4"/>
                    </a:lnTo>
                    <a:lnTo>
                      <a:pt x="687" y="0"/>
                    </a:lnTo>
                    <a:lnTo>
                      <a:pt x="687" y="0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271"/>
              <p:cNvSpPr>
                <a:spLocks noEditPoints="1"/>
              </p:cNvSpPr>
              <p:nvPr/>
            </p:nvSpPr>
            <p:spPr bwMode="auto">
              <a:xfrm>
                <a:off x="4101" y="2878"/>
                <a:ext cx="687" cy="657"/>
              </a:xfrm>
              <a:custGeom>
                <a:avLst/>
                <a:gdLst>
                  <a:gd name="T0" fmla="*/ 423 w 687"/>
                  <a:gd name="T1" fmla="*/ 382 h 657"/>
                  <a:gd name="T2" fmla="*/ 234 w 687"/>
                  <a:gd name="T3" fmla="*/ 657 h 657"/>
                  <a:gd name="T4" fmla="*/ 234 w 687"/>
                  <a:gd name="T5" fmla="*/ 657 h 657"/>
                  <a:gd name="T6" fmla="*/ 423 w 687"/>
                  <a:gd name="T7" fmla="*/ 382 h 657"/>
                  <a:gd name="T8" fmla="*/ 1 w 687"/>
                  <a:gd name="T9" fmla="*/ 341 h 657"/>
                  <a:gd name="T10" fmla="*/ 0 w 687"/>
                  <a:gd name="T11" fmla="*/ 342 h 657"/>
                  <a:gd name="T12" fmla="*/ 0 w 687"/>
                  <a:gd name="T13" fmla="*/ 342 h 657"/>
                  <a:gd name="T14" fmla="*/ 0 w 687"/>
                  <a:gd name="T15" fmla="*/ 342 h 657"/>
                  <a:gd name="T16" fmla="*/ 0 w 687"/>
                  <a:gd name="T17" fmla="*/ 342 h 657"/>
                  <a:gd name="T18" fmla="*/ 0 w 687"/>
                  <a:gd name="T19" fmla="*/ 342 h 657"/>
                  <a:gd name="T20" fmla="*/ 0 w 687"/>
                  <a:gd name="T21" fmla="*/ 343 h 657"/>
                  <a:gd name="T22" fmla="*/ 1 w 687"/>
                  <a:gd name="T23" fmla="*/ 342 h 657"/>
                  <a:gd name="T24" fmla="*/ 1 w 687"/>
                  <a:gd name="T25" fmla="*/ 341 h 657"/>
                  <a:gd name="T26" fmla="*/ 680 w 687"/>
                  <a:gd name="T27" fmla="*/ 3 h 657"/>
                  <a:gd name="T28" fmla="*/ 679 w 687"/>
                  <a:gd name="T29" fmla="*/ 4 h 657"/>
                  <a:gd name="T30" fmla="*/ 320 w 687"/>
                  <a:gd name="T31" fmla="*/ 182 h 657"/>
                  <a:gd name="T32" fmla="*/ 6 w 687"/>
                  <a:gd name="T33" fmla="*/ 339 h 657"/>
                  <a:gd name="T34" fmla="*/ 4 w 687"/>
                  <a:gd name="T35" fmla="*/ 339 h 657"/>
                  <a:gd name="T36" fmla="*/ 3 w 687"/>
                  <a:gd name="T37" fmla="*/ 340 h 657"/>
                  <a:gd name="T38" fmla="*/ 231 w 687"/>
                  <a:gd name="T39" fmla="*/ 657 h 657"/>
                  <a:gd name="T40" fmla="*/ 231 w 687"/>
                  <a:gd name="T41" fmla="*/ 657 h 657"/>
                  <a:gd name="T42" fmla="*/ 5 w 687"/>
                  <a:gd name="T43" fmla="*/ 343 h 657"/>
                  <a:gd name="T44" fmla="*/ 26 w 687"/>
                  <a:gd name="T45" fmla="*/ 332 h 657"/>
                  <a:gd name="T46" fmla="*/ 678 w 687"/>
                  <a:gd name="T47" fmla="*/ 8 h 657"/>
                  <a:gd name="T48" fmla="*/ 680 w 687"/>
                  <a:gd name="T49" fmla="*/ 4 h 657"/>
                  <a:gd name="T50" fmla="*/ 680 w 687"/>
                  <a:gd name="T51" fmla="*/ 3 h 657"/>
                  <a:gd name="T52" fmla="*/ 687 w 687"/>
                  <a:gd name="T53" fmla="*/ 0 h 657"/>
                  <a:gd name="T54" fmla="*/ 686 w 687"/>
                  <a:gd name="T55" fmla="*/ 0 h 657"/>
                  <a:gd name="T56" fmla="*/ 686 w 687"/>
                  <a:gd name="T57" fmla="*/ 0 h 657"/>
                  <a:gd name="T58" fmla="*/ 683 w 687"/>
                  <a:gd name="T59" fmla="*/ 1 h 657"/>
                  <a:gd name="T60" fmla="*/ 683 w 687"/>
                  <a:gd name="T61" fmla="*/ 3 h 657"/>
                  <a:gd name="T62" fmla="*/ 684 w 687"/>
                  <a:gd name="T63" fmla="*/ 4 h 657"/>
                  <a:gd name="T64" fmla="*/ 687 w 687"/>
                  <a:gd name="T65" fmla="*/ 0 h 657"/>
                  <a:gd name="T66" fmla="*/ 687 w 687"/>
                  <a:gd name="T67" fmla="*/ 0 h 657"/>
                  <a:gd name="T68" fmla="*/ 687 w 687"/>
                  <a:gd name="T69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7" h="657">
                    <a:moveTo>
                      <a:pt x="423" y="382"/>
                    </a:moveTo>
                    <a:lnTo>
                      <a:pt x="234" y="657"/>
                    </a:lnTo>
                    <a:lnTo>
                      <a:pt x="234" y="657"/>
                    </a:lnTo>
                    <a:lnTo>
                      <a:pt x="423" y="382"/>
                    </a:lnTo>
                    <a:moveTo>
                      <a:pt x="1" y="341"/>
                    </a:moveTo>
                    <a:lnTo>
                      <a:pt x="0" y="342"/>
                    </a:lnTo>
                    <a:lnTo>
                      <a:pt x="0" y="342"/>
                    </a:lnTo>
                    <a:lnTo>
                      <a:pt x="0" y="342"/>
                    </a:lnTo>
                    <a:lnTo>
                      <a:pt x="0" y="342"/>
                    </a:lnTo>
                    <a:lnTo>
                      <a:pt x="0" y="342"/>
                    </a:lnTo>
                    <a:lnTo>
                      <a:pt x="0" y="343"/>
                    </a:lnTo>
                    <a:lnTo>
                      <a:pt x="1" y="342"/>
                    </a:lnTo>
                    <a:lnTo>
                      <a:pt x="1" y="341"/>
                    </a:lnTo>
                    <a:moveTo>
                      <a:pt x="680" y="3"/>
                    </a:moveTo>
                    <a:lnTo>
                      <a:pt x="679" y="4"/>
                    </a:lnTo>
                    <a:lnTo>
                      <a:pt x="320" y="182"/>
                    </a:lnTo>
                    <a:lnTo>
                      <a:pt x="6" y="339"/>
                    </a:lnTo>
                    <a:lnTo>
                      <a:pt x="4" y="339"/>
                    </a:lnTo>
                    <a:lnTo>
                      <a:pt x="3" y="340"/>
                    </a:lnTo>
                    <a:lnTo>
                      <a:pt x="231" y="657"/>
                    </a:lnTo>
                    <a:lnTo>
                      <a:pt x="231" y="657"/>
                    </a:lnTo>
                    <a:lnTo>
                      <a:pt x="5" y="343"/>
                    </a:lnTo>
                    <a:lnTo>
                      <a:pt x="26" y="332"/>
                    </a:lnTo>
                    <a:lnTo>
                      <a:pt x="678" y="8"/>
                    </a:lnTo>
                    <a:lnTo>
                      <a:pt x="680" y="4"/>
                    </a:lnTo>
                    <a:lnTo>
                      <a:pt x="680" y="3"/>
                    </a:lnTo>
                    <a:moveTo>
                      <a:pt x="687" y="0"/>
                    </a:moveTo>
                    <a:lnTo>
                      <a:pt x="686" y="0"/>
                    </a:lnTo>
                    <a:lnTo>
                      <a:pt x="686" y="0"/>
                    </a:lnTo>
                    <a:lnTo>
                      <a:pt x="683" y="1"/>
                    </a:lnTo>
                    <a:lnTo>
                      <a:pt x="683" y="3"/>
                    </a:lnTo>
                    <a:lnTo>
                      <a:pt x="684" y="4"/>
                    </a:lnTo>
                    <a:lnTo>
                      <a:pt x="687" y="0"/>
                    </a:lnTo>
                    <a:lnTo>
                      <a:pt x="687" y="0"/>
                    </a:lnTo>
                    <a:lnTo>
                      <a:pt x="68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272"/>
              <p:cNvSpPr>
                <a:spLocks noEditPoints="1"/>
              </p:cNvSpPr>
              <p:nvPr/>
            </p:nvSpPr>
            <p:spPr bwMode="auto">
              <a:xfrm>
                <a:off x="4049" y="3217"/>
                <a:ext cx="283" cy="320"/>
              </a:xfrm>
              <a:custGeom>
                <a:avLst/>
                <a:gdLst>
                  <a:gd name="T0" fmla="*/ 150 w 283"/>
                  <a:gd name="T1" fmla="*/ 288 h 320"/>
                  <a:gd name="T2" fmla="*/ 275 w 283"/>
                  <a:gd name="T3" fmla="*/ 320 h 320"/>
                  <a:gd name="T4" fmla="*/ 275 w 283"/>
                  <a:gd name="T5" fmla="*/ 320 h 320"/>
                  <a:gd name="T6" fmla="*/ 150 w 283"/>
                  <a:gd name="T7" fmla="*/ 288 h 320"/>
                  <a:gd name="T8" fmla="*/ 53 w 283"/>
                  <a:gd name="T9" fmla="*/ 4 h 320"/>
                  <a:gd name="T10" fmla="*/ 55 w 283"/>
                  <a:gd name="T11" fmla="*/ 4 h 320"/>
                  <a:gd name="T12" fmla="*/ 53 w 283"/>
                  <a:gd name="T13" fmla="*/ 4 h 320"/>
                  <a:gd name="T14" fmla="*/ 54 w 283"/>
                  <a:gd name="T15" fmla="*/ 0 h 320"/>
                  <a:gd name="T16" fmla="*/ 53 w 283"/>
                  <a:gd name="T17" fmla="*/ 2 h 320"/>
                  <a:gd name="T18" fmla="*/ 53 w 283"/>
                  <a:gd name="T19" fmla="*/ 3 h 320"/>
                  <a:gd name="T20" fmla="*/ 52 w 283"/>
                  <a:gd name="T21" fmla="*/ 4 h 320"/>
                  <a:gd name="T22" fmla="*/ 52 w 283"/>
                  <a:gd name="T23" fmla="*/ 7 h 320"/>
                  <a:gd name="T24" fmla="*/ 0 w 283"/>
                  <a:gd name="T25" fmla="*/ 246 h 320"/>
                  <a:gd name="T26" fmla="*/ 0 w 283"/>
                  <a:gd name="T27" fmla="*/ 246 h 320"/>
                  <a:gd name="T28" fmla="*/ 0 w 283"/>
                  <a:gd name="T29" fmla="*/ 246 h 320"/>
                  <a:gd name="T30" fmla="*/ 1 w 283"/>
                  <a:gd name="T31" fmla="*/ 247 h 320"/>
                  <a:gd name="T32" fmla="*/ 2 w 283"/>
                  <a:gd name="T33" fmla="*/ 246 h 320"/>
                  <a:gd name="T34" fmla="*/ 3 w 283"/>
                  <a:gd name="T35" fmla="*/ 247 h 320"/>
                  <a:gd name="T36" fmla="*/ 276 w 283"/>
                  <a:gd name="T37" fmla="*/ 317 h 320"/>
                  <a:gd name="T38" fmla="*/ 276 w 283"/>
                  <a:gd name="T39" fmla="*/ 317 h 320"/>
                  <a:gd name="T40" fmla="*/ 4 w 283"/>
                  <a:gd name="T41" fmla="*/ 247 h 320"/>
                  <a:gd name="T42" fmla="*/ 18 w 283"/>
                  <a:gd name="T43" fmla="*/ 181 h 320"/>
                  <a:gd name="T44" fmla="*/ 56 w 283"/>
                  <a:gd name="T45" fmla="*/ 7 h 320"/>
                  <a:gd name="T46" fmla="*/ 278 w 283"/>
                  <a:gd name="T47" fmla="*/ 316 h 320"/>
                  <a:gd name="T48" fmla="*/ 279 w 283"/>
                  <a:gd name="T49" fmla="*/ 317 h 320"/>
                  <a:gd name="T50" fmla="*/ 277 w 283"/>
                  <a:gd name="T51" fmla="*/ 314 h 320"/>
                  <a:gd name="T52" fmla="*/ 282 w 283"/>
                  <a:gd name="T53" fmla="*/ 318 h 320"/>
                  <a:gd name="T54" fmla="*/ 283 w 283"/>
                  <a:gd name="T55" fmla="*/ 318 h 320"/>
                  <a:gd name="T56" fmla="*/ 55 w 283"/>
                  <a:gd name="T57" fmla="*/ 1 h 320"/>
                  <a:gd name="T58" fmla="*/ 55 w 283"/>
                  <a:gd name="T59" fmla="*/ 1 h 320"/>
                  <a:gd name="T60" fmla="*/ 54 w 283"/>
                  <a:gd name="T61" fmla="*/ 0 h 320"/>
                  <a:gd name="T62" fmla="*/ 54 w 283"/>
                  <a:gd name="T63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3" h="320">
                    <a:moveTo>
                      <a:pt x="150" y="288"/>
                    </a:moveTo>
                    <a:lnTo>
                      <a:pt x="275" y="320"/>
                    </a:lnTo>
                    <a:lnTo>
                      <a:pt x="275" y="320"/>
                    </a:lnTo>
                    <a:lnTo>
                      <a:pt x="150" y="288"/>
                    </a:lnTo>
                    <a:close/>
                    <a:moveTo>
                      <a:pt x="53" y="4"/>
                    </a:moveTo>
                    <a:lnTo>
                      <a:pt x="55" y="4"/>
                    </a:lnTo>
                    <a:lnTo>
                      <a:pt x="53" y="4"/>
                    </a:lnTo>
                    <a:close/>
                    <a:moveTo>
                      <a:pt x="54" y="0"/>
                    </a:moveTo>
                    <a:lnTo>
                      <a:pt x="53" y="2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7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1" y="247"/>
                    </a:lnTo>
                    <a:lnTo>
                      <a:pt x="2" y="246"/>
                    </a:lnTo>
                    <a:lnTo>
                      <a:pt x="3" y="247"/>
                    </a:lnTo>
                    <a:lnTo>
                      <a:pt x="276" y="317"/>
                    </a:lnTo>
                    <a:lnTo>
                      <a:pt x="276" y="317"/>
                    </a:lnTo>
                    <a:lnTo>
                      <a:pt x="4" y="247"/>
                    </a:lnTo>
                    <a:lnTo>
                      <a:pt x="18" y="181"/>
                    </a:lnTo>
                    <a:lnTo>
                      <a:pt x="56" y="7"/>
                    </a:lnTo>
                    <a:lnTo>
                      <a:pt x="278" y="316"/>
                    </a:lnTo>
                    <a:lnTo>
                      <a:pt x="279" y="317"/>
                    </a:lnTo>
                    <a:lnTo>
                      <a:pt x="277" y="314"/>
                    </a:lnTo>
                    <a:lnTo>
                      <a:pt x="282" y="318"/>
                    </a:lnTo>
                    <a:lnTo>
                      <a:pt x="283" y="318"/>
                    </a:lnTo>
                    <a:lnTo>
                      <a:pt x="55" y="1"/>
                    </a:lnTo>
                    <a:lnTo>
                      <a:pt x="55" y="1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273"/>
              <p:cNvSpPr>
                <a:spLocks noEditPoints="1"/>
              </p:cNvSpPr>
              <p:nvPr/>
            </p:nvSpPr>
            <p:spPr bwMode="auto">
              <a:xfrm>
                <a:off x="4049" y="3217"/>
                <a:ext cx="283" cy="320"/>
              </a:xfrm>
              <a:custGeom>
                <a:avLst/>
                <a:gdLst>
                  <a:gd name="T0" fmla="*/ 150 w 283"/>
                  <a:gd name="T1" fmla="*/ 288 h 320"/>
                  <a:gd name="T2" fmla="*/ 275 w 283"/>
                  <a:gd name="T3" fmla="*/ 320 h 320"/>
                  <a:gd name="T4" fmla="*/ 275 w 283"/>
                  <a:gd name="T5" fmla="*/ 320 h 320"/>
                  <a:gd name="T6" fmla="*/ 150 w 283"/>
                  <a:gd name="T7" fmla="*/ 288 h 320"/>
                  <a:gd name="T8" fmla="*/ 53 w 283"/>
                  <a:gd name="T9" fmla="*/ 4 h 320"/>
                  <a:gd name="T10" fmla="*/ 55 w 283"/>
                  <a:gd name="T11" fmla="*/ 4 h 320"/>
                  <a:gd name="T12" fmla="*/ 53 w 283"/>
                  <a:gd name="T13" fmla="*/ 4 h 320"/>
                  <a:gd name="T14" fmla="*/ 54 w 283"/>
                  <a:gd name="T15" fmla="*/ 0 h 320"/>
                  <a:gd name="T16" fmla="*/ 53 w 283"/>
                  <a:gd name="T17" fmla="*/ 2 h 320"/>
                  <a:gd name="T18" fmla="*/ 53 w 283"/>
                  <a:gd name="T19" fmla="*/ 3 h 320"/>
                  <a:gd name="T20" fmla="*/ 52 w 283"/>
                  <a:gd name="T21" fmla="*/ 4 h 320"/>
                  <a:gd name="T22" fmla="*/ 52 w 283"/>
                  <a:gd name="T23" fmla="*/ 7 h 320"/>
                  <a:gd name="T24" fmla="*/ 0 w 283"/>
                  <a:gd name="T25" fmla="*/ 246 h 320"/>
                  <a:gd name="T26" fmla="*/ 0 w 283"/>
                  <a:gd name="T27" fmla="*/ 246 h 320"/>
                  <a:gd name="T28" fmla="*/ 0 w 283"/>
                  <a:gd name="T29" fmla="*/ 246 h 320"/>
                  <a:gd name="T30" fmla="*/ 1 w 283"/>
                  <a:gd name="T31" fmla="*/ 247 h 320"/>
                  <a:gd name="T32" fmla="*/ 2 w 283"/>
                  <a:gd name="T33" fmla="*/ 246 h 320"/>
                  <a:gd name="T34" fmla="*/ 3 w 283"/>
                  <a:gd name="T35" fmla="*/ 247 h 320"/>
                  <a:gd name="T36" fmla="*/ 276 w 283"/>
                  <a:gd name="T37" fmla="*/ 317 h 320"/>
                  <a:gd name="T38" fmla="*/ 276 w 283"/>
                  <a:gd name="T39" fmla="*/ 317 h 320"/>
                  <a:gd name="T40" fmla="*/ 4 w 283"/>
                  <a:gd name="T41" fmla="*/ 247 h 320"/>
                  <a:gd name="T42" fmla="*/ 18 w 283"/>
                  <a:gd name="T43" fmla="*/ 181 h 320"/>
                  <a:gd name="T44" fmla="*/ 56 w 283"/>
                  <a:gd name="T45" fmla="*/ 7 h 320"/>
                  <a:gd name="T46" fmla="*/ 278 w 283"/>
                  <a:gd name="T47" fmla="*/ 316 h 320"/>
                  <a:gd name="T48" fmla="*/ 279 w 283"/>
                  <a:gd name="T49" fmla="*/ 317 h 320"/>
                  <a:gd name="T50" fmla="*/ 277 w 283"/>
                  <a:gd name="T51" fmla="*/ 314 h 320"/>
                  <a:gd name="T52" fmla="*/ 282 w 283"/>
                  <a:gd name="T53" fmla="*/ 318 h 320"/>
                  <a:gd name="T54" fmla="*/ 283 w 283"/>
                  <a:gd name="T55" fmla="*/ 318 h 320"/>
                  <a:gd name="T56" fmla="*/ 55 w 283"/>
                  <a:gd name="T57" fmla="*/ 1 h 320"/>
                  <a:gd name="T58" fmla="*/ 55 w 283"/>
                  <a:gd name="T59" fmla="*/ 1 h 320"/>
                  <a:gd name="T60" fmla="*/ 54 w 283"/>
                  <a:gd name="T61" fmla="*/ 0 h 320"/>
                  <a:gd name="T62" fmla="*/ 54 w 283"/>
                  <a:gd name="T63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3" h="320">
                    <a:moveTo>
                      <a:pt x="150" y="288"/>
                    </a:moveTo>
                    <a:lnTo>
                      <a:pt x="275" y="320"/>
                    </a:lnTo>
                    <a:lnTo>
                      <a:pt x="275" y="320"/>
                    </a:lnTo>
                    <a:lnTo>
                      <a:pt x="150" y="288"/>
                    </a:lnTo>
                    <a:moveTo>
                      <a:pt x="53" y="4"/>
                    </a:moveTo>
                    <a:lnTo>
                      <a:pt x="55" y="4"/>
                    </a:lnTo>
                    <a:lnTo>
                      <a:pt x="53" y="4"/>
                    </a:lnTo>
                    <a:moveTo>
                      <a:pt x="54" y="0"/>
                    </a:moveTo>
                    <a:lnTo>
                      <a:pt x="53" y="2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7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1" y="247"/>
                    </a:lnTo>
                    <a:lnTo>
                      <a:pt x="2" y="246"/>
                    </a:lnTo>
                    <a:lnTo>
                      <a:pt x="3" y="247"/>
                    </a:lnTo>
                    <a:lnTo>
                      <a:pt x="276" y="317"/>
                    </a:lnTo>
                    <a:lnTo>
                      <a:pt x="276" y="317"/>
                    </a:lnTo>
                    <a:lnTo>
                      <a:pt x="4" y="247"/>
                    </a:lnTo>
                    <a:lnTo>
                      <a:pt x="18" y="181"/>
                    </a:lnTo>
                    <a:lnTo>
                      <a:pt x="56" y="7"/>
                    </a:lnTo>
                    <a:lnTo>
                      <a:pt x="278" y="316"/>
                    </a:lnTo>
                    <a:lnTo>
                      <a:pt x="279" y="317"/>
                    </a:lnTo>
                    <a:lnTo>
                      <a:pt x="277" y="314"/>
                    </a:lnTo>
                    <a:lnTo>
                      <a:pt x="282" y="318"/>
                    </a:lnTo>
                    <a:lnTo>
                      <a:pt x="283" y="318"/>
                    </a:lnTo>
                    <a:lnTo>
                      <a:pt x="55" y="1"/>
                    </a:lnTo>
                    <a:lnTo>
                      <a:pt x="55" y="1"/>
                    </a:lnTo>
                    <a:lnTo>
                      <a:pt x="54" y="0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274"/>
              <p:cNvSpPr>
                <a:spLocks noEditPoints="1"/>
              </p:cNvSpPr>
              <p:nvPr/>
            </p:nvSpPr>
            <p:spPr bwMode="auto">
              <a:xfrm>
                <a:off x="4326" y="3531"/>
                <a:ext cx="287" cy="380"/>
              </a:xfrm>
              <a:custGeom>
                <a:avLst/>
                <a:gdLst>
                  <a:gd name="T0" fmla="*/ 207 w 287"/>
                  <a:gd name="T1" fmla="*/ 378 h 380"/>
                  <a:gd name="T2" fmla="*/ 208 w 287"/>
                  <a:gd name="T3" fmla="*/ 379 h 380"/>
                  <a:gd name="T4" fmla="*/ 208 w 287"/>
                  <a:gd name="T5" fmla="*/ 380 h 380"/>
                  <a:gd name="T6" fmla="*/ 209 w 287"/>
                  <a:gd name="T7" fmla="*/ 379 h 380"/>
                  <a:gd name="T8" fmla="*/ 207 w 287"/>
                  <a:gd name="T9" fmla="*/ 378 h 380"/>
                  <a:gd name="T10" fmla="*/ 286 w 287"/>
                  <a:gd name="T11" fmla="*/ 243 h 380"/>
                  <a:gd name="T12" fmla="*/ 208 w 287"/>
                  <a:gd name="T13" fmla="*/ 374 h 380"/>
                  <a:gd name="T14" fmla="*/ 210 w 287"/>
                  <a:gd name="T15" fmla="*/ 376 h 380"/>
                  <a:gd name="T16" fmla="*/ 210 w 287"/>
                  <a:gd name="T17" fmla="*/ 377 h 380"/>
                  <a:gd name="T18" fmla="*/ 210 w 287"/>
                  <a:gd name="T19" fmla="*/ 376 h 380"/>
                  <a:gd name="T20" fmla="*/ 287 w 287"/>
                  <a:gd name="T21" fmla="*/ 247 h 380"/>
                  <a:gd name="T22" fmla="*/ 287 w 287"/>
                  <a:gd name="T23" fmla="*/ 243 h 380"/>
                  <a:gd name="T24" fmla="*/ 286 w 287"/>
                  <a:gd name="T25" fmla="*/ 243 h 380"/>
                  <a:gd name="T26" fmla="*/ 11 w 287"/>
                  <a:gd name="T27" fmla="*/ 13 h 380"/>
                  <a:gd name="T28" fmla="*/ 165 w 287"/>
                  <a:gd name="T29" fmla="*/ 293 h 380"/>
                  <a:gd name="T30" fmla="*/ 11 w 287"/>
                  <a:gd name="T31" fmla="*/ 13 h 380"/>
                  <a:gd name="T32" fmla="*/ 11 w 287"/>
                  <a:gd name="T33" fmla="*/ 13 h 380"/>
                  <a:gd name="T34" fmla="*/ 0 w 287"/>
                  <a:gd name="T35" fmla="*/ 0 h 380"/>
                  <a:gd name="T36" fmla="*/ 2 w 287"/>
                  <a:gd name="T37" fmla="*/ 3 h 380"/>
                  <a:gd name="T38" fmla="*/ 5 w 287"/>
                  <a:gd name="T39" fmla="*/ 5 h 380"/>
                  <a:gd name="T40" fmla="*/ 5 w 287"/>
                  <a:gd name="T41" fmla="*/ 4 h 380"/>
                  <a:gd name="T42" fmla="*/ 0 w 287"/>
                  <a:gd name="T43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7" h="380">
                    <a:moveTo>
                      <a:pt x="207" y="378"/>
                    </a:moveTo>
                    <a:lnTo>
                      <a:pt x="208" y="379"/>
                    </a:lnTo>
                    <a:lnTo>
                      <a:pt x="208" y="380"/>
                    </a:lnTo>
                    <a:lnTo>
                      <a:pt x="209" y="379"/>
                    </a:lnTo>
                    <a:lnTo>
                      <a:pt x="207" y="378"/>
                    </a:lnTo>
                    <a:close/>
                    <a:moveTo>
                      <a:pt x="286" y="243"/>
                    </a:moveTo>
                    <a:lnTo>
                      <a:pt x="208" y="374"/>
                    </a:lnTo>
                    <a:lnTo>
                      <a:pt x="210" y="376"/>
                    </a:lnTo>
                    <a:lnTo>
                      <a:pt x="210" y="377"/>
                    </a:lnTo>
                    <a:lnTo>
                      <a:pt x="210" y="376"/>
                    </a:lnTo>
                    <a:lnTo>
                      <a:pt x="287" y="247"/>
                    </a:lnTo>
                    <a:lnTo>
                      <a:pt x="287" y="243"/>
                    </a:lnTo>
                    <a:lnTo>
                      <a:pt x="286" y="243"/>
                    </a:lnTo>
                    <a:close/>
                    <a:moveTo>
                      <a:pt x="11" y="13"/>
                    </a:moveTo>
                    <a:lnTo>
                      <a:pt x="165" y="293"/>
                    </a:lnTo>
                    <a:lnTo>
                      <a:pt x="11" y="13"/>
                    </a:lnTo>
                    <a:lnTo>
                      <a:pt x="11" y="13"/>
                    </a:lnTo>
                    <a:close/>
                    <a:moveTo>
                      <a:pt x="0" y="0"/>
                    </a:moveTo>
                    <a:lnTo>
                      <a:pt x="2" y="3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275"/>
              <p:cNvSpPr>
                <a:spLocks noEditPoints="1"/>
              </p:cNvSpPr>
              <p:nvPr/>
            </p:nvSpPr>
            <p:spPr bwMode="auto">
              <a:xfrm>
                <a:off x="4326" y="3531"/>
                <a:ext cx="287" cy="380"/>
              </a:xfrm>
              <a:custGeom>
                <a:avLst/>
                <a:gdLst>
                  <a:gd name="T0" fmla="*/ 207 w 287"/>
                  <a:gd name="T1" fmla="*/ 378 h 380"/>
                  <a:gd name="T2" fmla="*/ 208 w 287"/>
                  <a:gd name="T3" fmla="*/ 379 h 380"/>
                  <a:gd name="T4" fmla="*/ 208 w 287"/>
                  <a:gd name="T5" fmla="*/ 380 h 380"/>
                  <a:gd name="T6" fmla="*/ 209 w 287"/>
                  <a:gd name="T7" fmla="*/ 379 h 380"/>
                  <a:gd name="T8" fmla="*/ 207 w 287"/>
                  <a:gd name="T9" fmla="*/ 378 h 380"/>
                  <a:gd name="T10" fmla="*/ 286 w 287"/>
                  <a:gd name="T11" fmla="*/ 243 h 380"/>
                  <a:gd name="T12" fmla="*/ 208 w 287"/>
                  <a:gd name="T13" fmla="*/ 374 h 380"/>
                  <a:gd name="T14" fmla="*/ 210 w 287"/>
                  <a:gd name="T15" fmla="*/ 376 h 380"/>
                  <a:gd name="T16" fmla="*/ 210 w 287"/>
                  <a:gd name="T17" fmla="*/ 377 h 380"/>
                  <a:gd name="T18" fmla="*/ 210 w 287"/>
                  <a:gd name="T19" fmla="*/ 376 h 380"/>
                  <a:gd name="T20" fmla="*/ 287 w 287"/>
                  <a:gd name="T21" fmla="*/ 247 h 380"/>
                  <a:gd name="T22" fmla="*/ 287 w 287"/>
                  <a:gd name="T23" fmla="*/ 243 h 380"/>
                  <a:gd name="T24" fmla="*/ 286 w 287"/>
                  <a:gd name="T25" fmla="*/ 243 h 380"/>
                  <a:gd name="T26" fmla="*/ 11 w 287"/>
                  <a:gd name="T27" fmla="*/ 13 h 380"/>
                  <a:gd name="T28" fmla="*/ 165 w 287"/>
                  <a:gd name="T29" fmla="*/ 293 h 380"/>
                  <a:gd name="T30" fmla="*/ 11 w 287"/>
                  <a:gd name="T31" fmla="*/ 13 h 380"/>
                  <a:gd name="T32" fmla="*/ 11 w 287"/>
                  <a:gd name="T33" fmla="*/ 13 h 380"/>
                  <a:gd name="T34" fmla="*/ 0 w 287"/>
                  <a:gd name="T35" fmla="*/ 0 h 380"/>
                  <a:gd name="T36" fmla="*/ 2 w 287"/>
                  <a:gd name="T37" fmla="*/ 3 h 380"/>
                  <a:gd name="T38" fmla="*/ 5 w 287"/>
                  <a:gd name="T39" fmla="*/ 5 h 380"/>
                  <a:gd name="T40" fmla="*/ 5 w 287"/>
                  <a:gd name="T41" fmla="*/ 4 h 380"/>
                  <a:gd name="T42" fmla="*/ 0 w 287"/>
                  <a:gd name="T43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7" h="380">
                    <a:moveTo>
                      <a:pt x="207" y="378"/>
                    </a:moveTo>
                    <a:lnTo>
                      <a:pt x="208" y="379"/>
                    </a:lnTo>
                    <a:lnTo>
                      <a:pt x="208" y="380"/>
                    </a:lnTo>
                    <a:lnTo>
                      <a:pt x="209" y="379"/>
                    </a:lnTo>
                    <a:lnTo>
                      <a:pt x="207" y="378"/>
                    </a:lnTo>
                    <a:moveTo>
                      <a:pt x="286" y="243"/>
                    </a:moveTo>
                    <a:lnTo>
                      <a:pt x="208" y="374"/>
                    </a:lnTo>
                    <a:lnTo>
                      <a:pt x="210" y="376"/>
                    </a:lnTo>
                    <a:lnTo>
                      <a:pt x="210" y="377"/>
                    </a:lnTo>
                    <a:lnTo>
                      <a:pt x="210" y="376"/>
                    </a:lnTo>
                    <a:lnTo>
                      <a:pt x="287" y="247"/>
                    </a:lnTo>
                    <a:lnTo>
                      <a:pt x="287" y="243"/>
                    </a:lnTo>
                    <a:lnTo>
                      <a:pt x="286" y="243"/>
                    </a:lnTo>
                    <a:moveTo>
                      <a:pt x="11" y="13"/>
                    </a:moveTo>
                    <a:lnTo>
                      <a:pt x="165" y="293"/>
                    </a:lnTo>
                    <a:lnTo>
                      <a:pt x="11" y="13"/>
                    </a:lnTo>
                    <a:lnTo>
                      <a:pt x="11" y="13"/>
                    </a:lnTo>
                    <a:moveTo>
                      <a:pt x="0" y="0"/>
                    </a:moveTo>
                    <a:lnTo>
                      <a:pt x="2" y="3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276"/>
              <p:cNvSpPr>
                <a:spLocks noEditPoints="1"/>
              </p:cNvSpPr>
              <p:nvPr/>
            </p:nvSpPr>
            <p:spPr bwMode="auto">
              <a:xfrm>
                <a:off x="4115" y="3540"/>
                <a:ext cx="423" cy="371"/>
              </a:xfrm>
              <a:custGeom>
                <a:avLst/>
                <a:gdLst>
                  <a:gd name="T0" fmla="*/ 1 w 423"/>
                  <a:gd name="T1" fmla="*/ 180 h 371"/>
                  <a:gd name="T2" fmla="*/ 0 w 423"/>
                  <a:gd name="T3" fmla="*/ 181 h 371"/>
                  <a:gd name="T4" fmla="*/ 2 w 423"/>
                  <a:gd name="T5" fmla="*/ 182 h 371"/>
                  <a:gd name="T6" fmla="*/ 2 w 423"/>
                  <a:gd name="T7" fmla="*/ 181 h 371"/>
                  <a:gd name="T8" fmla="*/ 1 w 423"/>
                  <a:gd name="T9" fmla="*/ 180 h 371"/>
                  <a:gd name="T10" fmla="*/ 211 w 423"/>
                  <a:gd name="T11" fmla="*/ 0 h 371"/>
                  <a:gd name="T12" fmla="*/ 211 w 423"/>
                  <a:gd name="T13" fmla="*/ 0 h 371"/>
                  <a:gd name="T14" fmla="*/ 125 w 423"/>
                  <a:gd name="T15" fmla="*/ 74 h 371"/>
                  <a:gd name="T16" fmla="*/ 211 w 423"/>
                  <a:gd name="T17" fmla="*/ 0 h 371"/>
                  <a:gd name="T18" fmla="*/ 419 w 423"/>
                  <a:gd name="T19" fmla="*/ 368 h 371"/>
                  <a:gd name="T20" fmla="*/ 421 w 423"/>
                  <a:gd name="T21" fmla="*/ 367 h 371"/>
                  <a:gd name="T22" fmla="*/ 419 w 423"/>
                  <a:gd name="T23" fmla="*/ 368 h 371"/>
                  <a:gd name="T24" fmla="*/ 217 w 423"/>
                  <a:gd name="T25" fmla="*/ 0 h 371"/>
                  <a:gd name="T26" fmla="*/ 216 w 423"/>
                  <a:gd name="T27" fmla="*/ 0 h 371"/>
                  <a:gd name="T28" fmla="*/ 416 w 423"/>
                  <a:gd name="T29" fmla="*/ 365 h 371"/>
                  <a:gd name="T30" fmla="*/ 6 w 423"/>
                  <a:gd name="T31" fmla="*/ 180 h 371"/>
                  <a:gd name="T32" fmla="*/ 69 w 423"/>
                  <a:gd name="T33" fmla="*/ 126 h 371"/>
                  <a:gd name="T34" fmla="*/ 5 w 423"/>
                  <a:gd name="T35" fmla="*/ 182 h 371"/>
                  <a:gd name="T36" fmla="*/ 5 w 423"/>
                  <a:gd name="T37" fmla="*/ 183 h 371"/>
                  <a:gd name="T38" fmla="*/ 402 w 423"/>
                  <a:gd name="T39" fmla="*/ 362 h 371"/>
                  <a:gd name="T40" fmla="*/ 418 w 423"/>
                  <a:gd name="T41" fmla="*/ 369 h 371"/>
                  <a:gd name="T42" fmla="*/ 420 w 423"/>
                  <a:gd name="T43" fmla="*/ 370 h 371"/>
                  <a:gd name="T44" fmla="*/ 422 w 423"/>
                  <a:gd name="T45" fmla="*/ 371 h 371"/>
                  <a:gd name="T46" fmla="*/ 422 w 423"/>
                  <a:gd name="T47" fmla="*/ 371 h 371"/>
                  <a:gd name="T48" fmla="*/ 423 w 423"/>
                  <a:gd name="T49" fmla="*/ 371 h 371"/>
                  <a:gd name="T50" fmla="*/ 421 w 423"/>
                  <a:gd name="T51" fmla="*/ 369 h 371"/>
                  <a:gd name="T52" fmla="*/ 421 w 423"/>
                  <a:gd name="T53" fmla="*/ 368 h 371"/>
                  <a:gd name="T54" fmla="*/ 421 w 423"/>
                  <a:gd name="T55" fmla="*/ 367 h 371"/>
                  <a:gd name="T56" fmla="*/ 419 w 423"/>
                  <a:gd name="T57" fmla="*/ 365 h 371"/>
                  <a:gd name="T58" fmla="*/ 419 w 423"/>
                  <a:gd name="T59" fmla="*/ 365 h 371"/>
                  <a:gd name="T60" fmla="*/ 376 w 423"/>
                  <a:gd name="T61" fmla="*/ 284 h 371"/>
                  <a:gd name="T62" fmla="*/ 222 w 423"/>
                  <a:gd name="T63" fmla="*/ 4 h 371"/>
                  <a:gd name="T64" fmla="*/ 217 w 423"/>
                  <a:gd name="T65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23" h="371">
                    <a:moveTo>
                      <a:pt x="1" y="180"/>
                    </a:moveTo>
                    <a:lnTo>
                      <a:pt x="0" y="181"/>
                    </a:lnTo>
                    <a:lnTo>
                      <a:pt x="2" y="182"/>
                    </a:lnTo>
                    <a:lnTo>
                      <a:pt x="2" y="181"/>
                    </a:lnTo>
                    <a:lnTo>
                      <a:pt x="1" y="180"/>
                    </a:lnTo>
                    <a:close/>
                    <a:moveTo>
                      <a:pt x="211" y="0"/>
                    </a:moveTo>
                    <a:lnTo>
                      <a:pt x="211" y="0"/>
                    </a:lnTo>
                    <a:lnTo>
                      <a:pt x="125" y="74"/>
                    </a:lnTo>
                    <a:lnTo>
                      <a:pt x="211" y="0"/>
                    </a:lnTo>
                    <a:close/>
                    <a:moveTo>
                      <a:pt x="419" y="368"/>
                    </a:moveTo>
                    <a:lnTo>
                      <a:pt x="421" y="367"/>
                    </a:lnTo>
                    <a:lnTo>
                      <a:pt x="419" y="368"/>
                    </a:lnTo>
                    <a:close/>
                    <a:moveTo>
                      <a:pt x="217" y="0"/>
                    </a:moveTo>
                    <a:lnTo>
                      <a:pt x="216" y="0"/>
                    </a:lnTo>
                    <a:lnTo>
                      <a:pt x="416" y="365"/>
                    </a:lnTo>
                    <a:lnTo>
                      <a:pt x="6" y="180"/>
                    </a:lnTo>
                    <a:lnTo>
                      <a:pt x="69" y="126"/>
                    </a:lnTo>
                    <a:lnTo>
                      <a:pt x="5" y="182"/>
                    </a:lnTo>
                    <a:lnTo>
                      <a:pt x="5" y="183"/>
                    </a:lnTo>
                    <a:lnTo>
                      <a:pt x="402" y="362"/>
                    </a:lnTo>
                    <a:lnTo>
                      <a:pt x="418" y="369"/>
                    </a:lnTo>
                    <a:lnTo>
                      <a:pt x="420" y="370"/>
                    </a:lnTo>
                    <a:lnTo>
                      <a:pt x="422" y="371"/>
                    </a:lnTo>
                    <a:lnTo>
                      <a:pt x="422" y="371"/>
                    </a:lnTo>
                    <a:lnTo>
                      <a:pt x="423" y="371"/>
                    </a:lnTo>
                    <a:lnTo>
                      <a:pt x="421" y="369"/>
                    </a:lnTo>
                    <a:lnTo>
                      <a:pt x="421" y="368"/>
                    </a:lnTo>
                    <a:lnTo>
                      <a:pt x="421" y="367"/>
                    </a:lnTo>
                    <a:lnTo>
                      <a:pt x="419" y="365"/>
                    </a:lnTo>
                    <a:lnTo>
                      <a:pt x="419" y="365"/>
                    </a:lnTo>
                    <a:lnTo>
                      <a:pt x="376" y="284"/>
                    </a:lnTo>
                    <a:lnTo>
                      <a:pt x="222" y="4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277"/>
              <p:cNvSpPr>
                <a:spLocks noEditPoints="1"/>
              </p:cNvSpPr>
              <p:nvPr/>
            </p:nvSpPr>
            <p:spPr bwMode="auto">
              <a:xfrm>
                <a:off x="4115" y="3540"/>
                <a:ext cx="423" cy="371"/>
              </a:xfrm>
              <a:custGeom>
                <a:avLst/>
                <a:gdLst>
                  <a:gd name="T0" fmla="*/ 1 w 423"/>
                  <a:gd name="T1" fmla="*/ 180 h 371"/>
                  <a:gd name="T2" fmla="*/ 0 w 423"/>
                  <a:gd name="T3" fmla="*/ 181 h 371"/>
                  <a:gd name="T4" fmla="*/ 2 w 423"/>
                  <a:gd name="T5" fmla="*/ 182 h 371"/>
                  <a:gd name="T6" fmla="*/ 2 w 423"/>
                  <a:gd name="T7" fmla="*/ 181 h 371"/>
                  <a:gd name="T8" fmla="*/ 1 w 423"/>
                  <a:gd name="T9" fmla="*/ 180 h 371"/>
                  <a:gd name="T10" fmla="*/ 211 w 423"/>
                  <a:gd name="T11" fmla="*/ 0 h 371"/>
                  <a:gd name="T12" fmla="*/ 211 w 423"/>
                  <a:gd name="T13" fmla="*/ 0 h 371"/>
                  <a:gd name="T14" fmla="*/ 125 w 423"/>
                  <a:gd name="T15" fmla="*/ 74 h 371"/>
                  <a:gd name="T16" fmla="*/ 211 w 423"/>
                  <a:gd name="T17" fmla="*/ 0 h 371"/>
                  <a:gd name="T18" fmla="*/ 419 w 423"/>
                  <a:gd name="T19" fmla="*/ 368 h 371"/>
                  <a:gd name="T20" fmla="*/ 421 w 423"/>
                  <a:gd name="T21" fmla="*/ 367 h 371"/>
                  <a:gd name="T22" fmla="*/ 419 w 423"/>
                  <a:gd name="T23" fmla="*/ 368 h 371"/>
                  <a:gd name="T24" fmla="*/ 217 w 423"/>
                  <a:gd name="T25" fmla="*/ 0 h 371"/>
                  <a:gd name="T26" fmla="*/ 216 w 423"/>
                  <a:gd name="T27" fmla="*/ 0 h 371"/>
                  <a:gd name="T28" fmla="*/ 416 w 423"/>
                  <a:gd name="T29" fmla="*/ 365 h 371"/>
                  <a:gd name="T30" fmla="*/ 6 w 423"/>
                  <a:gd name="T31" fmla="*/ 180 h 371"/>
                  <a:gd name="T32" fmla="*/ 69 w 423"/>
                  <a:gd name="T33" fmla="*/ 126 h 371"/>
                  <a:gd name="T34" fmla="*/ 5 w 423"/>
                  <a:gd name="T35" fmla="*/ 182 h 371"/>
                  <a:gd name="T36" fmla="*/ 5 w 423"/>
                  <a:gd name="T37" fmla="*/ 183 h 371"/>
                  <a:gd name="T38" fmla="*/ 402 w 423"/>
                  <a:gd name="T39" fmla="*/ 362 h 371"/>
                  <a:gd name="T40" fmla="*/ 418 w 423"/>
                  <a:gd name="T41" fmla="*/ 369 h 371"/>
                  <a:gd name="T42" fmla="*/ 420 w 423"/>
                  <a:gd name="T43" fmla="*/ 370 h 371"/>
                  <a:gd name="T44" fmla="*/ 422 w 423"/>
                  <a:gd name="T45" fmla="*/ 371 h 371"/>
                  <a:gd name="T46" fmla="*/ 422 w 423"/>
                  <a:gd name="T47" fmla="*/ 371 h 371"/>
                  <a:gd name="T48" fmla="*/ 423 w 423"/>
                  <a:gd name="T49" fmla="*/ 371 h 371"/>
                  <a:gd name="T50" fmla="*/ 421 w 423"/>
                  <a:gd name="T51" fmla="*/ 369 h 371"/>
                  <a:gd name="T52" fmla="*/ 421 w 423"/>
                  <a:gd name="T53" fmla="*/ 368 h 371"/>
                  <a:gd name="T54" fmla="*/ 421 w 423"/>
                  <a:gd name="T55" fmla="*/ 367 h 371"/>
                  <a:gd name="T56" fmla="*/ 419 w 423"/>
                  <a:gd name="T57" fmla="*/ 365 h 371"/>
                  <a:gd name="T58" fmla="*/ 419 w 423"/>
                  <a:gd name="T59" fmla="*/ 365 h 371"/>
                  <a:gd name="T60" fmla="*/ 376 w 423"/>
                  <a:gd name="T61" fmla="*/ 284 h 371"/>
                  <a:gd name="T62" fmla="*/ 222 w 423"/>
                  <a:gd name="T63" fmla="*/ 4 h 371"/>
                  <a:gd name="T64" fmla="*/ 217 w 423"/>
                  <a:gd name="T65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23" h="371">
                    <a:moveTo>
                      <a:pt x="1" y="180"/>
                    </a:moveTo>
                    <a:lnTo>
                      <a:pt x="0" y="181"/>
                    </a:lnTo>
                    <a:lnTo>
                      <a:pt x="2" y="182"/>
                    </a:lnTo>
                    <a:lnTo>
                      <a:pt x="2" y="181"/>
                    </a:lnTo>
                    <a:lnTo>
                      <a:pt x="1" y="180"/>
                    </a:lnTo>
                    <a:moveTo>
                      <a:pt x="211" y="0"/>
                    </a:moveTo>
                    <a:lnTo>
                      <a:pt x="211" y="0"/>
                    </a:lnTo>
                    <a:lnTo>
                      <a:pt x="125" y="74"/>
                    </a:lnTo>
                    <a:lnTo>
                      <a:pt x="211" y="0"/>
                    </a:lnTo>
                    <a:moveTo>
                      <a:pt x="419" y="368"/>
                    </a:moveTo>
                    <a:lnTo>
                      <a:pt x="421" y="367"/>
                    </a:lnTo>
                    <a:lnTo>
                      <a:pt x="419" y="368"/>
                    </a:lnTo>
                    <a:moveTo>
                      <a:pt x="217" y="0"/>
                    </a:moveTo>
                    <a:lnTo>
                      <a:pt x="216" y="0"/>
                    </a:lnTo>
                    <a:lnTo>
                      <a:pt x="416" y="365"/>
                    </a:lnTo>
                    <a:lnTo>
                      <a:pt x="6" y="180"/>
                    </a:lnTo>
                    <a:lnTo>
                      <a:pt x="69" y="126"/>
                    </a:lnTo>
                    <a:lnTo>
                      <a:pt x="5" y="182"/>
                    </a:lnTo>
                    <a:lnTo>
                      <a:pt x="5" y="183"/>
                    </a:lnTo>
                    <a:lnTo>
                      <a:pt x="402" y="362"/>
                    </a:lnTo>
                    <a:lnTo>
                      <a:pt x="418" y="369"/>
                    </a:lnTo>
                    <a:lnTo>
                      <a:pt x="420" y="370"/>
                    </a:lnTo>
                    <a:lnTo>
                      <a:pt x="422" y="371"/>
                    </a:lnTo>
                    <a:lnTo>
                      <a:pt x="422" y="371"/>
                    </a:lnTo>
                    <a:lnTo>
                      <a:pt x="423" y="371"/>
                    </a:lnTo>
                    <a:lnTo>
                      <a:pt x="421" y="369"/>
                    </a:lnTo>
                    <a:lnTo>
                      <a:pt x="421" y="368"/>
                    </a:lnTo>
                    <a:lnTo>
                      <a:pt x="421" y="367"/>
                    </a:lnTo>
                    <a:lnTo>
                      <a:pt x="419" y="365"/>
                    </a:lnTo>
                    <a:lnTo>
                      <a:pt x="419" y="365"/>
                    </a:lnTo>
                    <a:lnTo>
                      <a:pt x="376" y="284"/>
                    </a:lnTo>
                    <a:lnTo>
                      <a:pt x="222" y="4"/>
                    </a:lnTo>
                    <a:lnTo>
                      <a:pt x="2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278"/>
              <p:cNvSpPr>
                <a:spLocks noEditPoints="1"/>
              </p:cNvSpPr>
              <p:nvPr/>
            </p:nvSpPr>
            <p:spPr bwMode="auto">
              <a:xfrm>
                <a:off x="4283" y="61"/>
                <a:ext cx="297" cy="400"/>
              </a:xfrm>
              <a:custGeom>
                <a:avLst/>
                <a:gdLst>
                  <a:gd name="T0" fmla="*/ 296 w 297"/>
                  <a:gd name="T1" fmla="*/ 398 h 400"/>
                  <a:gd name="T2" fmla="*/ 294 w 297"/>
                  <a:gd name="T3" fmla="*/ 399 h 400"/>
                  <a:gd name="T4" fmla="*/ 297 w 297"/>
                  <a:gd name="T5" fmla="*/ 400 h 400"/>
                  <a:gd name="T6" fmla="*/ 297 w 297"/>
                  <a:gd name="T7" fmla="*/ 400 h 400"/>
                  <a:gd name="T8" fmla="*/ 296 w 297"/>
                  <a:gd name="T9" fmla="*/ 398 h 400"/>
                  <a:gd name="T10" fmla="*/ 107 w 297"/>
                  <a:gd name="T11" fmla="*/ 379 h 400"/>
                  <a:gd name="T12" fmla="*/ 291 w 297"/>
                  <a:gd name="T13" fmla="*/ 399 h 400"/>
                  <a:gd name="T14" fmla="*/ 291 w 297"/>
                  <a:gd name="T15" fmla="*/ 399 h 400"/>
                  <a:gd name="T16" fmla="*/ 107 w 297"/>
                  <a:gd name="T17" fmla="*/ 379 h 400"/>
                  <a:gd name="T18" fmla="*/ 10 w 297"/>
                  <a:gd name="T19" fmla="*/ 364 h 400"/>
                  <a:gd name="T20" fmla="*/ 10 w 297"/>
                  <a:gd name="T21" fmla="*/ 364 h 400"/>
                  <a:gd name="T22" fmla="*/ 209 w 297"/>
                  <a:gd name="T23" fmla="*/ 387 h 400"/>
                  <a:gd name="T24" fmla="*/ 10 w 297"/>
                  <a:gd name="T25" fmla="*/ 364 h 400"/>
                  <a:gd name="T26" fmla="*/ 3 w 297"/>
                  <a:gd name="T27" fmla="*/ 5 h 400"/>
                  <a:gd name="T28" fmla="*/ 8 w 297"/>
                  <a:gd name="T29" fmla="*/ 273 h 400"/>
                  <a:gd name="T30" fmla="*/ 3 w 297"/>
                  <a:gd name="T31" fmla="*/ 11 h 400"/>
                  <a:gd name="T32" fmla="*/ 290 w 297"/>
                  <a:gd name="T33" fmla="*/ 396 h 400"/>
                  <a:gd name="T34" fmla="*/ 293 w 297"/>
                  <a:gd name="T35" fmla="*/ 396 h 400"/>
                  <a:gd name="T36" fmla="*/ 294 w 297"/>
                  <a:gd name="T37" fmla="*/ 396 h 400"/>
                  <a:gd name="T38" fmla="*/ 293 w 297"/>
                  <a:gd name="T39" fmla="*/ 395 h 400"/>
                  <a:gd name="T40" fmla="*/ 3 w 297"/>
                  <a:gd name="T41" fmla="*/ 5 h 400"/>
                  <a:gd name="T42" fmla="*/ 3 w 297"/>
                  <a:gd name="T43" fmla="*/ 5 h 400"/>
                  <a:gd name="T44" fmla="*/ 0 w 297"/>
                  <a:gd name="T45" fmla="*/ 0 h 400"/>
                  <a:gd name="T46" fmla="*/ 0 w 297"/>
                  <a:gd name="T47" fmla="*/ 4 h 400"/>
                  <a:gd name="T48" fmla="*/ 0 w 297"/>
                  <a:gd name="T49" fmla="*/ 5 h 400"/>
                  <a:gd name="T50" fmla="*/ 0 w 297"/>
                  <a:gd name="T51" fmla="*/ 5 h 400"/>
                  <a:gd name="T52" fmla="*/ 1 w 297"/>
                  <a:gd name="T53" fmla="*/ 2 h 400"/>
                  <a:gd name="T54" fmla="*/ 0 w 297"/>
                  <a:gd name="T55" fmla="*/ 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7" h="400">
                    <a:moveTo>
                      <a:pt x="296" y="398"/>
                    </a:moveTo>
                    <a:lnTo>
                      <a:pt x="294" y="399"/>
                    </a:lnTo>
                    <a:lnTo>
                      <a:pt x="297" y="400"/>
                    </a:lnTo>
                    <a:lnTo>
                      <a:pt x="297" y="400"/>
                    </a:lnTo>
                    <a:lnTo>
                      <a:pt x="296" y="398"/>
                    </a:lnTo>
                    <a:close/>
                    <a:moveTo>
                      <a:pt x="107" y="379"/>
                    </a:moveTo>
                    <a:lnTo>
                      <a:pt x="291" y="399"/>
                    </a:lnTo>
                    <a:lnTo>
                      <a:pt x="291" y="399"/>
                    </a:lnTo>
                    <a:lnTo>
                      <a:pt x="107" y="379"/>
                    </a:lnTo>
                    <a:close/>
                    <a:moveTo>
                      <a:pt x="10" y="364"/>
                    </a:moveTo>
                    <a:lnTo>
                      <a:pt x="10" y="364"/>
                    </a:lnTo>
                    <a:lnTo>
                      <a:pt x="209" y="387"/>
                    </a:lnTo>
                    <a:lnTo>
                      <a:pt x="10" y="364"/>
                    </a:lnTo>
                    <a:close/>
                    <a:moveTo>
                      <a:pt x="3" y="5"/>
                    </a:moveTo>
                    <a:lnTo>
                      <a:pt x="8" y="273"/>
                    </a:lnTo>
                    <a:lnTo>
                      <a:pt x="3" y="11"/>
                    </a:lnTo>
                    <a:lnTo>
                      <a:pt x="290" y="396"/>
                    </a:lnTo>
                    <a:lnTo>
                      <a:pt x="293" y="396"/>
                    </a:lnTo>
                    <a:lnTo>
                      <a:pt x="294" y="396"/>
                    </a:lnTo>
                    <a:lnTo>
                      <a:pt x="293" y="395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  <a:moveTo>
                      <a:pt x="0" y="0"/>
                    </a:moveTo>
                    <a:lnTo>
                      <a:pt x="0" y="4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279"/>
              <p:cNvSpPr>
                <a:spLocks noEditPoints="1"/>
              </p:cNvSpPr>
              <p:nvPr/>
            </p:nvSpPr>
            <p:spPr bwMode="auto">
              <a:xfrm>
                <a:off x="4283" y="61"/>
                <a:ext cx="297" cy="400"/>
              </a:xfrm>
              <a:custGeom>
                <a:avLst/>
                <a:gdLst>
                  <a:gd name="T0" fmla="*/ 296 w 297"/>
                  <a:gd name="T1" fmla="*/ 398 h 400"/>
                  <a:gd name="T2" fmla="*/ 294 w 297"/>
                  <a:gd name="T3" fmla="*/ 399 h 400"/>
                  <a:gd name="T4" fmla="*/ 297 w 297"/>
                  <a:gd name="T5" fmla="*/ 400 h 400"/>
                  <a:gd name="T6" fmla="*/ 297 w 297"/>
                  <a:gd name="T7" fmla="*/ 400 h 400"/>
                  <a:gd name="T8" fmla="*/ 296 w 297"/>
                  <a:gd name="T9" fmla="*/ 398 h 400"/>
                  <a:gd name="T10" fmla="*/ 107 w 297"/>
                  <a:gd name="T11" fmla="*/ 379 h 400"/>
                  <a:gd name="T12" fmla="*/ 291 w 297"/>
                  <a:gd name="T13" fmla="*/ 399 h 400"/>
                  <a:gd name="T14" fmla="*/ 291 w 297"/>
                  <a:gd name="T15" fmla="*/ 399 h 400"/>
                  <a:gd name="T16" fmla="*/ 107 w 297"/>
                  <a:gd name="T17" fmla="*/ 379 h 400"/>
                  <a:gd name="T18" fmla="*/ 10 w 297"/>
                  <a:gd name="T19" fmla="*/ 364 h 400"/>
                  <a:gd name="T20" fmla="*/ 10 w 297"/>
                  <a:gd name="T21" fmla="*/ 364 h 400"/>
                  <a:gd name="T22" fmla="*/ 209 w 297"/>
                  <a:gd name="T23" fmla="*/ 387 h 400"/>
                  <a:gd name="T24" fmla="*/ 10 w 297"/>
                  <a:gd name="T25" fmla="*/ 364 h 400"/>
                  <a:gd name="T26" fmla="*/ 3 w 297"/>
                  <a:gd name="T27" fmla="*/ 5 h 400"/>
                  <a:gd name="T28" fmla="*/ 8 w 297"/>
                  <a:gd name="T29" fmla="*/ 273 h 400"/>
                  <a:gd name="T30" fmla="*/ 3 w 297"/>
                  <a:gd name="T31" fmla="*/ 11 h 400"/>
                  <a:gd name="T32" fmla="*/ 290 w 297"/>
                  <a:gd name="T33" fmla="*/ 396 h 400"/>
                  <a:gd name="T34" fmla="*/ 293 w 297"/>
                  <a:gd name="T35" fmla="*/ 396 h 400"/>
                  <a:gd name="T36" fmla="*/ 294 w 297"/>
                  <a:gd name="T37" fmla="*/ 396 h 400"/>
                  <a:gd name="T38" fmla="*/ 293 w 297"/>
                  <a:gd name="T39" fmla="*/ 395 h 400"/>
                  <a:gd name="T40" fmla="*/ 3 w 297"/>
                  <a:gd name="T41" fmla="*/ 5 h 400"/>
                  <a:gd name="T42" fmla="*/ 3 w 297"/>
                  <a:gd name="T43" fmla="*/ 5 h 400"/>
                  <a:gd name="T44" fmla="*/ 0 w 297"/>
                  <a:gd name="T45" fmla="*/ 0 h 400"/>
                  <a:gd name="T46" fmla="*/ 0 w 297"/>
                  <a:gd name="T47" fmla="*/ 4 h 400"/>
                  <a:gd name="T48" fmla="*/ 0 w 297"/>
                  <a:gd name="T49" fmla="*/ 5 h 400"/>
                  <a:gd name="T50" fmla="*/ 0 w 297"/>
                  <a:gd name="T51" fmla="*/ 5 h 400"/>
                  <a:gd name="T52" fmla="*/ 1 w 297"/>
                  <a:gd name="T53" fmla="*/ 2 h 400"/>
                  <a:gd name="T54" fmla="*/ 0 w 297"/>
                  <a:gd name="T55" fmla="*/ 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7" h="400">
                    <a:moveTo>
                      <a:pt x="296" y="398"/>
                    </a:moveTo>
                    <a:lnTo>
                      <a:pt x="294" y="399"/>
                    </a:lnTo>
                    <a:lnTo>
                      <a:pt x="297" y="400"/>
                    </a:lnTo>
                    <a:lnTo>
                      <a:pt x="297" y="400"/>
                    </a:lnTo>
                    <a:lnTo>
                      <a:pt x="296" y="398"/>
                    </a:lnTo>
                    <a:moveTo>
                      <a:pt x="107" y="379"/>
                    </a:moveTo>
                    <a:lnTo>
                      <a:pt x="291" y="399"/>
                    </a:lnTo>
                    <a:lnTo>
                      <a:pt x="291" y="399"/>
                    </a:lnTo>
                    <a:lnTo>
                      <a:pt x="107" y="379"/>
                    </a:lnTo>
                    <a:moveTo>
                      <a:pt x="10" y="364"/>
                    </a:moveTo>
                    <a:lnTo>
                      <a:pt x="10" y="364"/>
                    </a:lnTo>
                    <a:lnTo>
                      <a:pt x="209" y="387"/>
                    </a:lnTo>
                    <a:lnTo>
                      <a:pt x="10" y="364"/>
                    </a:lnTo>
                    <a:moveTo>
                      <a:pt x="3" y="5"/>
                    </a:moveTo>
                    <a:lnTo>
                      <a:pt x="8" y="273"/>
                    </a:lnTo>
                    <a:lnTo>
                      <a:pt x="3" y="11"/>
                    </a:lnTo>
                    <a:lnTo>
                      <a:pt x="290" y="396"/>
                    </a:lnTo>
                    <a:lnTo>
                      <a:pt x="293" y="396"/>
                    </a:lnTo>
                    <a:lnTo>
                      <a:pt x="294" y="396"/>
                    </a:lnTo>
                    <a:lnTo>
                      <a:pt x="293" y="395"/>
                    </a:lnTo>
                    <a:lnTo>
                      <a:pt x="3" y="5"/>
                    </a:lnTo>
                    <a:lnTo>
                      <a:pt x="3" y="5"/>
                    </a:lnTo>
                    <a:moveTo>
                      <a:pt x="0" y="0"/>
                    </a:moveTo>
                    <a:lnTo>
                      <a:pt x="0" y="4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280"/>
              <p:cNvSpPr>
                <a:spLocks noEditPoints="1"/>
              </p:cNvSpPr>
              <p:nvPr/>
            </p:nvSpPr>
            <p:spPr bwMode="auto">
              <a:xfrm>
                <a:off x="4176" y="56"/>
                <a:ext cx="117" cy="371"/>
              </a:xfrm>
              <a:custGeom>
                <a:avLst/>
                <a:gdLst>
                  <a:gd name="T0" fmla="*/ 5 w 117"/>
                  <a:gd name="T1" fmla="*/ 361 h 371"/>
                  <a:gd name="T2" fmla="*/ 5 w 117"/>
                  <a:gd name="T3" fmla="*/ 361 h 371"/>
                  <a:gd name="T4" fmla="*/ 102 w 117"/>
                  <a:gd name="T5" fmla="*/ 371 h 371"/>
                  <a:gd name="T6" fmla="*/ 5 w 117"/>
                  <a:gd name="T7" fmla="*/ 361 h 371"/>
                  <a:gd name="T8" fmla="*/ 1 w 117"/>
                  <a:gd name="T9" fmla="*/ 359 h 371"/>
                  <a:gd name="T10" fmla="*/ 1 w 117"/>
                  <a:gd name="T11" fmla="*/ 359 h 371"/>
                  <a:gd name="T12" fmla="*/ 0 w 117"/>
                  <a:gd name="T13" fmla="*/ 359 h 371"/>
                  <a:gd name="T14" fmla="*/ 0 w 117"/>
                  <a:gd name="T15" fmla="*/ 360 h 371"/>
                  <a:gd name="T16" fmla="*/ 1 w 117"/>
                  <a:gd name="T17" fmla="*/ 360 h 371"/>
                  <a:gd name="T18" fmla="*/ 1 w 117"/>
                  <a:gd name="T19" fmla="*/ 359 h 371"/>
                  <a:gd name="T20" fmla="*/ 1 w 117"/>
                  <a:gd name="T21" fmla="*/ 359 h 371"/>
                  <a:gd name="T22" fmla="*/ 107 w 117"/>
                  <a:gd name="T23" fmla="*/ 11 h 371"/>
                  <a:gd name="T24" fmla="*/ 109 w 117"/>
                  <a:gd name="T25" fmla="*/ 11 h 371"/>
                  <a:gd name="T26" fmla="*/ 107 w 117"/>
                  <a:gd name="T27" fmla="*/ 11 h 371"/>
                  <a:gd name="T28" fmla="*/ 110 w 117"/>
                  <a:gd name="T29" fmla="*/ 0 h 371"/>
                  <a:gd name="T30" fmla="*/ 108 w 117"/>
                  <a:gd name="T31" fmla="*/ 7 h 371"/>
                  <a:gd name="T32" fmla="*/ 107 w 117"/>
                  <a:gd name="T33" fmla="*/ 10 h 371"/>
                  <a:gd name="T34" fmla="*/ 107 w 117"/>
                  <a:gd name="T35" fmla="*/ 10 h 371"/>
                  <a:gd name="T36" fmla="*/ 1 w 117"/>
                  <a:gd name="T37" fmla="*/ 355 h 371"/>
                  <a:gd name="T38" fmla="*/ 1 w 117"/>
                  <a:gd name="T39" fmla="*/ 357 h 371"/>
                  <a:gd name="T40" fmla="*/ 1 w 117"/>
                  <a:gd name="T41" fmla="*/ 357 h 371"/>
                  <a:gd name="T42" fmla="*/ 4 w 117"/>
                  <a:gd name="T43" fmla="*/ 358 h 371"/>
                  <a:gd name="T44" fmla="*/ 51 w 117"/>
                  <a:gd name="T45" fmla="*/ 203 h 371"/>
                  <a:gd name="T46" fmla="*/ 107 w 117"/>
                  <a:gd name="T47" fmla="*/ 20 h 371"/>
                  <a:gd name="T48" fmla="*/ 107 w 117"/>
                  <a:gd name="T49" fmla="*/ 20 h 371"/>
                  <a:gd name="T50" fmla="*/ 114 w 117"/>
                  <a:gd name="T51" fmla="*/ 368 h 371"/>
                  <a:gd name="T52" fmla="*/ 116 w 117"/>
                  <a:gd name="T53" fmla="*/ 368 h 371"/>
                  <a:gd name="T54" fmla="*/ 117 w 117"/>
                  <a:gd name="T55" fmla="*/ 369 h 371"/>
                  <a:gd name="T56" fmla="*/ 117 w 117"/>
                  <a:gd name="T57" fmla="*/ 369 h 371"/>
                  <a:gd name="T58" fmla="*/ 117 w 117"/>
                  <a:gd name="T59" fmla="*/ 369 h 371"/>
                  <a:gd name="T60" fmla="*/ 117 w 117"/>
                  <a:gd name="T61" fmla="*/ 369 h 371"/>
                  <a:gd name="T62" fmla="*/ 115 w 117"/>
                  <a:gd name="T63" fmla="*/ 278 h 371"/>
                  <a:gd name="T64" fmla="*/ 110 w 117"/>
                  <a:gd name="T65" fmla="*/ 10 h 371"/>
                  <a:gd name="T66" fmla="*/ 110 w 117"/>
                  <a:gd name="T67" fmla="*/ 8 h 371"/>
                  <a:gd name="T68" fmla="*/ 110 w 117"/>
                  <a:gd name="T69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7" h="371">
                    <a:moveTo>
                      <a:pt x="5" y="361"/>
                    </a:moveTo>
                    <a:lnTo>
                      <a:pt x="5" y="361"/>
                    </a:lnTo>
                    <a:lnTo>
                      <a:pt x="102" y="371"/>
                    </a:lnTo>
                    <a:lnTo>
                      <a:pt x="5" y="361"/>
                    </a:lnTo>
                    <a:close/>
                    <a:moveTo>
                      <a:pt x="1" y="359"/>
                    </a:moveTo>
                    <a:lnTo>
                      <a:pt x="1" y="359"/>
                    </a:lnTo>
                    <a:lnTo>
                      <a:pt x="0" y="359"/>
                    </a:lnTo>
                    <a:lnTo>
                      <a:pt x="0" y="360"/>
                    </a:lnTo>
                    <a:lnTo>
                      <a:pt x="1" y="360"/>
                    </a:lnTo>
                    <a:lnTo>
                      <a:pt x="1" y="359"/>
                    </a:lnTo>
                    <a:lnTo>
                      <a:pt x="1" y="359"/>
                    </a:lnTo>
                    <a:close/>
                    <a:moveTo>
                      <a:pt x="107" y="11"/>
                    </a:moveTo>
                    <a:lnTo>
                      <a:pt x="109" y="11"/>
                    </a:lnTo>
                    <a:lnTo>
                      <a:pt x="107" y="11"/>
                    </a:lnTo>
                    <a:close/>
                    <a:moveTo>
                      <a:pt x="110" y="0"/>
                    </a:moveTo>
                    <a:lnTo>
                      <a:pt x="108" y="7"/>
                    </a:lnTo>
                    <a:lnTo>
                      <a:pt x="107" y="10"/>
                    </a:lnTo>
                    <a:lnTo>
                      <a:pt x="107" y="10"/>
                    </a:lnTo>
                    <a:lnTo>
                      <a:pt x="1" y="355"/>
                    </a:lnTo>
                    <a:lnTo>
                      <a:pt x="1" y="357"/>
                    </a:lnTo>
                    <a:lnTo>
                      <a:pt x="1" y="357"/>
                    </a:lnTo>
                    <a:lnTo>
                      <a:pt x="4" y="358"/>
                    </a:lnTo>
                    <a:lnTo>
                      <a:pt x="51" y="203"/>
                    </a:lnTo>
                    <a:lnTo>
                      <a:pt x="107" y="20"/>
                    </a:lnTo>
                    <a:lnTo>
                      <a:pt x="107" y="20"/>
                    </a:lnTo>
                    <a:lnTo>
                      <a:pt x="114" y="368"/>
                    </a:lnTo>
                    <a:lnTo>
                      <a:pt x="116" y="368"/>
                    </a:lnTo>
                    <a:lnTo>
                      <a:pt x="117" y="369"/>
                    </a:lnTo>
                    <a:lnTo>
                      <a:pt x="117" y="369"/>
                    </a:lnTo>
                    <a:lnTo>
                      <a:pt x="117" y="369"/>
                    </a:lnTo>
                    <a:lnTo>
                      <a:pt x="117" y="369"/>
                    </a:lnTo>
                    <a:lnTo>
                      <a:pt x="115" y="278"/>
                    </a:lnTo>
                    <a:lnTo>
                      <a:pt x="110" y="10"/>
                    </a:lnTo>
                    <a:lnTo>
                      <a:pt x="110" y="8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281"/>
              <p:cNvSpPr>
                <a:spLocks noEditPoints="1"/>
              </p:cNvSpPr>
              <p:nvPr/>
            </p:nvSpPr>
            <p:spPr bwMode="auto">
              <a:xfrm>
                <a:off x="4176" y="56"/>
                <a:ext cx="117" cy="371"/>
              </a:xfrm>
              <a:custGeom>
                <a:avLst/>
                <a:gdLst>
                  <a:gd name="T0" fmla="*/ 5 w 117"/>
                  <a:gd name="T1" fmla="*/ 361 h 371"/>
                  <a:gd name="T2" fmla="*/ 5 w 117"/>
                  <a:gd name="T3" fmla="*/ 361 h 371"/>
                  <a:gd name="T4" fmla="*/ 102 w 117"/>
                  <a:gd name="T5" fmla="*/ 371 h 371"/>
                  <a:gd name="T6" fmla="*/ 5 w 117"/>
                  <a:gd name="T7" fmla="*/ 361 h 371"/>
                  <a:gd name="T8" fmla="*/ 1 w 117"/>
                  <a:gd name="T9" fmla="*/ 359 h 371"/>
                  <a:gd name="T10" fmla="*/ 1 w 117"/>
                  <a:gd name="T11" fmla="*/ 359 h 371"/>
                  <a:gd name="T12" fmla="*/ 0 w 117"/>
                  <a:gd name="T13" fmla="*/ 359 h 371"/>
                  <a:gd name="T14" fmla="*/ 0 w 117"/>
                  <a:gd name="T15" fmla="*/ 360 h 371"/>
                  <a:gd name="T16" fmla="*/ 1 w 117"/>
                  <a:gd name="T17" fmla="*/ 360 h 371"/>
                  <a:gd name="T18" fmla="*/ 1 w 117"/>
                  <a:gd name="T19" fmla="*/ 359 h 371"/>
                  <a:gd name="T20" fmla="*/ 1 w 117"/>
                  <a:gd name="T21" fmla="*/ 359 h 371"/>
                  <a:gd name="T22" fmla="*/ 107 w 117"/>
                  <a:gd name="T23" fmla="*/ 11 h 371"/>
                  <a:gd name="T24" fmla="*/ 109 w 117"/>
                  <a:gd name="T25" fmla="*/ 11 h 371"/>
                  <a:gd name="T26" fmla="*/ 107 w 117"/>
                  <a:gd name="T27" fmla="*/ 11 h 371"/>
                  <a:gd name="T28" fmla="*/ 110 w 117"/>
                  <a:gd name="T29" fmla="*/ 0 h 371"/>
                  <a:gd name="T30" fmla="*/ 108 w 117"/>
                  <a:gd name="T31" fmla="*/ 7 h 371"/>
                  <a:gd name="T32" fmla="*/ 107 w 117"/>
                  <a:gd name="T33" fmla="*/ 10 h 371"/>
                  <a:gd name="T34" fmla="*/ 107 w 117"/>
                  <a:gd name="T35" fmla="*/ 10 h 371"/>
                  <a:gd name="T36" fmla="*/ 1 w 117"/>
                  <a:gd name="T37" fmla="*/ 355 h 371"/>
                  <a:gd name="T38" fmla="*/ 1 w 117"/>
                  <a:gd name="T39" fmla="*/ 357 h 371"/>
                  <a:gd name="T40" fmla="*/ 1 w 117"/>
                  <a:gd name="T41" fmla="*/ 357 h 371"/>
                  <a:gd name="T42" fmla="*/ 4 w 117"/>
                  <a:gd name="T43" fmla="*/ 358 h 371"/>
                  <a:gd name="T44" fmla="*/ 51 w 117"/>
                  <a:gd name="T45" fmla="*/ 203 h 371"/>
                  <a:gd name="T46" fmla="*/ 107 w 117"/>
                  <a:gd name="T47" fmla="*/ 20 h 371"/>
                  <a:gd name="T48" fmla="*/ 107 w 117"/>
                  <a:gd name="T49" fmla="*/ 20 h 371"/>
                  <a:gd name="T50" fmla="*/ 114 w 117"/>
                  <a:gd name="T51" fmla="*/ 368 h 371"/>
                  <a:gd name="T52" fmla="*/ 116 w 117"/>
                  <a:gd name="T53" fmla="*/ 368 h 371"/>
                  <a:gd name="T54" fmla="*/ 117 w 117"/>
                  <a:gd name="T55" fmla="*/ 369 h 371"/>
                  <a:gd name="T56" fmla="*/ 117 w 117"/>
                  <a:gd name="T57" fmla="*/ 369 h 371"/>
                  <a:gd name="T58" fmla="*/ 117 w 117"/>
                  <a:gd name="T59" fmla="*/ 369 h 371"/>
                  <a:gd name="T60" fmla="*/ 117 w 117"/>
                  <a:gd name="T61" fmla="*/ 369 h 371"/>
                  <a:gd name="T62" fmla="*/ 115 w 117"/>
                  <a:gd name="T63" fmla="*/ 278 h 371"/>
                  <a:gd name="T64" fmla="*/ 110 w 117"/>
                  <a:gd name="T65" fmla="*/ 10 h 371"/>
                  <a:gd name="T66" fmla="*/ 110 w 117"/>
                  <a:gd name="T67" fmla="*/ 8 h 371"/>
                  <a:gd name="T68" fmla="*/ 110 w 117"/>
                  <a:gd name="T69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7" h="371">
                    <a:moveTo>
                      <a:pt x="5" y="361"/>
                    </a:moveTo>
                    <a:lnTo>
                      <a:pt x="5" y="361"/>
                    </a:lnTo>
                    <a:lnTo>
                      <a:pt x="102" y="371"/>
                    </a:lnTo>
                    <a:lnTo>
                      <a:pt x="5" y="361"/>
                    </a:lnTo>
                    <a:moveTo>
                      <a:pt x="1" y="359"/>
                    </a:moveTo>
                    <a:lnTo>
                      <a:pt x="1" y="359"/>
                    </a:lnTo>
                    <a:lnTo>
                      <a:pt x="0" y="359"/>
                    </a:lnTo>
                    <a:lnTo>
                      <a:pt x="0" y="360"/>
                    </a:lnTo>
                    <a:lnTo>
                      <a:pt x="1" y="360"/>
                    </a:lnTo>
                    <a:lnTo>
                      <a:pt x="1" y="359"/>
                    </a:lnTo>
                    <a:lnTo>
                      <a:pt x="1" y="359"/>
                    </a:lnTo>
                    <a:moveTo>
                      <a:pt x="107" y="11"/>
                    </a:moveTo>
                    <a:lnTo>
                      <a:pt x="109" y="11"/>
                    </a:lnTo>
                    <a:lnTo>
                      <a:pt x="107" y="11"/>
                    </a:lnTo>
                    <a:moveTo>
                      <a:pt x="110" y="0"/>
                    </a:moveTo>
                    <a:lnTo>
                      <a:pt x="108" y="7"/>
                    </a:lnTo>
                    <a:lnTo>
                      <a:pt x="107" y="10"/>
                    </a:lnTo>
                    <a:lnTo>
                      <a:pt x="107" y="10"/>
                    </a:lnTo>
                    <a:lnTo>
                      <a:pt x="1" y="355"/>
                    </a:lnTo>
                    <a:lnTo>
                      <a:pt x="1" y="357"/>
                    </a:lnTo>
                    <a:lnTo>
                      <a:pt x="1" y="357"/>
                    </a:lnTo>
                    <a:lnTo>
                      <a:pt x="4" y="358"/>
                    </a:lnTo>
                    <a:lnTo>
                      <a:pt x="51" y="203"/>
                    </a:lnTo>
                    <a:lnTo>
                      <a:pt x="107" y="20"/>
                    </a:lnTo>
                    <a:lnTo>
                      <a:pt x="107" y="20"/>
                    </a:lnTo>
                    <a:lnTo>
                      <a:pt x="114" y="368"/>
                    </a:lnTo>
                    <a:lnTo>
                      <a:pt x="116" y="368"/>
                    </a:lnTo>
                    <a:lnTo>
                      <a:pt x="117" y="369"/>
                    </a:lnTo>
                    <a:lnTo>
                      <a:pt x="117" y="369"/>
                    </a:lnTo>
                    <a:lnTo>
                      <a:pt x="117" y="369"/>
                    </a:lnTo>
                    <a:lnTo>
                      <a:pt x="117" y="369"/>
                    </a:lnTo>
                    <a:lnTo>
                      <a:pt x="115" y="278"/>
                    </a:lnTo>
                    <a:lnTo>
                      <a:pt x="110" y="10"/>
                    </a:lnTo>
                    <a:lnTo>
                      <a:pt x="110" y="8"/>
                    </a:lnTo>
                    <a:lnTo>
                      <a:pt x="1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282"/>
              <p:cNvSpPr>
                <a:spLocks noEditPoints="1"/>
              </p:cNvSpPr>
              <p:nvPr/>
            </p:nvSpPr>
            <p:spPr bwMode="auto">
              <a:xfrm>
                <a:off x="4289" y="424"/>
                <a:ext cx="291" cy="379"/>
              </a:xfrm>
              <a:custGeom>
                <a:avLst/>
                <a:gdLst>
                  <a:gd name="T0" fmla="*/ 68 w 291"/>
                  <a:gd name="T1" fmla="*/ 376 h 379"/>
                  <a:gd name="T2" fmla="*/ 69 w 291"/>
                  <a:gd name="T3" fmla="*/ 377 h 379"/>
                  <a:gd name="T4" fmla="*/ 69 w 291"/>
                  <a:gd name="T5" fmla="*/ 379 h 379"/>
                  <a:gd name="T6" fmla="*/ 69 w 291"/>
                  <a:gd name="T7" fmla="*/ 379 h 379"/>
                  <a:gd name="T8" fmla="*/ 70 w 291"/>
                  <a:gd name="T9" fmla="*/ 379 h 379"/>
                  <a:gd name="T10" fmla="*/ 68 w 291"/>
                  <a:gd name="T11" fmla="*/ 376 h 379"/>
                  <a:gd name="T12" fmla="*/ 1 w 291"/>
                  <a:gd name="T13" fmla="*/ 4 h 379"/>
                  <a:gd name="T14" fmla="*/ 67 w 291"/>
                  <a:gd name="T15" fmla="*/ 363 h 379"/>
                  <a:gd name="T16" fmla="*/ 67 w 291"/>
                  <a:gd name="T17" fmla="*/ 363 h 379"/>
                  <a:gd name="T18" fmla="*/ 1 w 291"/>
                  <a:gd name="T19" fmla="*/ 4 h 379"/>
                  <a:gd name="T20" fmla="*/ 287 w 291"/>
                  <a:gd name="T21" fmla="*/ 35 h 379"/>
                  <a:gd name="T22" fmla="*/ 287 w 291"/>
                  <a:gd name="T23" fmla="*/ 33 h 379"/>
                  <a:gd name="T24" fmla="*/ 287 w 291"/>
                  <a:gd name="T25" fmla="*/ 35 h 379"/>
                  <a:gd name="T26" fmla="*/ 286 w 291"/>
                  <a:gd name="T27" fmla="*/ 34 h 379"/>
                  <a:gd name="T28" fmla="*/ 287 w 291"/>
                  <a:gd name="T29" fmla="*/ 35 h 379"/>
                  <a:gd name="T30" fmla="*/ 4 w 291"/>
                  <a:gd name="T31" fmla="*/ 1 h 379"/>
                  <a:gd name="T32" fmla="*/ 11 w 291"/>
                  <a:gd name="T33" fmla="*/ 39 h 379"/>
                  <a:gd name="T34" fmla="*/ 4 w 291"/>
                  <a:gd name="T35" fmla="*/ 4 h 379"/>
                  <a:gd name="T36" fmla="*/ 101 w 291"/>
                  <a:gd name="T37" fmla="*/ 16 h 379"/>
                  <a:gd name="T38" fmla="*/ 285 w 291"/>
                  <a:gd name="T39" fmla="*/ 36 h 379"/>
                  <a:gd name="T40" fmla="*/ 285 w 291"/>
                  <a:gd name="T41" fmla="*/ 36 h 379"/>
                  <a:gd name="T42" fmla="*/ 71 w 291"/>
                  <a:gd name="T43" fmla="*/ 371 h 379"/>
                  <a:gd name="T44" fmla="*/ 72 w 291"/>
                  <a:gd name="T45" fmla="*/ 375 h 379"/>
                  <a:gd name="T46" fmla="*/ 72 w 291"/>
                  <a:gd name="T47" fmla="*/ 375 h 379"/>
                  <a:gd name="T48" fmla="*/ 288 w 291"/>
                  <a:gd name="T49" fmla="*/ 36 h 379"/>
                  <a:gd name="T50" fmla="*/ 290 w 291"/>
                  <a:gd name="T51" fmla="*/ 35 h 379"/>
                  <a:gd name="T52" fmla="*/ 291 w 291"/>
                  <a:gd name="T53" fmla="*/ 34 h 379"/>
                  <a:gd name="T54" fmla="*/ 288 w 291"/>
                  <a:gd name="T55" fmla="*/ 33 h 379"/>
                  <a:gd name="T56" fmla="*/ 288 w 291"/>
                  <a:gd name="T57" fmla="*/ 33 h 379"/>
                  <a:gd name="T58" fmla="*/ 287 w 291"/>
                  <a:gd name="T59" fmla="*/ 33 h 379"/>
                  <a:gd name="T60" fmla="*/ 284 w 291"/>
                  <a:gd name="T61" fmla="*/ 33 h 379"/>
                  <a:gd name="T62" fmla="*/ 203 w 291"/>
                  <a:gd name="T63" fmla="*/ 24 h 379"/>
                  <a:gd name="T64" fmla="*/ 4 w 291"/>
                  <a:gd name="T65" fmla="*/ 1 h 379"/>
                  <a:gd name="T66" fmla="*/ 4 w 291"/>
                  <a:gd name="T67" fmla="*/ 1 h 379"/>
                  <a:gd name="T68" fmla="*/ 0 w 291"/>
                  <a:gd name="T69" fmla="*/ 0 h 379"/>
                  <a:gd name="T70" fmla="*/ 0 w 291"/>
                  <a:gd name="T71" fmla="*/ 0 h 379"/>
                  <a:gd name="T72" fmla="*/ 3 w 291"/>
                  <a:gd name="T73" fmla="*/ 0 h 379"/>
                  <a:gd name="T74" fmla="*/ 1 w 291"/>
                  <a:gd name="T75" fmla="*/ 0 h 379"/>
                  <a:gd name="T76" fmla="*/ 0 w 291"/>
                  <a:gd name="T7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91" h="379">
                    <a:moveTo>
                      <a:pt x="68" y="376"/>
                    </a:moveTo>
                    <a:lnTo>
                      <a:pt x="69" y="377"/>
                    </a:lnTo>
                    <a:lnTo>
                      <a:pt x="69" y="379"/>
                    </a:lnTo>
                    <a:lnTo>
                      <a:pt x="69" y="379"/>
                    </a:lnTo>
                    <a:lnTo>
                      <a:pt x="70" y="379"/>
                    </a:lnTo>
                    <a:lnTo>
                      <a:pt x="68" y="376"/>
                    </a:lnTo>
                    <a:close/>
                    <a:moveTo>
                      <a:pt x="1" y="4"/>
                    </a:moveTo>
                    <a:lnTo>
                      <a:pt x="67" y="363"/>
                    </a:lnTo>
                    <a:lnTo>
                      <a:pt x="67" y="363"/>
                    </a:lnTo>
                    <a:lnTo>
                      <a:pt x="1" y="4"/>
                    </a:lnTo>
                    <a:close/>
                    <a:moveTo>
                      <a:pt x="287" y="35"/>
                    </a:moveTo>
                    <a:lnTo>
                      <a:pt x="287" y="33"/>
                    </a:lnTo>
                    <a:lnTo>
                      <a:pt x="287" y="35"/>
                    </a:lnTo>
                    <a:lnTo>
                      <a:pt x="286" y="34"/>
                    </a:lnTo>
                    <a:lnTo>
                      <a:pt x="287" y="35"/>
                    </a:lnTo>
                    <a:close/>
                    <a:moveTo>
                      <a:pt x="4" y="1"/>
                    </a:moveTo>
                    <a:lnTo>
                      <a:pt x="11" y="39"/>
                    </a:lnTo>
                    <a:lnTo>
                      <a:pt x="4" y="4"/>
                    </a:lnTo>
                    <a:lnTo>
                      <a:pt x="101" y="16"/>
                    </a:lnTo>
                    <a:lnTo>
                      <a:pt x="285" y="36"/>
                    </a:lnTo>
                    <a:lnTo>
                      <a:pt x="285" y="36"/>
                    </a:lnTo>
                    <a:lnTo>
                      <a:pt x="71" y="371"/>
                    </a:lnTo>
                    <a:lnTo>
                      <a:pt x="72" y="375"/>
                    </a:lnTo>
                    <a:lnTo>
                      <a:pt x="72" y="375"/>
                    </a:lnTo>
                    <a:lnTo>
                      <a:pt x="288" y="36"/>
                    </a:lnTo>
                    <a:lnTo>
                      <a:pt x="290" y="35"/>
                    </a:lnTo>
                    <a:lnTo>
                      <a:pt x="291" y="34"/>
                    </a:lnTo>
                    <a:lnTo>
                      <a:pt x="288" y="33"/>
                    </a:lnTo>
                    <a:lnTo>
                      <a:pt x="288" y="33"/>
                    </a:lnTo>
                    <a:lnTo>
                      <a:pt x="287" y="33"/>
                    </a:lnTo>
                    <a:lnTo>
                      <a:pt x="284" y="33"/>
                    </a:lnTo>
                    <a:lnTo>
                      <a:pt x="203" y="24"/>
                    </a:lnTo>
                    <a:lnTo>
                      <a:pt x="4" y="1"/>
                    </a:lnTo>
                    <a:lnTo>
                      <a:pt x="4" y="1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283"/>
              <p:cNvSpPr>
                <a:spLocks noEditPoints="1"/>
              </p:cNvSpPr>
              <p:nvPr/>
            </p:nvSpPr>
            <p:spPr bwMode="auto">
              <a:xfrm>
                <a:off x="4289" y="424"/>
                <a:ext cx="291" cy="379"/>
              </a:xfrm>
              <a:custGeom>
                <a:avLst/>
                <a:gdLst>
                  <a:gd name="T0" fmla="*/ 68 w 291"/>
                  <a:gd name="T1" fmla="*/ 376 h 379"/>
                  <a:gd name="T2" fmla="*/ 69 w 291"/>
                  <a:gd name="T3" fmla="*/ 377 h 379"/>
                  <a:gd name="T4" fmla="*/ 69 w 291"/>
                  <a:gd name="T5" fmla="*/ 379 h 379"/>
                  <a:gd name="T6" fmla="*/ 69 w 291"/>
                  <a:gd name="T7" fmla="*/ 379 h 379"/>
                  <a:gd name="T8" fmla="*/ 70 w 291"/>
                  <a:gd name="T9" fmla="*/ 379 h 379"/>
                  <a:gd name="T10" fmla="*/ 68 w 291"/>
                  <a:gd name="T11" fmla="*/ 376 h 379"/>
                  <a:gd name="T12" fmla="*/ 1 w 291"/>
                  <a:gd name="T13" fmla="*/ 4 h 379"/>
                  <a:gd name="T14" fmla="*/ 67 w 291"/>
                  <a:gd name="T15" fmla="*/ 363 h 379"/>
                  <a:gd name="T16" fmla="*/ 67 w 291"/>
                  <a:gd name="T17" fmla="*/ 363 h 379"/>
                  <a:gd name="T18" fmla="*/ 1 w 291"/>
                  <a:gd name="T19" fmla="*/ 4 h 379"/>
                  <a:gd name="T20" fmla="*/ 287 w 291"/>
                  <a:gd name="T21" fmla="*/ 35 h 379"/>
                  <a:gd name="T22" fmla="*/ 287 w 291"/>
                  <a:gd name="T23" fmla="*/ 33 h 379"/>
                  <a:gd name="T24" fmla="*/ 287 w 291"/>
                  <a:gd name="T25" fmla="*/ 35 h 379"/>
                  <a:gd name="T26" fmla="*/ 286 w 291"/>
                  <a:gd name="T27" fmla="*/ 34 h 379"/>
                  <a:gd name="T28" fmla="*/ 287 w 291"/>
                  <a:gd name="T29" fmla="*/ 35 h 379"/>
                  <a:gd name="T30" fmla="*/ 4 w 291"/>
                  <a:gd name="T31" fmla="*/ 1 h 379"/>
                  <a:gd name="T32" fmla="*/ 11 w 291"/>
                  <a:gd name="T33" fmla="*/ 39 h 379"/>
                  <a:gd name="T34" fmla="*/ 4 w 291"/>
                  <a:gd name="T35" fmla="*/ 4 h 379"/>
                  <a:gd name="T36" fmla="*/ 101 w 291"/>
                  <a:gd name="T37" fmla="*/ 16 h 379"/>
                  <a:gd name="T38" fmla="*/ 285 w 291"/>
                  <a:gd name="T39" fmla="*/ 36 h 379"/>
                  <a:gd name="T40" fmla="*/ 285 w 291"/>
                  <a:gd name="T41" fmla="*/ 36 h 379"/>
                  <a:gd name="T42" fmla="*/ 71 w 291"/>
                  <a:gd name="T43" fmla="*/ 371 h 379"/>
                  <a:gd name="T44" fmla="*/ 72 w 291"/>
                  <a:gd name="T45" fmla="*/ 375 h 379"/>
                  <a:gd name="T46" fmla="*/ 72 w 291"/>
                  <a:gd name="T47" fmla="*/ 375 h 379"/>
                  <a:gd name="T48" fmla="*/ 288 w 291"/>
                  <a:gd name="T49" fmla="*/ 36 h 379"/>
                  <a:gd name="T50" fmla="*/ 290 w 291"/>
                  <a:gd name="T51" fmla="*/ 35 h 379"/>
                  <a:gd name="T52" fmla="*/ 291 w 291"/>
                  <a:gd name="T53" fmla="*/ 34 h 379"/>
                  <a:gd name="T54" fmla="*/ 288 w 291"/>
                  <a:gd name="T55" fmla="*/ 33 h 379"/>
                  <a:gd name="T56" fmla="*/ 288 w 291"/>
                  <a:gd name="T57" fmla="*/ 33 h 379"/>
                  <a:gd name="T58" fmla="*/ 287 w 291"/>
                  <a:gd name="T59" fmla="*/ 33 h 379"/>
                  <a:gd name="T60" fmla="*/ 284 w 291"/>
                  <a:gd name="T61" fmla="*/ 33 h 379"/>
                  <a:gd name="T62" fmla="*/ 203 w 291"/>
                  <a:gd name="T63" fmla="*/ 24 h 379"/>
                  <a:gd name="T64" fmla="*/ 4 w 291"/>
                  <a:gd name="T65" fmla="*/ 1 h 379"/>
                  <a:gd name="T66" fmla="*/ 4 w 291"/>
                  <a:gd name="T67" fmla="*/ 1 h 379"/>
                  <a:gd name="T68" fmla="*/ 0 w 291"/>
                  <a:gd name="T69" fmla="*/ 0 h 379"/>
                  <a:gd name="T70" fmla="*/ 0 w 291"/>
                  <a:gd name="T71" fmla="*/ 0 h 379"/>
                  <a:gd name="T72" fmla="*/ 3 w 291"/>
                  <a:gd name="T73" fmla="*/ 0 h 379"/>
                  <a:gd name="T74" fmla="*/ 1 w 291"/>
                  <a:gd name="T75" fmla="*/ 0 h 379"/>
                  <a:gd name="T76" fmla="*/ 0 w 291"/>
                  <a:gd name="T7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91" h="379">
                    <a:moveTo>
                      <a:pt x="68" y="376"/>
                    </a:moveTo>
                    <a:lnTo>
                      <a:pt x="69" y="377"/>
                    </a:lnTo>
                    <a:lnTo>
                      <a:pt x="69" y="379"/>
                    </a:lnTo>
                    <a:lnTo>
                      <a:pt x="69" y="379"/>
                    </a:lnTo>
                    <a:lnTo>
                      <a:pt x="70" y="379"/>
                    </a:lnTo>
                    <a:lnTo>
                      <a:pt x="68" y="376"/>
                    </a:lnTo>
                    <a:moveTo>
                      <a:pt x="1" y="4"/>
                    </a:moveTo>
                    <a:lnTo>
                      <a:pt x="67" y="363"/>
                    </a:lnTo>
                    <a:lnTo>
                      <a:pt x="67" y="363"/>
                    </a:lnTo>
                    <a:lnTo>
                      <a:pt x="1" y="4"/>
                    </a:lnTo>
                    <a:moveTo>
                      <a:pt x="287" y="35"/>
                    </a:moveTo>
                    <a:lnTo>
                      <a:pt x="287" y="33"/>
                    </a:lnTo>
                    <a:lnTo>
                      <a:pt x="287" y="35"/>
                    </a:lnTo>
                    <a:lnTo>
                      <a:pt x="286" y="34"/>
                    </a:lnTo>
                    <a:lnTo>
                      <a:pt x="287" y="35"/>
                    </a:lnTo>
                    <a:moveTo>
                      <a:pt x="4" y="1"/>
                    </a:moveTo>
                    <a:lnTo>
                      <a:pt x="11" y="39"/>
                    </a:lnTo>
                    <a:lnTo>
                      <a:pt x="4" y="4"/>
                    </a:lnTo>
                    <a:lnTo>
                      <a:pt x="101" y="16"/>
                    </a:lnTo>
                    <a:lnTo>
                      <a:pt x="285" y="36"/>
                    </a:lnTo>
                    <a:lnTo>
                      <a:pt x="285" y="36"/>
                    </a:lnTo>
                    <a:lnTo>
                      <a:pt x="71" y="371"/>
                    </a:lnTo>
                    <a:lnTo>
                      <a:pt x="72" y="375"/>
                    </a:lnTo>
                    <a:lnTo>
                      <a:pt x="72" y="375"/>
                    </a:lnTo>
                    <a:lnTo>
                      <a:pt x="288" y="36"/>
                    </a:lnTo>
                    <a:lnTo>
                      <a:pt x="290" y="35"/>
                    </a:lnTo>
                    <a:lnTo>
                      <a:pt x="291" y="34"/>
                    </a:lnTo>
                    <a:lnTo>
                      <a:pt x="288" y="33"/>
                    </a:lnTo>
                    <a:lnTo>
                      <a:pt x="288" y="33"/>
                    </a:lnTo>
                    <a:lnTo>
                      <a:pt x="287" y="33"/>
                    </a:lnTo>
                    <a:lnTo>
                      <a:pt x="284" y="33"/>
                    </a:lnTo>
                    <a:lnTo>
                      <a:pt x="203" y="24"/>
                    </a:lnTo>
                    <a:lnTo>
                      <a:pt x="4" y="1"/>
                    </a:lnTo>
                    <a:lnTo>
                      <a:pt x="4" y="1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284"/>
              <p:cNvSpPr>
                <a:spLocks noEditPoints="1"/>
              </p:cNvSpPr>
              <p:nvPr/>
            </p:nvSpPr>
            <p:spPr bwMode="auto">
              <a:xfrm>
                <a:off x="4175" y="413"/>
                <a:ext cx="188" cy="398"/>
              </a:xfrm>
              <a:custGeom>
                <a:avLst/>
                <a:gdLst>
                  <a:gd name="T0" fmla="*/ 2 w 188"/>
                  <a:gd name="T1" fmla="*/ 2 h 398"/>
                  <a:gd name="T2" fmla="*/ 2 w 188"/>
                  <a:gd name="T3" fmla="*/ 2 h 398"/>
                  <a:gd name="T4" fmla="*/ 6 w 188"/>
                  <a:gd name="T5" fmla="*/ 4 h 398"/>
                  <a:gd name="T6" fmla="*/ 6 w 188"/>
                  <a:gd name="T7" fmla="*/ 4 h 398"/>
                  <a:gd name="T8" fmla="*/ 103 w 188"/>
                  <a:gd name="T9" fmla="*/ 14 h 398"/>
                  <a:gd name="T10" fmla="*/ 115 w 188"/>
                  <a:gd name="T11" fmla="*/ 15 h 398"/>
                  <a:gd name="T12" fmla="*/ 181 w 188"/>
                  <a:gd name="T13" fmla="*/ 374 h 398"/>
                  <a:gd name="T14" fmla="*/ 6 w 188"/>
                  <a:gd name="T15" fmla="*/ 4 h 398"/>
                  <a:gd name="T16" fmla="*/ 0 w 188"/>
                  <a:gd name="T17" fmla="*/ 0 h 398"/>
                  <a:gd name="T18" fmla="*/ 1 w 188"/>
                  <a:gd name="T19" fmla="*/ 2 h 398"/>
                  <a:gd name="T20" fmla="*/ 2 w 188"/>
                  <a:gd name="T21" fmla="*/ 2 h 398"/>
                  <a:gd name="T22" fmla="*/ 2 w 188"/>
                  <a:gd name="T23" fmla="*/ 2 h 398"/>
                  <a:gd name="T24" fmla="*/ 2 w 188"/>
                  <a:gd name="T25" fmla="*/ 3 h 398"/>
                  <a:gd name="T26" fmla="*/ 2 w 188"/>
                  <a:gd name="T27" fmla="*/ 2 h 398"/>
                  <a:gd name="T28" fmla="*/ 2 w 188"/>
                  <a:gd name="T29" fmla="*/ 2 h 398"/>
                  <a:gd name="T30" fmla="*/ 2 w 188"/>
                  <a:gd name="T31" fmla="*/ 3 h 398"/>
                  <a:gd name="T32" fmla="*/ 2 w 188"/>
                  <a:gd name="T33" fmla="*/ 4 h 398"/>
                  <a:gd name="T34" fmla="*/ 2 w 188"/>
                  <a:gd name="T35" fmla="*/ 4 h 398"/>
                  <a:gd name="T36" fmla="*/ 3 w 188"/>
                  <a:gd name="T37" fmla="*/ 6 h 398"/>
                  <a:gd name="T38" fmla="*/ 182 w 188"/>
                  <a:gd name="T39" fmla="*/ 384 h 398"/>
                  <a:gd name="T40" fmla="*/ 182 w 188"/>
                  <a:gd name="T41" fmla="*/ 386 h 398"/>
                  <a:gd name="T42" fmla="*/ 182 w 188"/>
                  <a:gd name="T43" fmla="*/ 387 h 398"/>
                  <a:gd name="T44" fmla="*/ 184 w 188"/>
                  <a:gd name="T45" fmla="*/ 390 h 398"/>
                  <a:gd name="T46" fmla="*/ 188 w 188"/>
                  <a:gd name="T47" fmla="*/ 398 h 398"/>
                  <a:gd name="T48" fmla="*/ 186 w 188"/>
                  <a:gd name="T49" fmla="*/ 386 h 398"/>
                  <a:gd name="T50" fmla="*/ 185 w 188"/>
                  <a:gd name="T51" fmla="*/ 382 h 398"/>
                  <a:gd name="T52" fmla="*/ 185 w 188"/>
                  <a:gd name="T53" fmla="*/ 382 h 398"/>
                  <a:gd name="T54" fmla="*/ 125 w 188"/>
                  <a:gd name="T55" fmla="*/ 50 h 398"/>
                  <a:gd name="T56" fmla="*/ 118 w 188"/>
                  <a:gd name="T57" fmla="*/ 12 h 398"/>
                  <a:gd name="T58" fmla="*/ 118 w 188"/>
                  <a:gd name="T59" fmla="*/ 12 h 398"/>
                  <a:gd name="T60" fmla="*/ 117 w 188"/>
                  <a:gd name="T61" fmla="*/ 11 h 398"/>
                  <a:gd name="T62" fmla="*/ 114 w 188"/>
                  <a:gd name="T63" fmla="*/ 11 h 398"/>
                  <a:gd name="T64" fmla="*/ 5 w 188"/>
                  <a:gd name="T65" fmla="*/ 1 h 398"/>
                  <a:gd name="T66" fmla="*/ 2 w 188"/>
                  <a:gd name="T67" fmla="*/ 0 h 398"/>
                  <a:gd name="T68" fmla="*/ 0 w 188"/>
                  <a:gd name="T69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8" h="398">
                    <a:moveTo>
                      <a:pt x="2" y="2"/>
                    </a:moveTo>
                    <a:lnTo>
                      <a:pt x="2" y="2"/>
                    </a:lnTo>
                    <a:close/>
                    <a:moveTo>
                      <a:pt x="6" y="4"/>
                    </a:moveTo>
                    <a:lnTo>
                      <a:pt x="6" y="4"/>
                    </a:lnTo>
                    <a:lnTo>
                      <a:pt x="103" y="14"/>
                    </a:lnTo>
                    <a:lnTo>
                      <a:pt x="115" y="15"/>
                    </a:lnTo>
                    <a:lnTo>
                      <a:pt x="181" y="374"/>
                    </a:lnTo>
                    <a:lnTo>
                      <a:pt x="6" y="4"/>
                    </a:lnTo>
                    <a:close/>
                    <a:moveTo>
                      <a:pt x="0" y="0"/>
                    </a:moveTo>
                    <a:lnTo>
                      <a:pt x="1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3" y="6"/>
                    </a:lnTo>
                    <a:lnTo>
                      <a:pt x="182" y="384"/>
                    </a:lnTo>
                    <a:lnTo>
                      <a:pt x="182" y="386"/>
                    </a:lnTo>
                    <a:lnTo>
                      <a:pt x="182" y="387"/>
                    </a:lnTo>
                    <a:lnTo>
                      <a:pt x="184" y="390"/>
                    </a:lnTo>
                    <a:lnTo>
                      <a:pt x="188" y="398"/>
                    </a:lnTo>
                    <a:lnTo>
                      <a:pt x="186" y="386"/>
                    </a:lnTo>
                    <a:lnTo>
                      <a:pt x="185" y="382"/>
                    </a:lnTo>
                    <a:lnTo>
                      <a:pt x="185" y="382"/>
                    </a:lnTo>
                    <a:lnTo>
                      <a:pt x="125" y="50"/>
                    </a:lnTo>
                    <a:lnTo>
                      <a:pt x="118" y="12"/>
                    </a:lnTo>
                    <a:lnTo>
                      <a:pt x="118" y="12"/>
                    </a:lnTo>
                    <a:lnTo>
                      <a:pt x="117" y="11"/>
                    </a:lnTo>
                    <a:lnTo>
                      <a:pt x="114" y="11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285"/>
              <p:cNvSpPr>
                <a:spLocks noEditPoints="1"/>
              </p:cNvSpPr>
              <p:nvPr/>
            </p:nvSpPr>
            <p:spPr bwMode="auto">
              <a:xfrm>
                <a:off x="4175" y="413"/>
                <a:ext cx="188" cy="398"/>
              </a:xfrm>
              <a:custGeom>
                <a:avLst/>
                <a:gdLst>
                  <a:gd name="T0" fmla="*/ 2 w 188"/>
                  <a:gd name="T1" fmla="*/ 2 h 398"/>
                  <a:gd name="T2" fmla="*/ 2 w 188"/>
                  <a:gd name="T3" fmla="*/ 2 h 398"/>
                  <a:gd name="T4" fmla="*/ 6 w 188"/>
                  <a:gd name="T5" fmla="*/ 4 h 398"/>
                  <a:gd name="T6" fmla="*/ 6 w 188"/>
                  <a:gd name="T7" fmla="*/ 4 h 398"/>
                  <a:gd name="T8" fmla="*/ 103 w 188"/>
                  <a:gd name="T9" fmla="*/ 14 h 398"/>
                  <a:gd name="T10" fmla="*/ 115 w 188"/>
                  <a:gd name="T11" fmla="*/ 15 h 398"/>
                  <a:gd name="T12" fmla="*/ 181 w 188"/>
                  <a:gd name="T13" fmla="*/ 374 h 398"/>
                  <a:gd name="T14" fmla="*/ 6 w 188"/>
                  <a:gd name="T15" fmla="*/ 4 h 398"/>
                  <a:gd name="T16" fmla="*/ 0 w 188"/>
                  <a:gd name="T17" fmla="*/ 0 h 398"/>
                  <a:gd name="T18" fmla="*/ 1 w 188"/>
                  <a:gd name="T19" fmla="*/ 2 h 398"/>
                  <a:gd name="T20" fmla="*/ 2 w 188"/>
                  <a:gd name="T21" fmla="*/ 2 h 398"/>
                  <a:gd name="T22" fmla="*/ 2 w 188"/>
                  <a:gd name="T23" fmla="*/ 2 h 398"/>
                  <a:gd name="T24" fmla="*/ 2 w 188"/>
                  <a:gd name="T25" fmla="*/ 3 h 398"/>
                  <a:gd name="T26" fmla="*/ 2 w 188"/>
                  <a:gd name="T27" fmla="*/ 2 h 398"/>
                  <a:gd name="T28" fmla="*/ 2 w 188"/>
                  <a:gd name="T29" fmla="*/ 2 h 398"/>
                  <a:gd name="T30" fmla="*/ 2 w 188"/>
                  <a:gd name="T31" fmla="*/ 3 h 398"/>
                  <a:gd name="T32" fmla="*/ 2 w 188"/>
                  <a:gd name="T33" fmla="*/ 4 h 398"/>
                  <a:gd name="T34" fmla="*/ 2 w 188"/>
                  <a:gd name="T35" fmla="*/ 4 h 398"/>
                  <a:gd name="T36" fmla="*/ 3 w 188"/>
                  <a:gd name="T37" fmla="*/ 6 h 398"/>
                  <a:gd name="T38" fmla="*/ 182 w 188"/>
                  <a:gd name="T39" fmla="*/ 384 h 398"/>
                  <a:gd name="T40" fmla="*/ 182 w 188"/>
                  <a:gd name="T41" fmla="*/ 386 h 398"/>
                  <a:gd name="T42" fmla="*/ 182 w 188"/>
                  <a:gd name="T43" fmla="*/ 387 h 398"/>
                  <a:gd name="T44" fmla="*/ 184 w 188"/>
                  <a:gd name="T45" fmla="*/ 390 h 398"/>
                  <a:gd name="T46" fmla="*/ 188 w 188"/>
                  <a:gd name="T47" fmla="*/ 398 h 398"/>
                  <a:gd name="T48" fmla="*/ 186 w 188"/>
                  <a:gd name="T49" fmla="*/ 386 h 398"/>
                  <a:gd name="T50" fmla="*/ 185 w 188"/>
                  <a:gd name="T51" fmla="*/ 382 h 398"/>
                  <a:gd name="T52" fmla="*/ 185 w 188"/>
                  <a:gd name="T53" fmla="*/ 382 h 398"/>
                  <a:gd name="T54" fmla="*/ 125 w 188"/>
                  <a:gd name="T55" fmla="*/ 50 h 398"/>
                  <a:gd name="T56" fmla="*/ 118 w 188"/>
                  <a:gd name="T57" fmla="*/ 12 h 398"/>
                  <a:gd name="T58" fmla="*/ 118 w 188"/>
                  <a:gd name="T59" fmla="*/ 12 h 398"/>
                  <a:gd name="T60" fmla="*/ 117 w 188"/>
                  <a:gd name="T61" fmla="*/ 11 h 398"/>
                  <a:gd name="T62" fmla="*/ 114 w 188"/>
                  <a:gd name="T63" fmla="*/ 11 h 398"/>
                  <a:gd name="T64" fmla="*/ 5 w 188"/>
                  <a:gd name="T65" fmla="*/ 1 h 398"/>
                  <a:gd name="T66" fmla="*/ 2 w 188"/>
                  <a:gd name="T67" fmla="*/ 0 h 398"/>
                  <a:gd name="T68" fmla="*/ 0 w 188"/>
                  <a:gd name="T69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8" h="398">
                    <a:moveTo>
                      <a:pt x="2" y="2"/>
                    </a:moveTo>
                    <a:lnTo>
                      <a:pt x="2" y="2"/>
                    </a:lnTo>
                    <a:moveTo>
                      <a:pt x="6" y="4"/>
                    </a:moveTo>
                    <a:lnTo>
                      <a:pt x="6" y="4"/>
                    </a:lnTo>
                    <a:lnTo>
                      <a:pt x="103" y="14"/>
                    </a:lnTo>
                    <a:lnTo>
                      <a:pt x="115" y="15"/>
                    </a:lnTo>
                    <a:lnTo>
                      <a:pt x="181" y="374"/>
                    </a:lnTo>
                    <a:lnTo>
                      <a:pt x="6" y="4"/>
                    </a:lnTo>
                    <a:moveTo>
                      <a:pt x="0" y="0"/>
                    </a:moveTo>
                    <a:lnTo>
                      <a:pt x="1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3" y="6"/>
                    </a:lnTo>
                    <a:lnTo>
                      <a:pt x="182" y="384"/>
                    </a:lnTo>
                    <a:lnTo>
                      <a:pt x="182" y="386"/>
                    </a:lnTo>
                    <a:lnTo>
                      <a:pt x="182" y="387"/>
                    </a:lnTo>
                    <a:lnTo>
                      <a:pt x="184" y="390"/>
                    </a:lnTo>
                    <a:lnTo>
                      <a:pt x="188" y="398"/>
                    </a:lnTo>
                    <a:lnTo>
                      <a:pt x="186" y="386"/>
                    </a:lnTo>
                    <a:lnTo>
                      <a:pt x="185" y="382"/>
                    </a:lnTo>
                    <a:lnTo>
                      <a:pt x="185" y="382"/>
                    </a:lnTo>
                    <a:lnTo>
                      <a:pt x="125" y="50"/>
                    </a:lnTo>
                    <a:lnTo>
                      <a:pt x="118" y="12"/>
                    </a:lnTo>
                    <a:lnTo>
                      <a:pt x="118" y="12"/>
                    </a:lnTo>
                    <a:lnTo>
                      <a:pt x="117" y="11"/>
                    </a:lnTo>
                    <a:lnTo>
                      <a:pt x="114" y="11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286"/>
              <p:cNvSpPr>
                <a:spLocks noEditPoints="1"/>
              </p:cNvSpPr>
              <p:nvPr/>
            </p:nvSpPr>
            <p:spPr bwMode="auto">
              <a:xfrm>
                <a:off x="2963" y="3020"/>
                <a:ext cx="213" cy="348"/>
              </a:xfrm>
              <a:custGeom>
                <a:avLst/>
                <a:gdLst>
                  <a:gd name="T0" fmla="*/ 148 w 213"/>
                  <a:gd name="T1" fmla="*/ 347 h 348"/>
                  <a:gd name="T2" fmla="*/ 147 w 213"/>
                  <a:gd name="T3" fmla="*/ 347 h 348"/>
                  <a:gd name="T4" fmla="*/ 148 w 213"/>
                  <a:gd name="T5" fmla="*/ 348 h 348"/>
                  <a:gd name="T6" fmla="*/ 148 w 213"/>
                  <a:gd name="T7" fmla="*/ 347 h 348"/>
                  <a:gd name="T8" fmla="*/ 148 w 213"/>
                  <a:gd name="T9" fmla="*/ 347 h 348"/>
                  <a:gd name="T10" fmla="*/ 168 w 213"/>
                  <a:gd name="T11" fmla="*/ 282 h 348"/>
                  <a:gd name="T12" fmla="*/ 149 w 213"/>
                  <a:gd name="T13" fmla="*/ 342 h 348"/>
                  <a:gd name="T14" fmla="*/ 149 w 213"/>
                  <a:gd name="T15" fmla="*/ 342 h 348"/>
                  <a:gd name="T16" fmla="*/ 168 w 213"/>
                  <a:gd name="T17" fmla="*/ 282 h 348"/>
                  <a:gd name="T18" fmla="*/ 96 w 213"/>
                  <a:gd name="T19" fmla="*/ 230 h 348"/>
                  <a:gd name="T20" fmla="*/ 143 w 213"/>
                  <a:gd name="T21" fmla="*/ 339 h 348"/>
                  <a:gd name="T22" fmla="*/ 143 w 213"/>
                  <a:gd name="T23" fmla="*/ 339 h 348"/>
                  <a:gd name="T24" fmla="*/ 96 w 213"/>
                  <a:gd name="T25" fmla="*/ 230 h 348"/>
                  <a:gd name="T26" fmla="*/ 0 w 213"/>
                  <a:gd name="T27" fmla="*/ 4 h 348"/>
                  <a:gd name="T28" fmla="*/ 0 w 213"/>
                  <a:gd name="T29" fmla="*/ 4 h 348"/>
                  <a:gd name="T30" fmla="*/ 212 w 213"/>
                  <a:gd name="T31" fmla="*/ 122 h 348"/>
                  <a:gd name="T32" fmla="*/ 212 w 213"/>
                  <a:gd name="T33" fmla="*/ 122 h 348"/>
                  <a:gd name="T34" fmla="*/ 212 w 213"/>
                  <a:gd name="T35" fmla="*/ 124 h 348"/>
                  <a:gd name="T36" fmla="*/ 147 w 213"/>
                  <a:gd name="T37" fmla="*/ 339 h 348"/>
                  <a:gd name="T38" fmla="*/ 0 w 213"/>
                  <a:gd name="T39" fmla="*/ 4 h 348"/>
                  <a:gd name="T40" fmla="*/ 0 w 213"/>
                  <a:gd name="T41" fmla="*/ 0 h 348"/>
                  <a:gd name="T42" fmla="*/ 0 w 213"/>
                  <a:gd name="T43" fmla="*/ 1 h 348"/>
                  <a:gd name="T44" fmla="*/ 0 w 213"/>
                  <a:gd name="T45" fmla="*/ 1 h 348"/>
                  <a:gd name="T46" fmla="*/ 0 w 213"/>
                  <a:gd name="T47" fmla="*/ 1 h 348"/>
                  <a:gd name="T48" fmla="*/ 147 w 213"/>
                  <a:gd name="T49" fmla="*/ 339 h 348"/>
                  <a:gd name="T50" fmla="*/ 212 w 213"/>
                  <a:gd name="T51" fmla="*/ 122 h 348"/>
                  <a:gd name="T52" fmla="*/ 211 w 213"/>
                  <a:gd name="T53" fmla="*/ 120 h 348"/>
                  <a:gd name="T54" fmla="*/ 212 w 213"/>
                  <a:gd name="T55" fmla="*/ 120 h 348"/>
                  <a:gd name="T56" fmla="*/ 213 w 213"/>
                  <a:gd name="T57" fmla="*/ 119 h 348"/>
                  <a:gd name="T58" fmla="*/ 0 w 213"/>
                  <a:gd name="T5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3" h="348">
                    <a:moveTo>
                      <a:pt x="148" y="347"/>
                    </a:moveTo>
                    <a:lnTo>
                      <a:pt x="147" y="347"/>
                    </a:lnTo>
                    <a:lnTo>
                      <a:pt x="148" y="348"/>
                    </a:lnTo>
                    <a:lnTo>
                      <a:pt x="148" y="347"/>
                    </a:lnTo>
                    <a:lnTo>
                      <a:pt x="148" y="347"/>
                    </a:lnTo>
                    <a:close/>
                    <a:moveTo>
                      <a:pt x="168" y="282"/>
                    </a:moveTo>
                    <a:lnTo>
                      <a:pt x="149" y="342"/>
                    </a:lnTo>
                    <a:lnTo>
                      <a:pt x="149" y="342"/>
                    </a:lnTo>
                    <a:lnTo>
                      <a:pt x="168" y="282"/>
                    </a:lnTo>
                    <a:close/>
                    <a:moveTo>
                      <a:pt x="96" y="230"/>
                    </a:moveTo>
                    <a:lnTo>
                      <a:pt x="143" y="339"/>
                    </a:lnTo>
                    <a:lnTo>
                      <a:pt x="143" y="339"/>
                    </a:lnTo>
                    <a:lnTo>
                      <a:pt x="96" y="230"/>
                    </a:lnTo>
                    <a:close/>
                    <a:moveTo>
                      <a:pt x="0" y="4"/>
                    </a:moveTo>
                    <a:lnTo>
                      <a:pt x="0" y="4"/>
                    </a:lnTo>
                    <a:lnTo>
                      <a:pt x="212" y="122"/>
                    </a:lnTo>
                    <a:lnTo>
                      <a:pt x="212" y="122"/>
                    </a:lnTo>
                    <a:lnTo>
                      <a:pt x="212" y="124"/>
                    </a:lnTo>
                    <a:lnTo>
                      <a:pt x="147" y="339"/>
                    </a:lnTo>
                    <a:lnTo>
                      <a:pt x="0" y="4"/>
                    </a:lnTo>
                    <a:close/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47" y="339"/>
                    </a:lnTo>
                    <a:lnTo>
                      <a:pt x="212" y="122"/>
                    </a:lnTo>
                    <a:lnTo>
                      <a:pt x="211" y="120"/>
                    </a:lnTo>
                    <a:lnTo>
                      <a:pt x="212" y="120"/>
                    </a:lnTo>
                    <a:lnTo>
                      <a:pt x="213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287"/>
              <p:cNvSpPr>
                <a:spLocks noEditPoints="1"/>
              </p:cNvSpPr>
              <p:nvPr/>
            </p:nvSpPr>
            <p:spPr bwMode="auto">
              <a:xfrm>
                <a:off x="2963" y="3020"/>
                <a:ext cx="213" cy="348"/>
              </a:xfrm>
              <a:custGeom>
                <a:avLst/>
                <a:gdLst>
                  <a:gd name="T0" fmla="*/ 148 w 213"/>
                  <a:gd name="T1" fmla="*/ 347 h 348"/>
                  <a:gd name="T2" fmla="*/ 147 w 213"/>
                  <a:gd name="T3" fmla="*/ 347 h 348"/>
                  <a:gd name="T4" fmla="*/ 148 w 213"/>
                  <a:gd name="T5" fmla="*/ 348 h 348"/>
                  <a:gd name="T6" fmla="*/ 148 w 213"/>
                  <a:gd name="T7" fmla="*/ 347 h 348"/>
                  <a:gd name="T8" fmla="*/ 148 w 213"/>
                  <a:gd name="T9" fmla="*/ 347 h 348"/>
                  <a:gd name="T10" fmla="*/ 168 w 213"/>
                  <a:gd name="T11" fmla="*/ 282 h 348"/>
                  <a:gd name="T12" fmla="*/ 149 w 213"/>
                  <a:gd name="T13" fmla="*/ 342 h 348"/>
                  <a:gd name="T14" fmla="*/ 149 w 213"/>
                  <a:gd name="T15" fmla="*/ 342 h 348"/>
                  <a:gd name="T16" fmla="*/ 168 w 213"/>
                  <a:gd name="T17" fmla="*/ 282 h 348"/>
                  <a:gd name="T18" fmla="*/ 96 w 213"/>
                  <a:gd name="T19" fmla="*/ 230 h 348"/>
                  <a:gd name="T20" fmla="*/ 143 w 213"/>
                  <a:gd name="T21" fmla="*/ 339 h 348"/>
                  <a:gd name="T22" fmla="*/ 143 w 213"/>
                  <a:gd name="T23" fmla="*/ 339 h 348"/>
                  <a:gd name="T24" fmla="*/ 96 w 213"/>
                  <a:gd name="T25" fmla="*/ 230 h 348"/>
                  <a:gd name="T26" fmla="*/ 0 w 213"/>
                  <a:gd name="T27" fmla="*/ 4 h 348"/>
                  <a:gd name="T28" fmla="*/ 0 w 213"/>
                  <a:gd name="T29" fmla="*/ 4 h 348"/>
                  <a:gd name="T30" fmla="*/ 212 w 213"/>
                  <a:gd name="T31" fmla="*/ 122 h 348"/>
                  <a:gd name="T32" fmla="*/ 212 w 213"/>
                  <a:gd name="T33" fmla="*/ 122 h 348"/>
                  <a:gd name="T34" fmla="*/ 212 w 213"/>
                  <a:gd name="T35" fmla="*/ 124 h 348"/>
                  <a:gd name="T36" fmla="*/ 147 w 213"/>
                  <a:gd name="T37" fmla="*/ 339 h 348"/>
                  <a:gd name="T38" fmla="*/ 0 w 213"/>
                  <a:gd name="T39" fmla="*/ 4 h 348"/>
                  <a:gd name="T40" fmla="*/ 0 w 213"/>
                  <a:gd name="T41" fmla="*/ 0 h 348"/>
                  <a:gd name="T42" fmla="*/ 0 w 213"/>
                  <a:gd name="T43" fmla="*/ 1 h 348"/>
                  <a:gd name="T44" fmla="*/ 0 w 213"/>
                  <a:gd name="T45" fmla="*/ 1 h 348"/>
                  <a:gd name="T46" fmla="*/ 0 w 213"/>
                  <a:gd name="T47" fmla="*/ 1 h 348"/>
                  <a:gd name="T48" fmla="*/ 147 w 213"/>
                  <a:gd name="T49" fmla="*/ 339 h 348"/>
                  <a:gd name="T50" fmla="*/ 212 w 213"/>
                  <a:gd name="T51" fmla="*/ 122 h 348"/>
                  <a:gd name="T52" fmla="*/ 211 w 213"/>
                  <a:gd name="T53" fmla="*/ 120 h 348"/>
                  <a:gd name="T54" fmla="*/ 212 w 213"/>
                  <a:gd name="T55" fmla="*/ 120 h 348"/>
                  <a:gd name="T56" fmla="*/ 213 w 213"/>
                  <a:gd name="T57" fmla="*/ 119 h 348"/>
                  <a:gd name="T58" fmla="*/ 0 w 213"/>
                  <a:gd name="T5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3" h="348">
                    <a:moveTo>
                      <a:pt x="148" y="347"/>
                    </a:moveTo>
                    <a:lnTo>
                      <a:pt x="147" y="347"/>
                    </a:lnTo>
                    <a:lnTo>
                      <a:pt x="148" y="348"/>
                    </a:lnTo>
                    <a:lnTo>
                      <a:pt x="148" y="347"/>
                    </a:lnTo>
                    <a:lnTo>
                      <a:pt x="148" y="347"/>
                    </a:lnTo>
                    <a:moveTo>
                      <a:pt x="168" y="282"/>
                    </a:moveTo>
                    <a:lnTo>
                      <a:pt x="149" y="342"/>
                    </a:lnTo>
                    <a:lnTo>
                      <a:pt x="149" y="342"/>
                    </a:lnTo>
                    <a:lnTo>
                      <a:pt x="168" y="282"/>
                    </a:lnTo>
                    <a:moveTo>
                      <a:pt x="96" y="230"/>
                    </a:moveTo>
                    <a:lnTo>
                      <a:pt x="143" y="339"/>
                    </a:lnTo>
                    <a:lnTo>
                      <a:pt x="143" y="339"/>
                    </a:lnTo>
                    <a:lnTo>
                      <a:pt x="96" y="230"/>
                    </a:lnTo>
                    <a:moveTo>
                      <a:pt x="0" y="4"/>
                    </a:moveTo>
                    <a:lnTo>
                      <a:pt x="0" y="4"/>
                    </a:lnTo>
                    <a:lnTo>
                      <a:pt x="212" y="122"/>
                    </a:lnTo>
                    <a:lnTo>
                      <a:pt x="212" y="122"/>
                    </a:lnTo>
                    <a:lnTo>
                      <a:pt x="212" y="124"/>
                    </a:lnTo>
                    <a:lnTo>
                      <a:pt x="147" y="339"/>
                    </a:lnTo>
                    <a:lnTo>
                      <a:pt x="0" y="4"/>
                    </a:lnTo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47" y="339"/>
                    </a:lnTo>
                    <a:lnTo>
                      <a:pt x="212" y="122"/>
                    </a:lnTo>
                    <a:lnTo>
                      <a:pt x="211" y="120"/>
                    </a:lnTo>
                    <a:lnTo>
                      <a:pt x="212" y="120"/>
                    </a:lnTo>
                    <a:lnTo>
                      <a:pt x="213" y="11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288"/>
              <p:cNvSpPr>
                <a:spLocks noEditPoints="1"/>
              </p:cNvSpPr>
              <p:nvPr/>
            </p:nvSpPr>
            <p:spPr bwMode="auto">
              <a:xfrm>
                <a:off x="2577" y="3021"/>
                <a:ext cx="533" cy="344"/>
              </a:xfrm>
              <a:custGeom>
                <a:avLst/>
                <a:gdLst>
                  <a:gd name="T0" fmla="*/ 274 w 533"/>
                  <a:gd name="T1" fmla="*/ 334 h 344"/>
                  <a:gd name="T2" fmla="*/ 530 w 533"/>
                  <a:gd name="T3" fmla="*/ 344 h 344"/>
                  <a:gd name="T4" fmla="*/ 530 w 533"/>
                  <a:gd name="T5" fmla="*/ 344 h 344"/>
                  <a:gd name="T6" fmla="*/ 274 w 533"/>
                  <a:gd name="T7" fmla="*/ 334 h 344"/>
                  <a:gd name="T8" fmla="*/ 0 w 533"/>
                  <a:gd name="T9" fmla="*/ 322 h 344"/>
                  <a:gd name="T10" fmla="*/ 0 w 533"/>
                  <a:gd name="T11" fmla="*/ 322 h 344"/>
                  <a:gd name="T12" fmla="*/ 3 w 533"/>
                  <a:gd name="T13" fmla="*/ 322 h 344"/>
                  <a:gd name="T14" fmla="*/ 3 w 533"/>
                  <a:gd name="T15" fmla="*/ 322 h 344"/>
                  <a:gd name="T16" fmla="*/ 0 w 533"/>
                  <a:gd name="T17" fmla="*/ 322 h 344"/>
                  <a:gd name="T18" fmla="*/ 372 w 533"/>
                  <a:gd name="T19" fmla="*/ 6 h 344"/>
                  <a:gd name="T20" fmla="*/ 372 w 533"/>
                  <a:gd name="T21" fmla="*/ 6 h 344"/>
                  <a:gd name="T22" fmla="*/ 4 w 533"/>
                  <a:gd name="T23" fmla="*/ 319 h 344"/>
                  <a:gd name="T24" fmla="*/ 3 w 533"/>
                  <a:gd name="T25" fmla="*/ 319 h 344"/>
                  <a:gd name="T26" fmla="*/ 3 w 533"/>
                  <a:gd name="T27" fmla="*/ 319 h 344"/>
                  <a:gd name="T28" fmla="*/ 372 w 533"/>
                  <a:gd name="T29" fmla="*/ 6 h 344"/>
                  <a:gd name="T30" fmla="*/ 386 w 533"/>
                  <a:gd name="T31" fmla="*/ 0 h 344"/>
                  <a:gd name="T32" fmla="*/ 385 w 533"/>
                  <a:gd name="T33" fmla="*/ 0 h 344"/>
                  <a:gd name="T34" fmla="*/ 385 w 533"/>
                  <a:gd name="T35" fmla="*/ 6 h 344"/>
                  <a:gd name="T36" fmla="*/ 382 w 533"/>
                  <a:gd name="T37" fmla="*/ 2 h 344"/>
                  <a:gd name="T38" fmla="*/ 8 w 533"/>
                  <a:gd name="T39" fmla="*/ 320 h 344"/>
                  <a:gd name="T40" fmla="*/ 262 w 533"/>
                  <a:gd name="T41" fmla="*/ 330 h 344"/>
                  <a:gd name="T42" fmla="*/ 8 w 533"/>
                  <a:gd name="T43" fmla="*/ 320 h 344"/>
                  <a:gd name="T44" fmla="*/ 382 w 533"/>
                  <a:gd name="T45" fmla="*/ 3 h 344"/>
                  <a:gd name="T46" fmla="*/ 382 w 533"/>
                  <a:gd name="T47" fmla="*/ 2 h 344"/>
                  <a:gd name="T48" fmla="*/ 383 w 533"/>
                  <a:gd name="T49" fmla="*/ 3 h 344"/>
                  <a:gd name="T50" fmla="*/ 482 w 533"/>
                  <a:gd name="T51" fmla="*/ 229 h 344"/>
                  <a:gd name="T52" fmla="*/ 529 w 533"/>
                  <a:gd name="T53" fmla="*/ 338 h 344"/>
                  <a:gd name="T54" fmla="*/ 532 w 533"/>
                  <a:gd name="T55" fmla="*/ 340 h 344"/>
                  <a:gd name="T56" fmla="*/ 533 w 533"/>
                  <a:gd name="T57" fmla="*/ 338 h 344"/>
                  <a:gd name="T58" fmla="*/ 386 w 533"/>
                  <a:gd name="T59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3" h="344">
                    <a:moveTo>
                      <a:pt x="274" y="334"/>
                    </a:moveTo>
                    <a:lnTo>
                      <a:pt x="530" y="344"/>
                    </a:lnTo>
                    <a:lnTo>
                      <a:pt x="530" y="344"/>
                    </a:lnTo>
                    <a:lnTo>
                      <a:pt x="274" y="334"/>
                    </a:lnTo>
                    <a:close/>
                    <a:moveTo>
                      <a:pt x="0" y="322"/>
                    </a:moveTo>
                    <a:lnTo>
                      <a:pt x="0" y="322"/>
                    </a:lnTo>
                    <a:lnTo>
                      <a:pt x="3" y="322"/>
                    </a:lnTo>
                    <a:lnTo>
                      <a:pt x="3" y="322"/>
                    </a:lnTo>
                    <a:lnTo>
                      <a:pt x="0" y="322"/>
                    </a:lnTo>
                    <a:close/>
                    <a:moveTo>
                      <a:pt x="372" y="6"/>
                    </a:moveTo>
                    <a:lnTo>
                      <a:pt x="372" y="6"/>
                    </a:lnTo>
                    <a:lnTo>
                      <a:pt x="4" y="319"/>
                    </a:lnTo>
                    <a:lnTo>
                      <a:pt x="3" y="319"/>
                    </a:lnTo>
                    <a:lnTo>
                      <a:pt x="3" y="319"/>
                    </a:lnTo>
                    <a:lnTo>
                      <a:pt x="372" y="6"/>
                    </a:lnTo>
                    <a:close/>
                    <a:moveTo>
                      <a:pt x="386" y="0"/>
                    </a:moveTo>
                    <a:lnTo>
                      <a:pt x="385" y="0"/>
                    </a:lnTo>
                    <a:lnTo>
                      <a:pt x="385" y="6"/>
                    </a:lnTo>
                    <a:lnTo>
                      <a:pt x="382" y="2"/>
                    </a:lnTo>
                    <a:lnTo>
                      <a:pt x="8" y="320"/>
                    </a:lnTo>
                    <a:lnTo>
                      <a:pt x="262" y="330"/>
                    </a:lnTo>
                    <a:lnTo>
                      <a:pt x="8" y="320"/>
                    </a:lnTo>
                    <a:lnTo>
                      <a:pt x="382" y="3"/>
                    </a:lnTo>
                    <a:lnTo>
                      <a:pt x="382" y="2"/>
                    </a:lnTo>
                    <a:lnTo>
                      <a:pt x="383" y="3"/>
                    </a:lnTo>
                    <a:lnTo>
                      <a:pt x="482" y="229"/>
                    </a:lnTo>
                    <a:lnTo>
                      <a:pt x="529" y="338"/>
                    </a:lnTo>
                    <a:lnTo>
                      <a:pt x="532" y="340"/>
                    </a:lnTo>
                    <a:lnTo>
                      <a:pt x="533" y="338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289"/>
              <p:cNvSpPr>
                <a:spLocks noEditPoints="1"/>
              </p:cNvSpPr>
              <p:nvPr/>
            </p:nvSpPr>
            <p:spPr bwMode="auto">
              <a:xfrm>
                <a:off x="2577" y="3021"/>
                <a:ext cx="533" cy="344"/>
              </a:xfrm>
              <a:custGeom>
                <a:avLst/>
                <a:gdLst>
                  <a:gd name="T0" fmla="*/ 274 w 533"/>
                  <a:gd name="T1" fmla="*/ 334 h 344"/>
                  <a:gd name="T2" fmla="*/ 530 w 533"/>
                  <a:gd name="T3" fmla="*/ 344 h 344"/>
                  <a:gd name="T4" fmla="*/ 530 w 533"/>
                  <a:gd name="T5" fmla="*/ 344 h 344"/>
                  <a:gd name="T6" fmla="*/ 274 w 533"/>
                  <a:gd name="T7" fmla="*/ 334 h 344"/>
                  <a:gd name="T8" fmla="*/ 0 w 533"/>
                  <a:gd name="T9" fmla="*/ 322 h 344"/>
                  <a:gd name="T10" fmla="*/ 0 w 533"/>
                  <a:gd name="T11" fmla="*/ 322 h 344"/>
                  <a:gd name="T12" fmla="*/ 3 w 533"/>
                  <a:gd name="T13" fmla="*/ 322 h 344"/>
                  <a:gd name="T14" fmla="*/ 3 w 533"/>
                  <a:gd name="T15" fmla="*/ 322 h 344"/>
                  <a:gd name="T16" fmla="*/ 0 w 533"/>
                  <a:gd name="T17" fmla="*/ 322 h 344"/>
                  <a:gd name="T18" fmla="*/ 372 w 533"/>
                  <a:gd name="T19" fmla="*/ 6 h 344"/>
                  <a:gd name="T20" fmla="*/ 372 w 533"/>
                  <a:gd name="T21" fmla="*/ 6 h 344"/>
                  <a:gd name="T22" fmla="*/ 4 w 533"/>
                  <a:gd name="T23" fmla="*/ 319 h 344"/>
                  <a:gd name="T24" fmla="*/ 3 w 533"/>
                  <a:gd name="T25" fmla="*/ 319 h 344"/>
                  <a:gd name="T26" fmla="*/ 3 w 533"/>
                  <a:gd name="T27" fmla="*/ 319 h 344"/>
                  <a:gd name="T28" fmla="*/ 372 w 533"/>
                  <a:gd name="T29" fmla="*/ 6 h 344"/>
                  <a:gd name="T30" fmla="*/ 386 w 533"/>
                  <a:gd name="T31" fmla="*/ 0 h 344"/>
                  <a:gd name="T32" fmla="*/ 385 w 533"/>
                  <a:gd name="T33" fmla="*/ 0 h 344"/>
                  <a:gd name="T34" fmla="*/ 385 w 533"/>
                  <a:gd name="T35" fmla="*/ 6 h 344"/>
                  <a:gd name="T36" fmla="*/ 382 w 533"/>
                  <a:gd name="T37" fmla="*/ 2 h 344"/>
                  <a:gd name="T38" fmla="*/ 8 w 533"/>
                  <a:gd name="T39" fmla="*/ 320 h 344"/>
                  <a:gd name="T40" fmla="*/ 262 w 533"/>
                  <a:gd name="T41" fmla="*/ 330 h 344"/>
                  <a:gd name="T42" fmla="*/ 8 w 533"/>
                  <a:gd name="T43" fmla="*/ 320 h 344"/>
                  <a:gd name="T44" fmla="*/ 382 w 533"/>
                  <a:gd name="T45" fmla="*/ 3 h 344"/>
                  <a:gd name="T46" fmla="*/ 382 w 533"/>
                  <a:gd name="T47" fmla="*/ 2 h 344"/>
                  <a:gd name="T48" fmla="*/ 383 w 533"/>
                  <a:gd name="T49" fmla="*/ 3 h 344"/>
                  <a:gd name="T50" fmla="*/ 482 w 533"/>
                  <a:gd name="T51" fmla="*/ 229 h 344"/>
                  <a:gd name="T52" fmla="*/ 529 w 533"/>
                  <a:gd name="T53" fmla="*/ 338 h 344"/>
                  <a:gd name="T54" fmla="*/ 532 w 533"/>
                  <a:gd name="T55" fmla="*/ 340 h 344"/>
                  <a:gd name="T56" fmla="*/ 533 w 533"/>
                  <a:gd name="T57" fmla="*/ 338 h 344"/>
                  <a:gd name="T58" fmla="*/ 386 w 533"/>
                  <a:gd name="T59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3" h="344">
                    <a:moveTo>
                      <a:pt x="274" y="334"/>
                    </a:moveTo>
                    <a:lnTo>
                      <a:pt x="530" y="344"/>
                    </a:lnTo>
                    <a:lnTo>
                      <a:pt x="530" y="344"/>
                    </a:lnTo>
                    <a:lnTo>
                      <a:pt x="274" y="334"/>
                    </a:lnTo>
                    <a:moveTo>
                      <a:pt x="0" y="322"/>
                    </a:moveTo>
                    <a:lnTo>
                      <a:pt x="0" y="322"/>
                    </a:lnTo>
                    <a:lnTo>
                      <a:pt x="3" y="322"/>
                    </a:lnTo>
                    <a:lnTo>
                      <a:pt x="3" y="322"/>
                    </a:lnTo>
                    <a:lnTo>
                      <a:pt x="0" y="322"/>
                    </a:lnTo>
                    <a:moveTo>
                      <a:pt x="372" y="6"/>
                    </a:moveTo>
                    <a:lnTo>
                      <a:pt x="372" y="6"/>
                    </a:lnTo>
                    <a:lnTo>
                      <a:pt x="4" y="319"/>
                    </a:lnTo>
                    <a:lnTo>
                      <a:pt x="3" y="319"/>
                    </a:lnTo>
                    <a:lnTo>
                      <a:pt x="3" y="319"/>
                    </a:lnTo>
                    <a:lnTo>
                      <a:pt x="372" y="6"/>
                    </a:lnTo>
                    <a:moveTo>
                      <a:pt x="386" y="0"/>
                    </a:moveTo>
                    <a:lnTo>
                      <a:pt x="385" y="0"/>
                    </a:lnTo>
                    <a:lnTo>
                      <a:pt x="385" y="6"/>
                    </a:lnTo>
                    <a:lnTo>
                      <a:pt x="382" y="2"/>
                    </a:lnTo>
                    <a:lnTo>
                      <a:pt x="8" y="320"/>
                    </a:lnTo>
                    <a:lnTo>
                      <a:pt x="262" y="330"/>
                    </a:lnTo>
                    <a:lnTo>
                      <a:pt x="8" y="320"/>
                    </a:lnTo>
                    <a:lnTo>
                      <a:pt x="382" y="3"/>
                    </a:lnTo>
                    <a:lnTo>
                      <a:pt x="382" y="2"/>
                    </a:lnTo>
                    <a:lnTo>
                      <a:pt x="383" y="3"/>
                    </a:lnTo>
                    <a:lnTo>
                      <a:pt x="482" y="229"/>
                    </a:lnTo>
                    <a:lnTo>
                      <a:pt x="529" y="338"/>
                    </a:lnTo>
                    <a:lnTo>
                      <a:pt x="532" y="340"/>
                    </a:lnTo>
                    <a:lnTo>
                      <a:pt x="533" y="338"/>
                    </a:lnTo>
                    <a:lnTo>
                      <a:pt x="38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290"/>
              <p:cNvSpPr>
                <a:spLocks noEditPoints="1"/>
              </p:cNvSpPr>
              <p:nvPr/>
            </p:nvSpPr>
            <p:spPr bwMode="auto">
              <a:xfrm>
                <a:off x="2583" y="3341"/>
                <a:ext cx="528" cy="305"/>
              </a:xfrm>
              <a:custGeom>
                <a:avLst/>
                <a:gdLst>
                  <a:gd name="T0" fmla="*/ 336 w 528"/>
                  <a:gd name="T1" fmla="*/ 305 h 305"/>
                  <a:gd name="T2" fmla="*/ 336 w 528"/>
                  <a:gd name="T3" fmla="*/ 305 h 305"/>
                  <a:gd name="T4" fmla="*/ 336 w 528"/>
                  <a:gd name="T5" fmla="*/ 305 h 305"/>
                  <a:gd name="T6" fmla="*/ 336 w 528"/>
                  <a:gd name="T7" fmla="*/ 305 h 305"/>
                  <a:gd name="T8" fmla="*/ 336 w 528"/>
                  <a:gd name="T9" fmla="*/ 305 h 305"/>
                  <a:gd name="T10" fmla="*/ 528 w 528"/>
                  <a:gd name="T11" fmla="*/ 26 h 305"/>
                  <a:gd name="T12" fmla="*/ 340 w 528"/>
                  <a:gd name="T13" fmla="*/ 301 h 305"/>
                  <a:gd name="T14" fmla="*/ 527 w 528"/>
                  <a:gd name="T15" fmla="*/ 26 h 305"/>
                  <a:gd name="T16" fmla="*/ 528 w 528"/>
                  <a:gd name="T17" fmla="*/ 26 h 305"/>
                  <a:gd name="T18" fmla="*/ 528 w 528"/>
                  <a:gd name="T19" fmla="*/ 26 h 305"/>
                  <a:gd name="T20" fmla="*/ 336 w 528"/>
                  <a:gd name="T21" fmla="*/ 301 h 305"/>
                  <a:gd name="T22" fmla="*/ 2 w 528"/>
                  <a:gd name="T23" fmla="*/ 3 h 305"/>
                  <a:gd name="T24" fmla="*/ 268 w 528"/>
                  <a:gd name="T25" fmla="*/ 14 h 305"/>
                  <a:gd name="T26" fmla="*/ 524 w 528"/>
                  <a:gd name="T27" fmla="*/ 24 h 305"/>
                  <a:gd name="T28" fmla="*/ 336 w 528"/>
                  <a:gd name="T29" fmla="*/ 301 h 305"/>
                  <a:gd name="T30" fmla="*/ 336 w 528"/>
                  <a:gd name="T31" fmla="*/ 301 h 305"/>
                  <a:gd name="T32" fmla="*/ 2 w 528"/>
                  <a:gd name="T33" fmla="*/ 0 h 305"/>
                  <a:gd name="T34" fmla="*/ 0 w 528"/>
                  <a:gd name="T35" fmla="*/ 2 h 305"/>
                  <a:gd name="T36" fmla="*/ 4 w 528"/>
                  <a:gd name="T37" fmla="*/ 8 h 305"/>
                  <a:gd name="T38" fmla="*/ 4 w 528"/>
                  <a:gd name="T39" fmla="*/ 8 h 305"/>
                  <a:gd name="T40" fmla="*/ 297 w 528"/>
                  <a:gd name="T41" fmla="*/ 271 h 305"/>
                  <a:gd name="T42" fmla="*/ 332 w 528"/>
                  <a:gd name="T43" fmla="*/ 302 h 305"/>
                  <a:gd name="T44" fmla="*/ 335 w 528"/>
                  <a:gd name="T45" fmla="*/ 301 h 305"/>
                  <a:gd name="T46" fmla="*/ 525 w 528"/>
                  <a:gd name="T47" fmla="*/ 23 h 305"/>
                  <a:gd name="T48" fmla="*/ 524 w 528"/>
                  <a:gd name="T49" fmla="*/ 22 h 305"/>
                  <a:gd name="T50" fmla="*/ 524 w 528"/>
                  <a:gd name="T51" fmla="*/ 22 h 305"/>
                  <a:gd name="T52" fmla="*/ 524 w 528"/>
                  <a:gd name="T53" fmla="*/ 21 h 305"/>
                  <a:gd name="T54" fmla="*/ 256 w 528"/>
                  <a:gd name="T55" fmla="*/ 10 h 305"/>
                  <a:gd name="T56" fmla="*/ 2 w 528"/>
                  <a:gd name="T57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8" h="305">
                    <a:moveTo>
                      <a:pt x="336" y="305"/>
                    </a:moveTo>
                    <a:lnTo>
                      <a:pt x="336" y="305"/>
                    </a:lnTo>
                    <a:lnTo>
                      <a:pt x="336" y="305"/>
                    </a:lnTo>
                    <a:lnTo>
                      <a:pt x="336" y="305"/>
                    </a:lnTo>
                    <a:lnTo>
                      <a:pt x="336" y="305"/>
                    </a:lnTo>
                    <a:close/>
                    <a:moveTo>
                      <a:pt x="528" y="26"/>
                    </a:moveTo>
                    <a:lnTo>
                      <a:pt x="340" y="301"/>
                    </a:lnTo>
                    <a:lnTo>
                      <a:pt x="527" y="26"/>
                    </a:lnTo>
                    <a:lnTo>
                      <a:pt x="528" y="26"/>
                    </a:lnTo>
                    <a:lnTo>
                      <a:pt x="528" y="26"/>
                    </a:lnTo>
                    <a:close/>
                    <a:moveTo>
                      <a:pt x="336" y="301"/>
                    </a:moveTo>
                    <a:lnTo>
                      <a:pt x="2" y="3"/>
                    </a:lnTo>
                    <a:lnTo>
                      <a:pt x="268" y="14"/>
                    </a:lnTo>
                    <a:lnTo>
                      <a:pt x="524" y="24"/>
                    </a:lnTo>
                    <a:lnTo>
                      <a:pt x="336" y="301"/>
                    </a:lnTo>
                    <a:lnTo>
                      <a:pt x="336" y="301"/>
                    </a:lnTo>
                    <a:close/>
                    <a:moveTo>
                      <a:pt x="2" y="0"/>
                    </a:moveTo>
                    <a:lnTo>
                      <a:pt x="0" y="2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97" y="271"/>
                    </a:lnTo>
                    <a:lnTo>
                      <a:pt x="332" y="302"/>
                    </a:lnTo>
                    <a:lnTo>
                      <a:pt x="335" y="301"/>
                    </a:lnTo>
                    <a:lnTo>
                      <a:pt x="525" y="23"/>
                    </a:lnTo>
                    <a:lnTo>
                      <a:pt x="524" y="22"/>
                    </a:lnTo>
                    <a:lnTo>
                      <a:pt x="524" y="22"/>
                    </a:lnTo>
                    <a:lnTo>
                      <a:pt x="524" y="21"/>
                    </a:lnTo>
                    <a:lnTo>
                      <a:pt x="256" y="1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291"/>
              <p:cNvSpPr>
                <a:spLocks noEditPoints="1"/>
              </p:cNvSpPr>
              <p:nvPr/>
            </p:nvSpPr>
            <p:spPr bwMode="auto">
              <a:xfrm>
                <a:off x="2583" y="3341"/>
                <a:ext cx="528" cy="305"/>
              </a:xfrm>
              <a:custGeom>
                <a:avLst/>
                <a:gdLst>
                  <a:gd name="T0" fmla="*/ 336 w 528"/>
                  <a:gd name="T1" fmla="*/ 305 h 305"/>
                  <a:gd name="T2" fmla="*/ 336 w 528"/>
                  <a:gd name="T3" fmla="*/ 305 h 305"/>
                  <a:gd name="T4" fmla="*/ 336 w 528"/>
                  <a:gd name="T5" fmla="*/ 305 h 305"/>
                  <a:gd name="T6" fmla="*/ 336 w 528"/>
                  <a:gd name="T7" fmla="*/ 305 h 305"/>
                  <a:gd name="T8" fmla="*/ 336 w 528"/>
                  <a:gd name="T9" fmla="*/ 305 h 305"/>
                  <a:gd name="T10" fmla="*/ 528 w 528"/>
                  <a:gd name="T11" fmla="*/ 26 h 305"/>
                  <a:gd name="T12" fmla="*/ 340 w 528"/>
                  <a:gd name="T13" fmla="*/ 301 h 305"/>
                  <a:gd name="T14" fmla="*/ 527 w 528"/>
                  <a:gd name="T15" fmla="*/ 26 h 305"/>
                  <a:gd name="T16" fmla="*/ 528 w 528"/>
                  <a:gd name="T17" fmla="*/ 26 h 305"/>
                  <a:gd name="T18" fmla="*/ 528 w 528"/>
                  <a:gd name="T19" fmla="*/ 26 h 305"/>
                  <a:gd name="T20" fmla="*/ 336 w 528"/>
                  <a:gd name="T21" fmla="*/ 301 h 305"/>
                  <a:gd name="T22" fmla="*/ 2 w 528"/>
                  <a:gd name="T23" fmla="*/ 3 h 305"/>
                  <a:gd name="T24" fmla="*/ 268 w 528"/>
                  <a:gd name="T25" fmla="*/ 14 h 305"/>
                  <a:gd name="T26" fmla="*/ 524 w 528"/>
                  <a:gd name="T27" fmla="*/ 24 h 305"/>
                  <a:gd name="T28" fmla="*/ 336 w 528"/>
                  <a:gd name="T29" fmla="*/ 301 h 305"/>
                  <a:gd name="T30" fmla="*/ 336 w 528"/>
                  <a:gd name="T31" fmla="*/ 301 h 305"/>
                  <a:gd name="T32" fmla="*/ 2 w 528"/>
                  <a:gd name="T33" fmla="*/ 0 h 305"/>
                  <a:gd name="T34" fmla="*/ 0 w 528"/>
                  <a:gd name="T35" fmla="*/ 2 h 305"/>
                  <a:gd name="T36" fmla="*/ 4 w 528"/>
                  <a:gd name="T37" fmla="*/ 8 h 305"/>
                  <a:gd name="T38" fmla="*/ 4 w 528"/>
                  <a:gd name="T39" fmla="*/ 8 h 305"/>
                  <a:gd name="T40" fmla="*/ 297 w 528"/>
                  <a:gd name="T41" fmla="*/ 271 h 305"/>
                  <a:gd name="T42" fmla="*/ 332 w 528"/>
                  <a:gd name="T43" fmla="*/ 302 h 305"/>
                  <a:gd name="T44" fmla="*/ 335 w 528"/>
                  <a:gd name="T45" fmla="*/ 301 h 305"/>
                  <a:gd name="T46" fmla="*/ 525 w 528"/>
                  <a:gd name="T47" fmla="*/ 23 h 305"/>
                  <a:gd name="T48" fmla="*/ 524 w 528"/>
                  <a:gd name="T49" fmla="*/ 22 h 305"/>
                  <a:gd name="T50" fmla="*/ 524 w 528"/>
                  <a:gd name="T51" fmla="*/ 22 h 305"/>
                  <a:gd name="T52" fmla="*/ 524 w 528"/>
                  <a:gd name="T53" fmla="*/ 21 h 305"/>
                  <a:gd name="T54" fmla="*/ 256 w 528"/>
                  <a:gd name="T55" fmla="*/ 10 h 305"/>
                  <a:gd name="T56" fmla="*/ 2 w 528"/>
                  <a:gd name="T57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8" h="305">
                    <a:moveTo>
                      <a:pt x="336" y="305"/>
                    </a:moveTo>
                    <a:lnTo>
                      <a:pt x="336" y="305"/>
                    </a:lnTo>
                    <a:lnTo>
                      <a:pt x="336" y="305"/>
                    </a:lnTo>
                    <a:lnTo>
                      <a:pt x="336" y="305"/>
                    </a:lnTo>
                    <a:lnTo>
                      <a:pt x="336" y="305"/>
                    </a:lnTo>
                    <a:moveTo>
                      <a:pt x="528" y="26"/>
                    </a:moveTo>
                    <a:lnTo>
                      <a:pt x="340" y="301"/>
                    </a:lnTo>
                    <a:lnTo>
                      <a:pt x="527" y="26"/>
                    </a:lnTo>
                    <a:lnTo>
                      <a:pt x="528" y="26"/>
                    </a:lnTo>
                    <a:lnTo>
                      <a:pt x="528" y="26"/>
                    </a:lnTo>
                    <a:moveTo>
                      <a:pt x="336" y="301"/>
                    </a:moveTo>
                    <a:lnTo>
                      <a:pt x="2" y="3"/>
                    </a:lnTo>
                    <a:lnTo>
                      <a:pt x="268" y="14"/>
                    </a:lnTo>
                    <a:lnTo>
                      <a:pt x="524" y="24"/>
                    </a:lnTo>
                    <a:lnTo>
                      <a:pt x="336" y="301"/>
                    </a:lnTo>
                    <a:lnTo>
                      <a:pt x="336" y="301"/>
                    </a:lnTo>
                    <a:moveTo>
                      <a:pt x="2" y="0"/>
                    </a:moveTo>
                    <a:lnTo>
                      <a:pt x="0" y="2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97" y="271"/>
                    </a:lnTo>
                    <a:lnTo>
                      <a:pt x="332" y="302"/>
                    </a:lnTo>
                    <a:lnTo>
                      <a:pt x="335" y="301"/>
                    </a:lnTo>
                    <a:lnTo>
                      <a:pt x="525" y="23"/>
                    </a:lnTo>
                    <a:lnTo>
                      <a:pt x="524" y="22"/>
                    </a:lnTo>
                    <a:lnTo>
                      <a:pt x="524" y="22"/>
                    </a:lnTo>
                    <a:lnTo>
                      <a:pt x="524" y="21"/>
                    </a:lnTo>
                    <a:lnTo>
                      <a:pt x="256" y="1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292"/>
              <p:cNvSpPr>
                <a:spLocks noEditPoints="1"/>
              </p:cNvSpPr>
              <p:nvPr/>
            </p:nvSpPr>
            <p:spPr bwMode="auto">
              <a:xfrm>
                <a:off x="3613" y="1838"/>
                <a:ext cx="777" cy="462"/>
              </a:xfrm>
              <a:custGeom>
                <a:avLst/>
                <a:gdLst>
                  <a:gd name="T0" fmla="*/ 1 w 777"/>
                  <a:gd name="T1" fmla="*/ 51 h 462"/>
                  <a:gd name="T2" fmla="*/ 1 w 777"/>
                  <a:gd name="T3" fmla="*/ 51 h 462"/>
                  <a:gd name="T4" fmla="*/ 1 w 777"/>
                  <a:gd name="T5" fmla="*/ 51 h 462"/>
                  <a:gd name="T6" fmla="*/ 122 w 777"/>
                  <a:gd name="T7" fmla="*/ 462 h 462"/>
                  <a:gd name="T8" fmla="*/ 122 w 777"/>
                  <a:gd name="T9" fmla="*/ 462 h 462"/>
                  <a:gd name="T10" fmla="*/ 1 w 777"/>
                  <a:gd name="T11" fmla="*/ 51 h 462"/>
                  <a:gd name="T12" fmla="*/ 1 w 777"/>
                  <a:gd name="T13" fmla="*/ 45 h 462"/>
                  <a:gd name="T14" fmla="*/ 0 w 777"/>
                  <a:gd name="T15" fmla="*/ 45 h 462"/>
                  <a:gd name="T16" fmla="*/ 0 w 777"/>
                  <a:gd name="T17" fmla="*/ 45 h 462"/>
                  <a:gd name="T18" fmla="*/ 1 w 777"/>
                  <a:gd name="T19" fmla="*/ 46 h 462"/>
                  <a:gd name="T20" fmla="*/ 1 w 777"/>
                  <a:gd name="T21" fmla="*/ 46 h 462"/>
                  <a:gd name="T22" fmla="*/ 1 w 777"/>
                  <a:gd name="T23" fmla="*/ 45 h 462"/>
                  <a:gd name="T24" fmla="*/ 1 w 777"/>
                  <a:gd name="T25" fmla="*/ 45 h 462"/>
                  <a:gd name="T26" fmla="*/ 771 w 777"/>
                  <a:gd name="T27" fmla="*/ 0 h 462"/>
                  <a:gd name="T28" fmla="*/ 762 w 777"/>
                  <a:gd name="T29" fmla="*/ 0 h 462"/>
                  <a:gd name="T30" fmla="*/ 762 w 777"/>
                  <a:gd name="T31" fmla="*/ 0 h 462"/>
                  <a:gd name="T32" fmla="*/ 9 w 777"/>
                  <a:gd name="T33" fmla="*/ 44 h 462"/>
                  <a:gd name="T34" fmla="*/ 5 w 777"/>
                  <a:gd name="T35" fmla="*/ 45 h 462"/>
                  <a:gd name="T36" fmla="*/ 3 w 777"/>
                  <a:gd name="T37" fmla="*/ 45 h 462"/>
                  <a:gd name="T38" fmla="*/ 73 w 777"/>
                  <a:gd name="T39" fmla="*/ 285 h 462"/>
                  <a:gd name="T40" fmla="*/ 4 w 777"/>
                  <a:gd name="T41" fmla="*/ 48 h 462"/>
                  <a:gd name="T42" fmla="*/ 372 w 777"/>
                  <a:gd name="T43" fmla="*/ 26 h 462"/>
                  <a:gd name="T44" fmla="*/ 766 w 777"/>
                  <a:gd name="T45" fmla="*/ 3 h 462"/>
                  <a:gd name="T46" fmla="*/ 771 w 777"/>
                  <a:gd name="T47" fmla="*/ 0 h 462"/>
                  <a:gd name="T48" fmla="*/ 771 w 777"/>
                  <a:gd name="T49" fmla="*/ 0 h 462"/>
                  <a:gd name="T50" fmla="*/ 777 w 777"/>
                  <a:gd name="T51" fmla="*/ 0 h 462"/>
                  <a:gd name="T52" fmla="*/ 776 w 777"/>
                  <a:gd name="T53" fmla="*/ 0 h 462"/>
                  <a:gd name="T54" fmla="*/ 776 w 777"/>
                  <a:gd name="T55" fmla="*/ 0 h 462"/>
                  <a:gd name="T56" fmla="*/ 774 w 777"/>
                  <a:gd name="T57" fmla="*/ 1 h 462"/>
                  <a:gd name="T58" fmla="*/ 774 w 777"/>
                  <a:gd name="T59" fmla="*/ 1 h 462"/>
                  <a:gd name="T60" fmla="*/ 775 w 777"/>
                  <a:gd name="T61" fmla="*/ 0 h 462"/>
                  <a:gd name="T62" fmla="*/ 777 w 777"/>
                  <a:gd name="T63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7" h="462">
                    <a:moveTo>
                      <a:pt x="1" y="51"/>
                    </a:moveTo>
                    <a:lnTo>
                      <a:pt x="1" y="51"/>
                    </a:lnTo>
                    <a:lnTo>
                      <a:pt x="1" y="51"/>
                    </a:lnTo>
                    <a:lnTo>
                      <a:pt x="122" y="462"/>
                    </a:lnTo>
                    <a:lnTo>
                      <a:pt x="122" y="462"/>
                    </a:lnTo>
                    <a:lnTo>
                      <a:pt x="1" y="51"/>
                    </a:lnTo>
                    <a:close/>
                    <a:moveTo>
                      <a:pt x="1" y="45"/>
                    </a:moveTo>
                    <a:lnTo>
                      <a:pt x="0" y="45"/>
                    </a:lnTo>
                    <a:lnTo>
                      <a:pt x="0" y="45"/>
                    </a:lnTo>
                    <a:lnTo>
                      <a:pt x="1" y="46"/>
                    </a:lnTo>
                    <a:lnTo>
                      <a:pt x="1" y="46"/>
                    </a:lnTo>
                    <a:lnTo>
                      <a:pt x="1" y="45"/>
                    </a:lnTo>
                    <a:lnTo>
                      <a:pt x="1" y="45"/>
                    </a:lnTo>
                    <a:close/>
                    <a:moveTo>
                      <a:pt x="771" y="0"/>
                    </a:moveTo>
                    <a:lnTo>
                      <a:pt x="762" y="0"/>
                    </a:lnTo>
                    <a:lnTo>
                      <a:pt x="762" y="0"/>
                    </a:lnTo>
                    <a:lnTo>
                      <a:pt x="9" y="44"/>
                    </a:lnTo>
                    <a:lnTo>
                      <a:pt x="5" y="45"/>
                    </a:lnTo>
                    <a:lnTo>
                      <a:pt x="3" y="45"/>
                    </a:lnTo>
                    <a:lnTo>
                      <a:pt x="73" y="285"/>
                    </a:lnTo>
                    <a:lnTo>
                      <a:pt x="4" y="48"/>
                    </a:lnTo>
                    <a:lnTo>
                      <a:pt x="372" y="26"/>
                    </a:lnTo>
                    <a:lnTo>
                      <a:pt x="766" y="3"/>
                    </a:lnTo>
                    <a:lnTo>
                      <a:pt x="771" y="0"/>
                    </a:lnTo>
                    <a:lnTo>
                      <a:pt x="771" y="0"/>
                    </a:lnTo>
                    <a:close/>
                    <a:moveTo>
                      <a:pt x="777" y="0"/>
                    </a:moveTo>
                    <a:lnTo>
                      <a:pt x="776" y="0"/>
                    </a:lnTo>
                    <a:lnTo>
                      <a:pt x="776" y="0"/>
                    </a:lnTo>
                    <a:lnTo>
                      <a:pt x="774" y="1"/>
                    </a:lnTo>
                    <a:lnTo>
                      <a:pt x="774" y="1"/>
                    </a:lnTo>
                    <a:lnTo>
                      <a:pt x="775" y="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293"/>
              <p:cNvSpPr>
                <a:spLocks noEditPoints="1"/>
              </p:cNvSpPr>
              <p:nvPr/>
            </p:nvSpPr>
            <p:spPr bwMode="auto">
              <a:xfrm>
                <a:off x="3613" y="1838"/>
                <a:ext cx="777" cy="462"/>
              </a:xfrm>
              <a:custGeom>
                <a:avLst/>
                <a:gdLst>
                  <a:gd name="T0" fmla="*/ 1 w 777"/>
                  <a:gd name="T1" fmla="*/ 51 h 462"/>
                  <a:gd name="T2" fmla="*/ 1 w 777"/>
                  <a:gd name="T3" fmla="*/ 51 h 462"/>
                  <a:gd name="T4" fmla="*/ 1 w 777"/>
                  <a:gd name="T5" fmla="*/ 51 h 462"/>
                  <a:gd name="T6" fmla="*/ 122 w 777"/>
                  <a:gd name="T7" fmla="*/ 462 h 462"/>
                  <a:gd name="T8" fmla="*/ 122 w 777"/>
                  <a:gd name="T9" fmla="*/ 462 h 462"/>
                  <a:gd name="T10" fmla="*/ 1 w 777"/>
                  <a:gd name="T11" fmla="*/ 51 h 462"/>
                  <a:gd name="T12" fmla="*/ 1 w 777"/>
                  <a:gd name="T13" fmla="*/ 45 h 462"/>
                  <a:gd name="T14" fmla="*/ 0 w 777"/>
                  <a:gd name="T15" fmla="*/ 45 h 462"/>
                  <a:gd name="T16" fmla="*/ 0 w 777"/>
                  <a:gd name="T17" fmla="*/ 45 h 462"/>
                  <a:gd name="T18" fmla="*/ 1 w 777"/>
                  <a:gd name="T19" fmla="*/ 46 h 462"/>
                  <a:gd name="T20" fmla="*/ 1 w 777"/>
                  <a:gd name="T21" fmla="*/ 46 h 462"/>
                  <a:gd name="T22" fmla="*/ 1 w 777"/>
                  <a:gd name="T23" fmla="*/ 45 h 462"/>
                  <a:gd name="T24" fmla="*/ 1 w 777"/>
                  <a:gd name="T25" fmla="*/ 45 h 462"/>
                  <a:gd name="T26" fmla="*/ 771 w 777"/>
                  <a:gd name="T27" fmla="*/ 0 h 462"/>
                  <a:gd name="T28" fmla="*/ 762 w 777"/>
                  <a:gd name="T29" fmla="*/ 0 h 462"/>
                  <a:gd name="T30" fmla="*/ 762 w 777"/>
                  <a:gd name="T31" fmla="*/ 0 h 462"/>
                  <a:gd name="T32" fmla="*/ 9 w 777"/>
                  <a:gd name="T33" fmla="*/ 44 h 462"/>
                  <a:gd name="T34" fmla="*/ 5 w 777"/>
                  <a:gd name="T35" fmla="*/ 45 h 462"/>
                  <a:gd name="T36" fmla="*/ 3 w 777"/>
                  <a:gd name="T37" fmla="*/ 45 h 462"/>
                  <a:gd name="T38" fmla="*/ 73 w 777"/>
                  <a:gd name="T39" fmla="*/ 285 h 462"/>
                  <a:gd name="T40" fmla="*/ 4 w 777"/>
                  <a:gd name="T41" fmla="*/ 48 h 462"/>
                  <a:gd name="T42" fmla="*/ 372 w 777"/>
                  <a:gd name="T43" fmla="*/ 26 h 462"/>
                  <a:gd name="T44" fmla="*/ 766 w 777"/>
                  <a:gd name="T45" fmla="*/ 3 h 462"/>
                  <a:gd name="T46" fmla="*/ 771 w 777"/>
                  <a:gd name="T47" fmla="*/ 0 h 462"/>
                  <a:gd name="T48" fmla="*/ 771 w 777"/>
                  <a:gd name="T49" fmla="*/ 0 h 462"/>
                  <a:gd name="T50" fmla="*/ 777 w 777"/>
                  <a:gd name="T51" fmla="*/ 0 h 462"/>
                  <a:gd name="T52" fmla="*/ 776 w 777"/>
                  <a:gd name="T53" fmla="*/ 0 h 462"/>
                  <a:gd name="T54" fmla="*/ 776 w 777"/>
                  <a:gd name="T55" fmla="*/ 0 h 462"/>
                  <a:gd name="T56" fmla="*/ 774 w 777"/>
                  <a:gd name="T57" fmla="*/ 1 h 462"/>
                  <a:gd name="T58" fmla="*/ 774 w 777"/>
                  <a:gd name="T59" fmla="*/ 1 h 462"/>
                  <a:gd name="T60" fmla="*/ 775 w 777"/>
                  <a:gd name="T61" fmla="*/ 0 h 462"/>
                  <a:gd name="T62" fmla="*/ 777 w 777"/>
                  <a:gd name="T63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7" h="462">
                    <a:moveTo>
                      <a:pt x="1" y="51"/>
                    </a:moveTo>
                    <a:lnTo>
                      <a:pt x="1" y="51"/>
                    </a:lnTo>
                    <a:lnTo>
                      <a:pt x="1" y="51"/>
                    </a:lnTo>
                    <a:lnTo>
                      <a:pt x="122" y="462"/>
                    </a:lnTo>
                    <a:lnTo>
                      <a:pt x="122" y="462"/>
                    </a:lnTo>
                    <a:lnTo>
                      <a:pt x="1" y="51"/>
                    </a:lnTo>
                    <a:moveTo>
                      <a:pt x="1" y="45"/>
                    </a:moveTo>
                    <a:lnTo>
                      <a:pt x="0" y="45"/>
                    </a:lnTo>
                    <a:lnTo>
                      <a:pt x="0" y="45"/>
                    </a:lnTo>
                    <a:lnTo>
                      <a:pt x="1" y="46"/>
                    </a:lnTo>
                    <a:lnTo>
                      <a:pt x="1" y="46"/>
                    </a:lnTo>
                    <a:lnTo>
                      <a:pt x="1" y="45"/>
                    </a:lnTo>
                    <a:lnTo>
                      <a:pt x="1" y="45"/>
                    </a:lnTo>
                    <a:moveTo>
                      <a:pt x="771" y="0"/>
                    </a:moveTo>
                    <a:lnTo>
                      <a:pt x="762" y="0"/>
                    </a:lnTo>
                    <a:lnTo>
                      <a:pt x="762" y="0"/>
                    </a:lnTo>
                    <a:lnTo>
                      <a:pt x="9" y="44"/>
                    </a:lnTo>
                    <a:lnTo>
                      <a:pt x="5" y="45"/>
                    </a:lnTo>
                    <a:lnTo>
                      <a:pt x="3" y="45"/>
                    </a:lnTo>
                    <a:lnTo>
                      <a:pt x="73" y="285"/>
                    </a:lnTo>
                    <a:lnTo>
                      <a:pt x="4" y="48"/>
                    </a:lnTo>
                    <a:lnTo>
                      <a:pt x="372" y="26"/>
                    </a:lnTo>
                    <a:lnTo>
                      <a:pt x="766" y="3"/>
                    </a:lnTo>
                    <a:lnTo>
                      <a:pt x="771" y="0"/>
                    </a:lnTo>
                    <a:lnTo>
                      <a:pt x="771" y="0"/>
                    </a:lnTo>
                    <a:moveTo>
                      <a:pt x="777" y="0"/>
                    </a:moveTo>
                    <a:lnTo>
                      <a:pt x="776" y="0"/>
                    </a:lnTo>
                    <a:lnTo>
                      <a:pt x="776" y="0"/>
                    </a:lnTo>
                    <a:lnTo>
                      <a:pt x="774" y="1"/>
                    </a:lnTo>
                    <a:lnTo>
                      <a:pt x="774" y="1"/>
                    </a:lnTo>
                    <a:lnTo>
                      <a:pt x="775" y="0"/>
                    </a:lnTo>
                    <a:lnTo>
                      <a:pt x="7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294"/>
              <p:cNvSpPr>
                <a:spLocks noEditPoints="1"/>
              </p:cNvSpPr>
              <p:nvPr/>
            </p:nvSpPr>
            <p:spPr bwMode="auto">
              <a:xfrm>
                <a:off x="3342" y="1879"/>
                <a:ext cx="396" cy="653"/>
              </a:xfrm>
              <a:custGeom>
                <a:avLst/>
                <a:gdLst>
                  <a:gd name="T0" fmla="*/ 3 w 396"/>
                  <a:gd name="T1" fmla="*/ 651 h 653"/>
                  <a:gd name="T2" fmla="*/ 1 w 396"/>
                  <a:gd name="T3" fmla="*/ 651 h 653"/>
                  <a:gd name="T4" fmla="*/ 1 w 396"/>
                  <a:gd name="T5" fmla="*/ 651 h 653"/>
                  <a:gd name="T6" fmla="*/ 0 w 396"/>
                  <a:gd name="T7" fmla="*/ 653 h 653"/>
                  <a:gd name="T8" fmla="*/ 1 w 396"/>
                  <a:gd name="T9" fmla="*/ 652 h 653"/>
                  <a:gd name="T10" fmla="*/ 3 w 396"/>
                  <a:gd name="T11" fmla="*/ 651 h 653"/>
                  <a:gd name="T12" fmla="*/ 3 w 396"/>
                  <a:gd name="T13" fmla="*/ 651 h 653"/>
                  <a:gd name="T14" fmla="*/ 394 w 396"/>
                  <a:gd name="T15" fmla="*/ 424 h 653"/>
                  <a:gd name="T16" fmla="*/ 309 w 396"/>
                  <a:gd name="T17" fmla="*/ 473 h 653"/>
                  <a:gd name="T18" fmla="*/ 394 w 396"/>
                  <a:gd name="T19" fmla="*/ 424 h 653"/>
                  <a:gd name="T20" fmla="*/ 394 w 396"/>
                  <a:gd name="T21" fmla="*/ 424 h 653"/>
                  <a:gd name="T22" fmla="*/ 272 w 396"/>
                  <a:gd name="T23" fmla="*/ 5 h 653"/>
                  <a:gd name="T24" fmla="*/ 273 w 396"/>
                  <a:gd name="T25" fmla="*/ 5 h 653"/>
                  <a:gd name="T26" fmla="*/ 272 w 396"/>
                  <a:gd name="T27" fmla="*/ 5 h 653"/>
                  <a:gd name="T28" fmla="*/ 273 w 396"/>
                  <a:gd name="T29" fmla="*/ 0 h 653"/>
                  <a:gd name="T30" fmla="*/ 272 w 396"/>
                  <a:gd name="T31" fmla="*/ 2 h 653"/>
                  <a:gd name="T32" fmla="*/ 272 w 396"/>
                  <a:gd name="T33" fmla="*/ 4 h 653"/>
                  <a:gd name="T34" fmla="*/ 272 w 396"/>
                  <a:gd name="T35" fmla="*/ 4 h 653"/>
                  <a:gd name="T36" fmla="*/ 272 w 396"/>
                  <a:gd name="T37" fmla="*/ 5 h 653"/>
                  <a:gd name="T38" fmla="*/ 271 w 396"/>
                  <a:gd name="T39" fmla="*/ 7 h 653"/>
                  <a:gd name="T40" fmla="*/ 270 w 396"/>
                  <a:gd name="T41" fmla="*/ 8 h 653"/>
                  <a:gd name="T42" fmla="*/ 3 w 396"/>
                  <a:gd name="T43" fmla="*/ 646 h 653"/>
                  <a:gd name="T44" fmla="*/ 3 w 396"/>
                  <a:gd name="T45" fmla="*/ 647 h 653"/>
                  <a:gd name="T46" fmla="*/ 2 w 396"/>
                  <a:gd name="T47" fmla="*/ 647 h 653"/>
                  <a:gd name="T48" fmla="*/ 3 w 396"/>
                  <a:gd name="T49" fmla="*/ 647 h 653"/>
                  <a:gd name="T50" fmla="*/ 392 w 396"/>
                  <a:gd name="T51" fmla="*/ 422 h 653"/>
                  <a:gd name="T52" fmla="*/ 392 w 396"/>
                  <a:gd name="T53" fmla="*/ 422 h 653"/>
                  <a:gd name="T54" fmla="*/ 6 w 396"/>
                  <a:gd name="T55" fmla="*/ 646 h 653"/>
                  <a:gd name="T56" fmla="*/ 88 w 396"/>
                  <a:gd name="T57" fmla="*/ 451 h 653"/>
                  <a:gd name="T58" fmla="*/ 272 w 396"/>
                  <a:gd name="T59" fmla="*/ 10 h 653"/>
                  <a:gd name="T60" fmla="*/ 272 w 396"/>
                  <a:gd name="T61" fmla="*/ 10 h 653"/>
                  <a:gd name="T62" fmla="*/ 393 w 396"/>
                  <a:gd name="T63" fmla="*/ 421 h 653"/>
                  <a:gd name="T64" fmla="*/ 394 w 396"/>
                  <a:gd name="T65" fmla="*/ 420 h 653"/>
                  <a:gd name="T66" fmla="*/ 394 w 396"/>
                  <a:gd name="T67" fmla="*/ 419 h 653"/>
                  <a:gd name="T68" fmla="*/ 395 w 396"/>
                  <a:gd name="T69" fmla="*/ 420 h 653"/>
                  <a:gd name="T70" fmla="*/ 396 w 396"/>
                  <a:gd name="T71" fmla="*/ 419 h 653"/>
                  <a:gd name="T72" fmla="*/ 344 w 396"/>
                  <a:gd name="T73" fmla="*/ 244 h 653"/>
                  <a:gd name="T74" fmla="*/ 274 w 396"/>
                  <a:gd name="T75" fmla="*/ 4 h 653"/>
                  <a:gd name="T76" fmla="*/ 273 w 396"/>
                  <a:gd name="T77" fmla="*/ 1 h 653"/>
                  <a:gd name="T78" fmla="*/ 273 w 396"/>
                  <a:gd name="T79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6" h="653">
                    <a:moveTo>
                      <a:pt x="3" y="651"/>
                    </a:moveTo>
                    <a:lnTo>
                      <a:pt x="1" y="651"/>
                    </a:lnTo>
                    <a:lnTo>
                      <a:pt x="1" y="651"/>
                    </a:lnTo>
                    <a:lnTo>
                      <a:pt x="0" y="653"/>
                    </a:lnTo>
                    <a:lnTo>
                      <a:pt x="1" y="652"/>
                    </a:lnTo>
                    <a:lnTo>
                      <a:pt x="3" y="651"/>
                    </a:lnTo>
                    <a:lnTo>
                      <a:pt x="3" y="651"/>
                    </a:lnTo>
                    <a:close/>
                    <a:moveTo>
                      <a:pt x="394" y="424"/>
                    </a:moveTo>
                    <a:lnTo>
                      <a:pt x="309" y="473"/>
                    </a:lnTo>
                    <a:lnTo>
                      <a:pt x="394" y="424"/>
                    </a:lnTo>
                    <a:lnTo>
                      <a:pt x="394" y="424"/>
                    </a:lnTo>
                    <a:close/>
                    <a:moveTo>
                      <a:pt x="272" y="5"/>
                    </a:moveTo>
                    <a:lnTo>
                      <a:pt x="273" y="5"/>
                    </a:lnTo>
                    <a:lnTo>
                      <a:pt x="272" y="5"/>
                    </a:lnTo>
                    <a:close/>
                    <a:moveTo>
                      <a:pt x="273" y="0"/>
                    </a:moveTo>
                    <a:lnTo>
                      <a:pt x="272" y="2"/>
                    </a:lnTo>
                    <a:lnTo>
                      <a:pt x="272" y="4"/>
                    </a:lnTo>
                    <a:lnTo>
                      <a:pt x="272" y="4"/>
                    </a:lnTo>
                    <a:lnTo>
                      <a:pt x="272" y="5"/>
                    </a:lnTo>
                    <a:lnTo>
                      <a:pt x="271" y="7"/>
                    </a:lnTo>
                    <a:lnTo>
                      <a:pt x="270" y="8"/>
                    </a:lnTo>
                    <a:lnTo>
                      <a:pt x="3" y="646"/>
                    </a:lnTo>
                    <a:lnTo>
                      <a:pt x="3" y="647"/>
                    </a:lnTo>
                    <a:lnTo>
                      <a:pt x="2" y="647"/>
                    </a:lnTo>
                    <a:lnTo>
                      <a:pt x="3" y="647"/>
                    </a:lnTo>
                    <a:lnTo>
                      <a:pt x="392" y="422"/>
                    </a:lnTo>
                    <a:lnTo>
                      <a:pt x="392" y="422"/>
                    </a:lnTo>
                    <a:lnTo>
                      <a:pt x="6" y="646"/>
                    </a:lnTo>
                    <a:lnTo>
                      <a:pt x="88" y="451"/>
                    </a:lnTo>
                    <a:lnTo>
                      <a:pt x="272" y="10"/>
                    </a:lnTo>
                    <a:lnTo>
                      <a:pt x="272" y="10"/>
                    </a:lnTo>
                    <a:lnTo>
                      <a:pt x="393" y="421"/>
                    </a:lnTo>
                    <a:lnTo>
                      <a:pt x="394" y="420"/>
                    </a:lnTo>
                    <a:lnTo>
                      <a:pt x="394" y="419"/>
                    </a:lnTo>
                    <a:lnTo>
                      <a:pt x="395" y="420"/>
                    </a:lnTo>
                    <a:lnTo>
                      <a:pt x="396" y="419"/>
                    </a:lnTo>
                    <a:lnTo>
                      <a:pt x="344" y="244"/>
                    </a:lnTo>
                    <a:lnTo>
                      <a:pt x="274" y="4"/>
                    </a:lnTo>
                    <a:lnTo>
                      <a:pt x="273" y="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295"/>
              <p:cNvSpPr>
                <a:spLocks noEditPoints="1"/>
              </p:cNvSpPr>
              <p:nvPr/>
            </p:nvSpPr>
            <p:spPr bwMode="auto">
              <a:xfrm>
                <a:off x="3342" y="1879"/>
                <a:ext cx="396" cy="653"/>
              </a:xfrm>
              <a:custGeom>
                <a:avLst/>
                <a:gdLst>
                  <a:gd name="T0" fmla="*/ 3 w 396"/>
                  <a:gd name="T1" fmla="*/ 651 h 653"/>
                  <a:gd name="T2" fmla="*/ 1 w 396"/>
                  <a:gd name="T3" fmla="*/ 651 h 653"/>
                  <a:gd name="T4" fmla="*/ 1 w 396"/>
                  <a:gd name="T5" fmla="*/ 651 h 653"/>
                  <a:gd name="T6" fmla="*/ 0 w 396"/>
                  <a:gd name="T7" fmla="*/ 653 h 653"/>
                  <a:gd name="T8" fmla="*/ 1 w 396"/>
                  <a:gd name="T9" fmla="*/ 652 h 653"/>
                  <a:gd name="T10" fmla="*/ 3 w 396"/>
                  <a:gd name="T11" fmla="*/ 651 h 653"/>
                  <a:gd name="T12" fmla="*/ 3 w 396"/>
                  <a:gd name="T13" fmla="*/ 651 h 653"/>
                  <a:gd name="T14" fmla="*/ 394 w 396"/>
                  <a:gd name="T15" fmla="*/ 424 h 653"/>
                  <a:gd name="T16" fmla="*/ 309 w 396"/>
                  <a:gd name="T17" fmla="*/ 473 h 653"/>
                  <a:gd name="T18" fmla="*/ 394 w 396"/>
                  <a:gd name="T19" fmla="*/ 424 h 653"/>
                  <a:gd name="T20" fmla="*/ 394 w 396"/>
                  <a:gd name="T21" fmla="*/ 424 h 653"/>
                  <a:gd name="T22" fmla="*/ 272 w 396"/>
                  <a:gd name="T23" fmla="*/ 5 h 653"/>
                  <a:gd name="T24" fmla="*/ 273 w 396"/>
                  <a:gd name="T25" fmla="*/ 5 h 653"/>
                  <a:gd name="T26" fmla="*/ 272 w 396"/>
                  <a:gd name="T27" fmla="*/ 5 h 653"/>
                  <a:gd name="T28" fmla="*/ 273 w 396"/>
                  <a:gd name="T29" fmla="*/ 0 h 653"/>
                  <a:gd name="T30" fmla="*/ 272 w 396"/>
                  <a:gd name="T31" fmla="*/ 2 h 653"/>
                  <a:gd name="T32" fmla="*/ 272 w 396"/>
                  <a:gd name="T33" fmla="*/ 4 h 653"/>
                  <a:gd name="T34" fmla="*/ 272 w 396"/>
                  <a:gd name="T35" fmla="*/ 4 h 653"/>
                  <a:gd name="T36" fmla="*/ 272 w 396"/>
                  <a:gd name="T37" fmla="*/ 5 h 653"/>
                  <a:gd name="T38" fmla="*/ 271 w 396"/>
                  <a:gd name="T39" fmla="*/ 7 h 653"/>
                  <a:gd name="T40" fmla="*/ 270 w 396"/>
                  <a:gd name="T41" fmla="*/ 8 h 653"/>
                  <a:gd name="T42" fmla="*/ 3 w 396"/>
                  <a:gd name="T43" fmla="*/ 646 h 653"/>
                  <a:gd name="T44" fmla="*/ 3 w 396"/>
                  <a:gd name="T45" fmla="*/ 647 h 653"/>
                  <a:gd name="T46" fmla="*/ 2 w 396"/>
                  <a:gd name="T47" fmla="*/ 647 h 653"/>
                  <a:gd name="T48" fmla="*/ 3 w 396"/>
                  <a:gd name="T49" fmla="*/ 647 h 653"/>
                  <a:gd name="T50" fmla="*/ 392 w 396"/>
                  <a:gd name="T51" fmla="*/ 422 h 653"/>
                  <a:gd name="T52" fmla="*/ 392 w 396"/>
                  <a:gd name="T53" fmla="*/ 422 h 653"/>
                  <a:gd name="T54" fmla="*/ 6 w 396"/>
                  <a:gd name="T55" fmla="*/ 646 h 653"/>
                  <a:gd name="T56" fmla="*/ 88 w 396"/>
                  <a:gd name="T57" fmla="*/ 451 h 653"/>
                  <a:gd name="T58" fmla="*/ 272 w 396"/>
                  <a:gd name="T59" fmla="*/ 10 h 653"/>
                  <a:gd name="T60" fmla="*/ 272 w 396"/>
                  <a:gd name="T61" fmla="*/ 10 h 653"/>
                  <a:gd name="T62" fmla="*/ 393 w 396"/>
                  <a:gd name="T63" fmla="*/ 421 h 653"/>
                  <a:gd name="T64" fmla="*/ 394 w 396"/>
                  <a:gd name="T65" fmla="*/ 420 h 653"/>
                  <a:gd name="T66" fmla="*/ 394 w 396"/>
                  <a:gd name="T67" fmla="*/ 419 h 653"/>
                  <a:gd name="T68" fmla="*/ 395 w 396"/>
                  <a:gd name="T69" fmla="*/ 420 h 653"/>
                  <a:gd name="T70" fmla="*/ 396 w 396"/>
                  <a:gd name="T71" fmla="*/ 419 h 653"/>
                  <a:gd name="T72" fmla="*/ 344 w 396"/>
                  <a:gd name="T73" fmla="*/ 244 h 653"/>
                  <a:gd name="T74" fmla="*/ 274 w 396"/>
                  <a:gd name="T75" fmla="*/ 4 h 653"/>
                  <a:gd name="T76" fmla="*/ 273 w 396"/>
                  <a:gd name="T77" fmla="*/ 1 h 653"/>
                  <a:gd name="T78" fmla="*/ 273 w 396"/>
                  <a:gd name="T79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6" h="653">
                    <a:moveTo>
                      <a:pt x="3" y="651"/>
                    </a:moveTo>
                    <a:lnTo>
                      <a:pt x="1" y="651"/>
                    </a:lnTo>
                    <a:lnTo>
                      <a:pt x="1" y="651"/>
                    </a:lnTo>
                    <a:lnTo>
                      <a:pt x="0" y="653"/>
                    </a:lnTo>
                    <a:lnTo>
                      <a:pt x="1" y="652"/>
                    </a:lnTo>
                    <a:lnTo>
                      <a:pt x="3" y="651"/>
                    </a:lnTo>
                    <a:lnTo>
                      <a:pt x="3" y="651"/>
                    </a:lnTo>
                    <a:moveTo>
                      <a:pt x="394" y="424"/>
                    </a:moveTo>
                    <a:lnTo>
                      <a:pt x="309" y="473"/>
                    </a:lnTo>
                    <a:lnTo>
                      <a:pt x="394" y="424"/>
                    </a:lnTo>
                    <a:lnTo>
                      <a:pt x="394" y="424"/>
                    </a:lnTo>
                    <a:moveTo>
                      <a:pt x="272" y="5"/>
                    </a:moveTo>
                    <a:lnTo>
                      <a:pt x="273" y="5"/>
                    </a:lnTo>
                    <a:lnTo>
                      <a:pt x="272" y="5"/>
                    </a:lnTo>
                    <a:moveTo>
                      <a:pt x="273" y="0"/>
                    </a:moveTo>
                    <a:lnTo>
                      <a:pt x="272" y="2"/>
                    </a:lnTo>
                    <a:lnTo>
                      <a:pt x="272" y="4"/>
                    </a:lnTo>
                    <a:lnTo>
                      <a:pt x="272" y="4"/>
                    </a:lnTo>
                    <a:lnTo>
                      <a:pt x="272" y="5"/>
                    </a:lnTo>
                    <a:lnTo>
                      <a:pt x="271" y="7"/>
                    </a:lnTo>
                    <a:lnTo>
                      <a:pt x="270" y="8"/>
                    </a:lnTo>
                    <a:lnTo>
                      <a:pt x="3" y="646"/>
                    </a:lnTo>
                    <a:lnTo>
                      <a:pt x="3" y="647"/>
                    </a:lnTo>
                    <a:lnTo>
                      <a:pt x="2" y="647"/>
                    </a:lnTo>
                    <a:lnTo>
                      <a:pt x="3" y="647"/>
                    </a:lnTo>
                    <a:lnTo>
                      <a:pt x="392" y="422"/>
                    </a:lnTo>
                    <a:lnTo>
                      <a:pt x="392" y="422"/>
                    </a:lnTo>
                    <a:lnTo>
                      <a:pt x="6" y="646"/>
                    </a:lnTo>
                    <a:lnTo>
                      <a:pt x="88" y="451"/>
                    </a:lnTo>
                    <a:lnTo>
                      <a:pt x="272" y="10"/>
                    </a:lnTo>
                    <a:lnTo>
                      <a:pt x="272" y="10"/>
                    </a:lnTo>
                    <a:lnTo>
                      <a:pt x="393" y="421"/>
                    </a:lnTo>
                    <a:lnTo>
                      <a:pt x="394" y="420"/>
                    </a:lnTo>
                    <a:lnTo>
                      <a:pt x="394" y="419"/>
                    </a:lnTo>
                    <a:lnTo>
                      <a:pt x="395" y="420"/>
                    </a:lnTo>
                    <a:lnTo>
                      <a:pt x="396" y="419"/>
                    </a:lnTo>
                    <a:lnTo>
                      <a:pt x="344" y="244"/>
                    </a:lnTo>
                    <a:lnTo>
                      <a:pt x="274" y="4"/>
                    </a:lnTo>
                    <a:lnTo>
                      <a:pt x="273" y="1"/>
                    </a:lnTo>
                    <a:lnTo>
                      <a:pt x="27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296"/>
              <p:cNvSpPr>
                <a:spLocks noEditPoints="1"/>
              </p:cNvSpPr>
              <p:nvPr/>
            </p:nvSpPr>
            <p:spPr bwMode="auto">
              <a:xfrm>
                <a:off x="4786" y="1121"/>
                <a:ext cx="405" cy="376"/>
              </a:xfrm>
              <a:custGeom>
                <a:avLst/>
                <a:gdLst>
                  <a:gd name="T0" fmla="*/ 3 w 405"/>
                  <a:gd name="T1" fmla="*/ 374 h 376"/>
                  <a:gd name="T2" fmla="*/ 1 w 405"/>
                  <a:gd name="T3" fmla="*/ 374 h 376"/>
                  <a:gd name="T4" fmla="*/ 0 w 405"/>
                  <a:gd name="T5" fmla="*/ 376 h 376"/>
                  <a:gd name="T6" fmla="*/ 3 w 405"/>
                  <a:gd name="T7" fmla="*/ 374 h 376"/>
                  <a:gd name="T8" fmla="*/ 3 w 405"/>
                  <a:gd name="T9" fmla="*/ 374 h 376"/>
                  <a:gd name="T10" fmla="*/ 403 w 405"/>
                  <a:gd name="T11" fmla="*/ 171 h 376"/>
                  <a:gd name="T12" fmla="*/ 6 w 405"/>
                  <a:gd name="T13" fmla="*/ 370 h 376"/>
                  <a:gd name="T14" fmla="*/ 6 w 405"/>
                  <a:gd name="T15" fmla="*/ 372 h 376"/>
                  <a:gd name="T16" fmla="*/ 6 w 405"/>
                  <a:gd name="T17" fmla="*/ 373 h 376"/>
                  <a:gd name="T18" fmla="*/ 290 w 405"/>
                  <a:gd name="T19" fmla="*/ 231 h 376"/>
                  <a:gd name="T20" fmla="*/ 404 w 405"/>
                  <a:gd name="T21" fmla="*/ 174 h 376"/>
                  <a:gd name="T22" fmla="*/ 404 w 405"/>
                  <a:gd name="T23" fmla="*/ 172 h 376"/>
                  <a:gd name="T24" fmla="*/ 404 w 405"/>
                  <a:gd name="T25" fmla="*/ 172 h 376"/>
                  <a:gd name="T26" fmla="*/ 404 w 405"/>
                  <a:gd name="T27" fmla="*/ 172 h 376"/>
                  <a:gd name="T28" fmla="*/ 403 w 405"/>
                  <a:gd name="T29" fmla="*/ 171 h 376"/>
                  <a:gd name="T30" fmla="*/ 103 w 405"/>
                  <a:gd name="T31" fmla="*/ 134 h 376"/>
                  <a:gd name="T32" fmla="*/ 2 w 405"/>
                  <a:gd name="T33" fmla="*/ 370 h 376"/>
                  <a:gd name="T34" fmla="*/ 2 w 405"/>
                  <a:gd name="T35" fmla="*/ 370 h 376"/>
                  <a:gd name="T36" fmla="*/ 2 w 405"/>
                  <a:gd name="T37" fmla="*/ 370 h 376"/>
                  <a:gd name="T38" fmla="*/ 103 w 405"/>
                  <a:gd name="T39" fmla="*/ 134 h 376"/>
                  <a:gd name="T40" fmla="*/ 162 w 405"/>
                  <a:gd name="T41" fmla="*/ 2 h 376"/>
                  <a:gd name="T42" fmla="*/ 141 w 405"/>
                  <a:gd name="T43" fmla="*/ 53 h 376"/>
                  <a:gd name="T44" fmla="*/ 162 w 405"/>
                  <a:gd name="T45" fmla="*/ 2 h 376"/>
                  <a:gd name="T46" fmla="*/ 162 w 405"/>
                  <a:gd name="T47" fmla="*/ 2 h 376"/>
                  <a:gd name="T48" fmla="*/ 166 w 405"/>
                  <a:gd name="T49" fmla="*/ 0 h 376"/>
                  <a:gd name="T50" fmla="*/ 166 w 405"/>
                  <a:gd name="T51" fmla="*/ 0 h 376"/>
                  <a:gd name="T52" fmla="*/ 405 w 405"/>
                  <a:gd name="T53" fmla="*/ 168 h 376"/>
                  <a:gd name="T54" fmla="*/ 166 w 405"/>
                  <a:gd name="T55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5" h="376">
                    <a:moveTo>
                      <a:pt x="3" y="374"/>
                    </a:moveTo>
                    <a:lnTo>
                      <a:pt x="1" y="374"/>
                    </a:lnTo>
                    <a:lnTo>
                      <a:pt x="0" y="376"/>
                    </a:lnTo>
                    <a:lnTo>
                      <a:pt x="3" y="374"/>
                    </a:lnTo>
                    <a:lnTo>
                      <a:pt x="3" y="374"/>
                    </a:lnTo>
                    <a:close/>
                    <a:moveTo>
                      <a:pt x="403" y="171"/>
                    </a:moveTo>
                    <a:lnTo>
                      <a:pt x="6" y="370"/>
                    </a:lnTo>
                    <a:lnTo>
                      <a:pt x="6" y="372"/>
                    </a:lnTo>
                    <a:lnTo>
                      <a:pt x="6" y="373"/>
                    </a:lnTo>
                    <a:lnTo>
                      <a:pt x="290" y="231"/>
                    </a:lnTo>
                    <a:lnTo>
                      <a:pt x="404" y="174"/>
                    </a:lnTo>
                    <a:lnTo>
                      <a:pt x="404" y="172"/>
                    </a:lnTo>
                    <a:lnTo>
                      <a:pt x="404" y="172"/>
                    </a:lnTo>
                    <a:lnTo>
                      <a:pt x="404" y="172"/>
                    </a:lnTo>
                    <a:lnTo>
                      <a:pt x="403" y="171"/>
                    </a:lnTo>
                    <a:close/>
                    <a:moveTo>
                      <a:pt x="103" y="134"/>
                    </a:moveTo>
                    <a:lnTo>
                      <a:pt x="2" y="370"/>
                    </a:lnTo>
                    <a:lnTo>
                      <a:pt x="2" y="370"/>
                    </a:lnTo>
                    <a:lnTo>
                      <a:pt x="2" y="370"/>
                    </a:lnTo>
                    <a:lnTo>
                      <a:pt x="103" y="134"/>
                    </a:lnTo>
                    <a:close/>
                    <a:moveTo>
                      <a:pt x="162" y="2"/>
                    </a:moveTo>
                    <a:lnTo>
                      <a:pt x="141" y="53"/>
                    </a:lnTo>
                    <a:lnTo>
                      <a:pt x="162" y="2"/>
                    </a:lnTo>
                    <a:lnTo>
                      <a:pt x="162" y="2"/>
                    </a:lnTo>
                    <a:close/>
                    <a:moveTo>
                      <a:pt x="166" y="0"/>
                    </a:moveTo>
                    <a:lnTo>
                      <a:pt x="166" y="0"/>
                    </a:lnTo>
                    <a:lnTo>
                      <a:pt x="405" y="16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297"/>
              <p:cNvSpPr>
                <a:spLocks noEditPoints="1"/>
              </p:cNvSpPr>
              <p:nvPr/>
            </p:nvSpPr>
            <p:spPr bwMode="auto">
              <a:xfrm>
                <a:off x="4786" y="1121"/>
                <a:ext cx="405" cy="376"/>
              </a:xfrm>
              <a:custGeom>
                <a:avLst/>
                <a:gdLst>
                  <a:gd name="T0" fmla="*/ 3 w 405"/>
                  <a:gd name="T1" fmla="*/ 374 h 376"/>
                  <a:gd name="T2" fmla="*/ 1 w 405"/>
                  <a:gd name="T3" fmla="*/ 374 h 376"/>
                  <a:gd name="T4" fmla="*/ 0 w 405"/>
                  <a:gd name="T5" fmla="*/ 376 h 376"/>
                  <a:gd name="T6" fmla="*/ 3 w 405"/>
                  <a:gd name="T7" fmla="*/ 374 h 376"/>
                  <a:gd name="T8" fmla="*/ 3 w 405"/>
                  <a:gd name="T9" fmla="*/ 374 h 376"/>
                  <a:gd name="T10" fmla="*/ 403 w 405"/>
                  <a:gd name="T11" fmla="*/ 171 h 376"/>
                  <a:gd name="T12" fmla="*/ 6 w 405"/>
                  <a:gd name="T13" fmla="*/ 370 h 376"/>
                  <a:gd name="T14" fmla="*/ 6 w 405"/>
                  <a:gd name="T15" fmla="*/ 372 h 376"/>
                  <a:gd name="T16" fmla="*/ 6 w 405"/>
                  <a:gd name="T17" fmla="*/ 373 h 376"/>
                  <a:gd name="T18" fmla="*/ 290 w 405"/>
                  <a:gd name="T19" fmla="*/ 231 h 376"/>
                  <a:gd name="T20" fmla="*/ 404 w 405"/>
                  <a:gd name="T21" fmla="*/ 174 h 376"/>
                  <a:gd name="T22" fmla="*/ 404 w 405"/>
                  <a:gd name="T23" fmla="*/ 172 h 376"/>
                  <a:gd name="T24" fmla="*/ 404 w 405"/>
                  <a:gd name="T25" fmla="*/ 172 h 376"/>
                  <a:gd name="T26" fmla="*/ 404 w 405"/>
                  <a:gd name="T27" fmla="*/ 172 h 376"/>
                  <a:gd name="T28" fmla="*/ 403 w 405"/>
                  <a:gd name="T29" fmla="*/ 171 h 376"/>
                  <a:gd name="T30" fmla="*/ 103 w 405"/>
                  <a:gd name="T31" fmla="*/ 134 h 376"/>
                  <a:gd name="T32" fmla="*/ 2 w 405"/>
                  <a:gd name="T33" fmla="*/ 370 h 376"/>
                  <a:gd name="T34" fmla="*/ 2 w 405"/>
                  <a:gd name="T35" fmla="*/ 370 h 376"/>
                  <a:gd name="T36" fmla="*/ 2 w 405"/>
                  <a:gd name="T37" fmla="*/ 370 h 376"/>
                  <a:gd name="T38" fmla="*/ 103 w 405"/>
                  <a:gd name="T39" fmla="*/ 134 h 376"/>
                  <a:gd name="T40" fmla="*/ 162 w 405"/>
                  <a:gd name="T41" fmla="*/ 2 h 376"/>
                  <a:gd name="T42" fmla="*/ 141 w 405"/>
                  <a:gd name="T43" fmla="*/ 53 h 376"/>
                  <a:gd name="T44" fmla="*/ 162 w 405"/>
                  <a:gd name="T45" fmla="*/ 2 h 376"/>
                  <a:gd name="T46" fmla="*/ 162 w 405"/>
                  <a:gd name="T47" fmla="*/ 2 h 376"/>
                  <a:gd name="T48" fmla="*/ 166 w 405"/>
                  <a:gd name="T49" fmla="*/ 0 h 376"/>
                  <a:gd name="T50" fmla="*/ 166 w 405"/>
                  <a:gd name="T51" fmla="*/ 0 h 376"/>
                  <a:gd name="T52" fmla="*/ 405 w 405"/>
                  <a:gd name="T53" fmla="*/ 168 h 376"/>
                  <a:gd name="T54" fmla="*/ 166 w 405"/>
                  <a:gd name="T55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5" h="376">
                    <a:moveTo>
                      <a:pt x="3" y="374"/>
                    </a:moveTo>
                    <a:lnTo>
                      <a:pt x="1" y="374"/>
                    </a:lnTo>
                    <a:lnTo>
                      <a:pt x="0" y="376"/>
                    </a:lnTo>
                    <a:lnTo>
                      <a:pt x="3" y="374"/>
                    </a:lnTo>
                    <a:lnTo>
                      <a:pt x="3" y="374"/>
                    </a:lnTo>
                    <a:moveTo>
                      <a:pt x="403" y="171"/>
                    </a:moveTo>
                    <a:lnTo>
                      <a:pt x="6" y="370"/>
                    </a:lnTo>
                    <a:lnTo>
                      <a:pt x="6" y="372"/>
                    </a:lnTo>
                    <a:lnTo>
                      <a:pt x="6" y="373"/>
                    </a:lnTo>
                    <a:lnTo>
                      <a:pt x="290" y="231"/>
                    </a:lnTo>
                    <a:lnTo>
                      <a:pt x="404" y="174"/>
                    </a:lnTo>
                    <a:lnTo>
                      <a:pt x="404" y="172"/>
                    </a:lnTo>
                    <a:lnTo>
                      <a:pt x="404" y="172"/>
                    </a:lnTo>
                    <a:lnTo>
                      <a:pt x="404" y="172"/>
                    </a:lnTo>
                    <a:lnTo>
                      <a:pt x="403" y="171"/>
                    </a:lnTo>
                    <a:moveTo>
                      <a:pt x="103" y="134"/>
                    </a:moveTo>
                    <a:lnTo>
                      <a:pt x="2" y="370"/>
                    </a:lnTo>
                    <a:lnTo>
                      <a:pt x="2" y="370"/>
                    </a:lnTo>
                    <a:lnTo>
                      <a:pt x="2" y="370"/>
                    </a:lnTo>
                    <a:lnTo>
                      <a:pt x="103" y="134"/>
                    </a:lnTo>
                    <a:moveTo>
                      <a:pt x="162" y="2"/>
                    </a:moveTo>
                    <a:lnTo>
                      <a:pt x="141" y="53"/>
                    </a:lnTo>
                    <a:lnTo>
                      <a:pt x="162" y="2"/>
                    </a:lnTo>
                    <a:lnTo>
                      <a:pt x="162" y="2"/>
                    </a:lnTo>
                    <a:moveTo>
                      <a:pt x="166" y="0"/>
                    </a:moveTo>
                    <a:lnTo>
                      <a:pt x="166" y="0"/>
                    </a:lnTo>
                    <a:lnTo>
                      <a:pt x="405" y="168"/>
                    </a:lnTo>
                    <a:lnTo>
                      <a:pt x="1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298"/>
              <p:cNvSpPr>
                <a:spLocks noEditPoints="1"/>
              </p:cNvSpPr>
              <p:nvPr/>
            </p:nvSpPr>
            <p:spPr bwMode="auto">
              <a:xfrm>
                <a:off x="4530" y="1116"/>
                <a:ext cx="422" cy="380"/>
              </a:xfrm>
              <a:custGeom>
                <a:avLst/>
                <a:gdLst>
                  <a:gd name="T0" fmla="*/ 261 w 422"/>
                  <a:gd name="T1" fmla="*/ 379 h 380"/>
                  <a:gd name="T2" fmla="*/ 259 w 422"/>
                  <a:gd name="T3" fmla="*/ 379 h 380"/>
                  <a:gd name="T4" fmla="*/ 259 w 422"/>
                  <a:gd name="T5" fmla="*/ 379 h 380"/>
                  <a:gd name="T6" fmla="*/ 260 w 422"/>
                  <a:gd name="T7" fmla="*/ 380 h 380"/>
                  <a:gd name="T8" fmla="*/ 261 w 422"/>
                  <a:gd name="T9" fmla="*/ 379 h 380"/>
                  <a:gd name="T10" fmla="*/ 53 w 422"/>
                  <a:gd name="T11" fmla="*/ 260 h 380"/>
                  <a:gd name="T12" fmla="*/ 254 w 422"/>
                  <a:gd name="T13" fmla="*/ 376 h 380"/>
                  <a:gd name="T14" fmla="*/ 254 w 422"/>
                  <a:gd name="T15" fmla="*/ 376 h 380"/>
                  <a:gd name="T16" fmla="*/ 53 w 422"/>
                  <a:gd name="T17" fmla="*/ 260 h 380"/>
                  <a:gd name="T18" fmla="*/ 1 w 422"/>
                  <a:gd name="T19" fmla="*/ 229 h 380"/>
                  <a:gd name="T20" fmla="*/ 0 w 422"/>
                  <a:gd name="T21" fmla="*/ 229 h 380"/>
                  <a:gd name="T22" fmla="*/ 1 w 422"/>
                  <a:gd name="T23" fmla="*/ 229 h 380"/>
                  <a:gd name="T24" fmla="*/ 2 w 422"/>
                  <a:gd name="T25" fmla="*/ 229 h 380"/>
                  <a:gd name="T26" fmla="*/ 1 w 422"/>
                  <a:gd name="T27" fmla="*/ 229 h 380"/>
                  <a:gd name="T28" fmla="*/ 254 w 422"/>
                  <a:gd name="T29" fmla="*/ 373 h 380"/>
                  <a:gd name="T30" fmla="*/ 6 w 422"/>
                  <a:gd name="T31" fmla="*/ 229 h 380"/>
                  <a:gd name="T32" fmla="*/ 414 w 422"/>
                  <a:gd name="T33" fmla="*/ 7 h 380"/>
                  <a:gd name="T34" fmla="*/ 359 w 422"/>
                  <a:gd name="T35" fmla="*/ 139 h 380"/>
                  <a:gd name="T36" fmla="*/ 258 w 422"/>
                  <a:gd name="T37" fmla="*/ 375 h 380"/>
                  <a:gd name="T38" fmla="*/ 258 w 422"/>
                  <a:gd name="T39" fmla="*/ 375 h 380"/>
                  <a:gd name="T40" fmla="*/ 254 w 422"/>
                  <a:gd name="T41" fmla="*/ 373 h 380"/>
                  <a:gd name="T42" fmla="*/ 415 w 422"/>
                  <a:gd name="T43" fmla="*/ 3 h 380"/>
                  <a:gd name="T44" fmla="*/ 12 w 422"/>
                  <a:gd name="T45" fmla="*/ 222 h 380"/>
                  <a:gd name="T46" fmla="*/ 3 w 422"/>
                  <a:gd name="T47" fmla="*/ 227 h 380"/>
                  <a:gd name="T48" fmla="*/ 4 w 422"/>
                  <a:gd name="T49" fmla="*/ 228 h 380"/>
                  <a:gd name="T50" fmla="*/ 260 w 422"/>
                  <a:gd name="T51" fmla="*/ 376 h 380"/>
                  <a:gd name="T52" fmla="*/ 262 w 422"/>
                  <a:gd name="T53" fmla="*/ 377 h 380"/>
                  <a:gd name="T54" fmla="*/ 262 w 422"/>
                  <a:gd name="T55" fmla="*/ 375 h 380"/>
                  <a:gd name="T56" fmla="*/ 262 w 422"/>
                  <a:gd name="T57" fmla="*/ 375 h 380"/>
                  <a:gd name="T58" fmla="*/ 397 w 422"/>
                  <a:gd name="T59" fmla="*/ 58 h 380"/>
                  <a:gd name="T60" fmla="*/ 418 w 422"/>
                  <a:gd name="T61" fmla="*/ 7 h 380"/>
                  <a:gd name="T62" fmla="*/ 418 w 422"/>
                  <a:gd name="T63" fmla="*/ 6 h 380"/>
                  <a:gd name="T64" fmla="*/ 417 w 422"/>
                  <a:gd name="T65" fmla="*/ 6 h 380"/>
                  <a:gd name="T66" fmla="*/ 417 w 422"/>
                  <a:gd name="T67" fmla="*/ 5 h 380"/>
                  <a:gd name="T68" fmla="*/ 415 w 422"/>
                  <a:gd name="T69" fmla="*/ 3 h 380"/>
                  <a:gd name="T70" fmla="*/ 422 w 422"/>
                  <a:gd name="T71" fmla="*/ 0 h 380"/>
                  <a:gd name="T72" fmla="*/ 418 w 422"/>
                  <a:gd name="T73" fmla="*/ 2 h 380"/>
                  <a:gd name="T74" fmla="*/ 419 w 422"/>
                  <a:gd name="T75" fmla="*/ 2 h 380"/>
                  <a:gd name="T76" fmla="*/ 421 w 422"/>
                  <a:gd name="T77" fmla="*/ 2 h 380"/>
                  <a:gd name="T78" fmla="*/ 422 w 422"/>
                  <a:gd name="T79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2" h="380">
                    <a:moveTo>
                      <a:pt x="261" y="379"/>
                    </a:moveTo>
                    <a:lnTo>
                      <a:pt x="259" y="379"/>
                    </a:lnTo>
                    <a:lnTo>
                      <a:pt x="259" y="379"/>
                    </a:lnTo>
                    <a:lnTo>
                      <a:pt x="260" y="380"/>
                    </a:lnTo>
                    <a:lnTo>
                      <a:pt x="261" y="379"/>
                    </a:lnTo>
                    <a:close/>
                    <a:moveTo>
                      <a:pt x="53" y="260"/>
                    </a:moveTo>
                    <a:lnTo>
                      <a:pt x="254" y="376"/>
                    </a:lnTo>
                    <a:lnTo>
                      <a:pt x="254" y="376"/>
                    </a:lnTo>
                    <a:lnTo>
                      <a:pt x="53" y="260"/>
                    </a:lnTo>
                    <a:close/>
                    <a:moveTo>
                      <a:pt x="1" y="229"/>
                    </a:moveTo>
                    <a:lnTo>
                      <a:pt x="0" y="229"/>
                    </a:lnTo>
                    <a:lnTo>
                      <a:pt x="1" y="229"/>
                    </a:lnTo>
                    <a:lnTo>
                      <a:pt x="2" y="229"/>
                    </a:lnTo>
                    <a:lnTo>
                      <a:pt x="1" y="229"/>
                    </a:lnTo>
                    <a:close/>
                    <a:moveTo>
                      <a:pt x="254" y="373"/>
                    </a:moveTo>
                    <a:lnTo>
                      <a:pt x="6" y="229"/>
                    </a:lnTo>
                    <a:lnTo>
                      <a:pt x="414" y="7"/>
                    </a:lnTo>
                    <a:lnTo>
                      <a:pt x="359" y="139"/>
                    </a:lnTo>
                    <a:lnTo>
                      <a:pt x="258" y="375"/>
                    </a:lnTo>
                    <a:lnTo>
                      <a:pt x="258" y="375"/>
                    </a:lnTo>
                    <a:lnTo>
                      <a:pt x="254" y="373"/>
                    </a:lnTo>
                    <a:close/>
                    <a:moveTo>
                      <a:pt x="415" y="3"/>
                    </a:moveTo>
                    <a:lnTo>
                      <a:pt x="12" y="222"/>
                    </a:lnTo>
                    <a:lnTo>
                      <a:pt x="3" y="227"/>
                    </a:lnTo>
                    <a:lnTo>
                      <a:pt x="4" y="228"/>
                    </a:lnTo>
                    <a:lnTo>
                      <a:pt x="260" y="376"/>
                    </a:lnTo>
                    <a:lnTo>
                      <a:pt x="262" y="377"/>
                    </a:lnTo>
                    <a:lnTo>
                      <a:pt x="262" y="375"/>
                    </a:lnTo>
                    <a:lnTo>
                      <a:pt x="262" y="375"/>
                    </a:lnTo>
                    <a:lnTo>
                      <a:pt x="397" y="58"/>
                    </a:lnTo>
                    <a:lnTo>
                      <a:pt x="418" y="7"/>
                    </a:lnTo>
                    <a:lnTo>
                      <a:pt x="418" y="6"/>
                    </a:lnTo>
                    <a:lnTo>
                      <a:pt x="417" y="6"/>
                    </a:lnTo>
                    <a:lnTo>
                      <a:pt x="417" y="5"/>
                    </a:lnTo>
                    <a:lnTo>
                      <a:pt x="415" y="3"/>
                    </a:lnTo>
                    <a:close/>
                    <a:moveTo>
                      <a:pt x="422" y="0"/>
                    </a:moveTo>
                    <a:lnTo>
                      <a:pt x="418" y="2"/>
                    </a:lnTo>
                    <a:lnTo>
                      <a:pt x="419" y="2"/>
                    </a:lnTo>
                    <a:lnTo>
                      <a:pt x="421" y="2"/>
                    </a:ln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299"/>
              <p:cNvSpPr>
                <a:spLocks noEditPoints="1"/>
              </p:cNvSpPr>
              <p:nvPr/>
            </p:nvSpPr>
            <p:spPr bwMode="auto">
              <a:xfrm>
                <a:off x="4530" y="1116"/>
                <a:ext cx="422" cy="380"/>
              </a:xfrm>
              <a:custGeom>
                <a:avLst/>
                <a:gdLst>
                  <a:gd name="T0" fmla="*/ 261 w 422"/>
                  <a:gd name="T1" fmla="*/ 379 h 380"/>
                  <a:gd name="T2" fmla="*/ 259 w 422"/>
                  <a:gd name="T3" fmla="*/ 379 h 380"/>
                  <a:gd name="T4" fmla="*/ 259 w 422"/>
                  <a:gd name="T5" fmla="*/ 379 h 380"/>
                  <a:gd name="T6" fmla="*/ 260 w 422"/>
                  <a:gd name="T7" fmla="*/ 380 h 380"/>
                  <a:gd name="T8" fmla="*/ 261 w 422"/>
                  <a:gd name="T9" fmla="*/ 379 h 380"/>
                  <a:gd name="T10" fmla="*/ 53 w 422"/>
                  <a:gd name="T11" fmla="*/ 260 h 380"/>
                  <a:gd name="T12" fmla="*/ 254 w 422"/>
                  <a:gd name="T13" fmla="*/ 376 h 380"/>
                  <a:gd name="T14" fmla="*/ 254 w 422"/>
                  <a:gd name="T15" fmla="*/ 376 h 380"/>
                  <a:gd name="T16" fmla="*/ 53 w 422"/>
                  <a:gd name="T17" fmla="*/ 260 h 380"/>
                  <a:gd name="T18" fmla="*/ 1 w 422"/>
                  <a:gd name="T19" fmla="*/ 229 h 380"/>
                  <a:gd name="T20" fmla="*/ 0 w 422"/>
                  <a:gd name="T21" fmla="*/ 229 h 380"/>
                  <a:gd name="T22" fmla="*/ 1 w 422"/>
                  <a:gd name="T23" fmla="*/ 229 h 380"/>
                  <a:gd name="T24" fmla="*/ 2 w 422"/>
                  <a:gd name="T25" fmla="*/ 229 h 380"/>
                  <a:gd name="T26" fmla="*/ 1 w 422"/>
                  <a:gd name="T27" fmla="*/ 229 h 380"/>
                  <a:gd name="T28" fmla="*/ 254 w 422"/>
                  <a:gd name="T29" fmla="*/ 373 h 380"/>
                  <a:gd name="T30" fmla="*/ 6 w 422"/>
                  <a:gd name="T31" fmla="*/ 229 h 380"/>
                  <a:gd name="T32" fmla="*/ 414 w 422"/>
                  <a:gd name="T33" fmla="*/ 7 h 380"/>
                  <a:gd name="T34" fmla="*/ 359 w 422"/>
                  <a:gd name="T35" fmla="*/ 139 h 380"/>
                  <a:gd name="T36" fmla="*/ 258 w 422"/>
                  <a:gd name="T37" fmla="*/ 375 h 380"/>
                  <a:gd name="T38" fmla="*/ 258 w 422"/>
                  <a:gd name="T39" fmla="*/ 375 h 380"/>
                  <a:gd name="T40" fmla="*/ 254 w 422"/>
                  <a:gd name="T41" fmla="*/ 373 h 380"/>
                  <a:gd name="T42" fmla="*/ 415 w 422"/>
                  <a:gd name="T43" fmla="*/ 3 h 380"/>
                  <a:gd name="T44" fmla="*/ 12 w 422"/>
                  <a:gd name="T45" fmla="*/ 222 h 380"/>
                  <a:gd name="T46" fmla="*/ 3 w 422"/>
                  <a:gd name="T47" fmla="*/ 227 h 380"/>
                  <a:gd name="T48" fmla="*/ 4 w 422"/>
                  <a:gd name="T49" fmla="*/ 228 h 380"/>
                  <a:gd name="T50" fmla="*/ 260 w 422"/>
                  <a:gd name="T51" fmla="*/ 376 h 380"/>
                  <a:gd name="T52" fmla="*/ 262 w 422"/>
                  <a:gd name="T53" fmla="*/ 377 h 380"/>
                  <a:gd name="T54" fmla="*/ 262 w 422"/>
                  <a:gd name="T55" fmla="*/ 375 h 380"/>
                  <a:gd name="T56" fmla="*/ 262 w 422"/>
                  <a:gd name="T57" fmla="*/ 375 h 380"/>
                  <a:gd name="T58" fmla="*/ 397 w 422"/>
                  <a:gd name="T59" fmla="*/ 58 h 380"/>
                  <a:gd name="T60" fmla="*/ 418 w 422"/>
                  <a:gd name="T61" fmla="*/ 7 h 380"/>
                  <a:gd name="T62" fmla="*/ 418 w 422"/>
                  <a:gd name="T63" fmla="*/ 6 h 380"/>
                  <a:gd name="T64" fmla="*/ 417 w 422"/>
                  <a:gd name="T65" fmla="*/ 6 h 380"/>
                  <a:gd name="T66" fmla="*/ 417 w 422"/>
                  <a:gd name="T67" fmla="*/ 5 h 380"/>
                  <a:gd name="T68" fmla="*/ 415 w 422"/>
                  <a:gd name="T69" fmla="*/ 3 h 380"/>
                  <a:gd name="T70" fmla="*/ 422 w 422"/>
                  <a:gd name="T71" fmla="*/ 0 h 380"/>
                  <a:gd name="T72" fmla="*/ 418 w 422"/>
                  <a:gd name="T73" fmla="*/ 2 h 380"/>
                  <a:gd name="T74" fmla="*/ 419 w 422"/>
                  <a:gd name="T75" fmla="*/ 2 h 380"/>
                  <a:gd name="T76" fmla="*/ 421 w 422"/>
                  <a:gd name="T77" fmla="*/ 2 h 380"/>
                  <a:gd name="T78" fmla="*/ 422 w 422"/>
                  <a:gd name="T79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2" h="380">
                    <a:moveTo>
                      <a:pt x="261" y="379"/>
                    </a:moveTo>
                    <a:lnTo>
                      <a:pt x="259" y="379"/>
                    </a:lnTo>
                    <a:lnTo>
                      <a:pt x="259" y="379"/>
                    </a:lnTo>
                    <a:lnTo>
                      <a:pt x="260" y="380"/>
                    </a:lnTo>
                    <a:lnTo>
                      <a:pt x="261" y="379"/>
                    </a:lnTo>
                    <a:moveTo>
                      <a:pt x="53" y="260"/>
                    </a:moveTo>
                    <a:lnTo>
                      <a:pt x="254" y="376"/>
                    </a:lnTo>
                    <a:lnTo>
                      <a:pt x="254" y="376"/>
                    </a:lnTo>
                    <a:lnTo>
                      <a:pt x="53" y="260"/>
                    </a:lnTo>
                    <a:moveTo>
                      <a:pt x="1" y="229"/>
                    </a:moveTo>
                    <a:lnTo>
                      <a:pt x="0" y="229"/>
                    </a:lnTo>
                    <a:lnTo>
                      <a:pt x="1" y="229"/>
                    </a:lnTo>
                    <a:lnTo>
                      <a:pt x="2" y="229"/>
                    </a:lnTo>
                    <a:lnTo>
                      <a:pt x="1" y="229"/>
                    </a:lnTo>
                    <a:moveTo>
                      <a:pt x="254" y="373"/>
                    </a:moveTo>
                    <a:lnTo>
                      <a:pt x="6" y="229"/>
                    </a:lnTo>
                    <a:lnTo>
                      <a:pt x="414" y="7"/>
                    </a:lnTo>
                    <a:lnTo>
                      <a:pt x="359" y="139"/>
                    </a:lnTo>
                    <a:lnTo>
                      <a:pt x="258" y="375"/>
                    </a:lnTo>
                    <a:lnTo>
                      <a:pt x="258" y="375"/>
                    </a:lnTo>
                    <a:lnTo>
                      <a:pt x="254" y="373"/>
                    </a:lnTo>
                    <a:moveTo>
                      <a:pt x="415" y="3"/>
                    </a:moveTo>
                    <a:lnTo>
                      <a:pt x="12" y="222"/>
                    </a:lnTo>
                    <a:lnTo>
                      <a:pt x="3" y="227"/>
                    </a:lnTo>
                    <a:lnTo>
                      <a:pt x="4" y="228"/>
                    </a:lnTo>
                    <a:lnTo>
                      <a:pt x="260" y="376"/>
                    </a:lnTo>
                    <a:lnTo>
                      <a:pt x="262" y="377"/>
                    </a:lnTo>
                    <a:lnTo>
                      <a:pt x="262" y="375"/>
                    </a:lnTo>
                    <a:lnTo>
                      <a:pt x="262" y="375"/>
                    </a:lnTo>
                    <a:lnTo>
                      <a:pt x="397" y="58"/>
                    </a:lnTo>
                    <a:lnTo>
                      <a:pt x="418" y="7"/>
                    </a:lnTo>
                    <a:lnTo>
                      <a:pt x="418" y="6"/>
                    </a:lnTo>
                    <a:lnTo>
                      <a:pt x="417" y="6"/>
                    </a:lnTo>
                    <a:lnTo>
                      <a:pt x="417" y="5"/>
                    </a:lnTo>
                    <a:lnTo>
                      <a:pt x="415" y="3"/>
                    </a:lnTo>
                    <a:moveTo>
                      <a:pt x="422" y="0"/>
                    </a:moveTo>
                    <a:lnTo>
                      <a:pt x="418" y="2"/>
                    </a:lnTo>
                    <a:lnTo>
                      <a:pt x="419" y="2"/>
                    </a:lnTo>
                    <a:lnTo>
                      <a:pt x="421" y="2"/>
                    </a:lnTo>
                    <a:lnTo>
                      <a:pt x="4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300"/>
              <p:cNvSpPr>
                <a:spLocks noEditPoints="1"/>
              </p:cNvSpPr>
              <p:nvPr/>
            </p:nvSpPr>
            <p:spPr bwMode="auto">
              <a:xfrm>
                <a:off x="3662" y="-211"/>
                <a:ext cx="390" cy="351"/>
              </a:xfrm>
              <a:custGeom>
                <a:avLst/>
                <a:gdLst>
                  <a:gd name="T0" fmla="*/ 388 w 390"/>
                  <a:gd name="T1" fmla="*/ 348 h 351"/>
                  <a:gd name="T2" fmla="*/ 385 w 390"/>
                  <a:gd name="T3" fmla="*/ 349 h 351"/>
                  <a:gd name="T4" fmla="*/ 385 w 390"/>
                  <a:gd name="T5" fmla="*/ 349 h 351"/>
                  <a:gd name="T6" fmla="*/ 388 w 390"/>
                  <a:gd name="T7" fmla="*/ 350 h 351"/>
                  <a:gd name="T8" fmla="*/ 388 w 390"/>
                  <a:gd name="T9" fmla="*/ 350 h 351"/>
                  <a:gd name="T10" fmla="*/ 390 w 390"/>
                  <a:gd name="T11" fmla="*/ 351 h 351"/>
                  <a:gd name="T12" fmla="*/ 388 w 390"/>
                  <a:gd name="T13" fmla="*/ 348 h 351"/>
                  <a:gd name="T14" fmla="*/ 0 w 390"/>
                  <a:gd name="T15" fmla="*/ 187 h 351"/>
                  <a:gd name="T16" fmla="*/ 0 w 390"/>
                  <a:gd name="T17" fmla="*/ 187 h 351"/>
                  <a:gd name="T18" fmla="*/ 379 w 390"/>
                  <a:gd name="T19" fmla="*/ 346 h 351"/>
                  <a:gd name="T20" fmla="*/ 379 w 390"/>
                  <a:gd name="T21" fmla="*/ 346 h 351"/>
                  <a:gd name="T22" fmla="*/ 0 w 390"/>
                  <a:gd name="T23" fmla="*/ 187 h 351"/>
                  <a:gd name="T24" fmla="*/ 132 w 390"/>
                  <a:gd name="T25" fmla="*/ 2 h 351"/>
                  <a:gd name="T26" fmla="*/ 131 w 390"/>
                  <a:gd name="T27" fmla="*/ 4 h 351"/>
                  <a:gd name="T28" fmla="*/ 380 w 390"/>
                  <a:gd name="T29" fmla="*/ 343 h 351"/>
                  <a:gd name="T30" fmla="*/ 2 w 390"/>
                  <a:gd name="T31" fmla="*/ 184 h 351"/>
                  <a:gd name="T32" fmla="*/ 2 w 390"/>
                  <a:gd name="T33" fmla="*/ 184 h 351"/>
                  <a:gd name="T34" fmla="*/ 386 w 390"/>
                  <a:gd name="T35" fmla="*/ 346 h 351"/>
                  <a:gd name="T36" fmla="*/ 386 w 390"/>
                  <a:gd name="T37" fmla="*/ 346 h 351"/>
                  <a:gd name="T38" fmla="*/ 386 w 390"/>
                  <a:gd name="T39" fmla="*/ 346 h 351"/>
                  <a:gd name="T40" fmla="*/ 386 w 390"/>
                  <a:gd name="T41" fmla="*/ 345 h 351"/>
                  <a:gd name="T42" fmla="*/ 132 w 390"/>
                  <a:gd name="T43" fmla="*/ 2 h 351"/>
                  <a:gd name="T44" fmla="*/ 131 w 390"/>
                  <a:gd name="T45" fmla="*/ 0 h 351"/>
                  <a:gd name="T46" fmla="*/ 129 w 390"/>
                  <a:gd name="T47" fmla="*/ 0 h 351"/>
                  <a:gd name="T48" fmla="*/ 130 w 390"/>
                  <a:gd name="T49" fmla="*/ 0 h 351"/>
                  <a:gd name="T50" fmla="*/ 131 w 390"/>
                  <a:gd name="T51" fmla="*/ 2 h 351"/>
                  <a:gd name="T52" fmla="*/ 130 w 390"/>
                  <a:gd name="T53" fmla="*/ 0 h 351"/>
                  <a:gd name="T54" fmla="*/ 131 w 390"/>
                  <a:gd name="T55" fmla="*/ 0 h 351"/>
                  <a:gd name="T56" fmla="*/ 131 w 390"/>
                  <a:gd name="T5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90" h="351">
                    <a:moveTo>
                      <a:pt x="388" y="348"/>
                    </a:moveTo>
                    <a:lnTo>
                      <a:pt x="385" y="349"/>
                    </a:lnTo>
                    <a:lnTo>
                      <a:pt x="385" y="349"/>
                    </a:lnTo>
                    <a:lnTo>
                      <a:pt x="388" y="350"/>
                    </a:lnTo>
                    <a:lnTo>
                      <a:pt x="388" y="350"/>
                    </a:lnTo>
                    <a:lnTo>
                      <a:pt x="390" y="351"/>
                    </a:lnTo>
                    <a:lnTo>
                      <a:pt x="388" y="348"/>
                    </a:lnTo>
                    <a:close/>
                    <a:moveTo>
                      <a:pt x="0" y="187"/>
                    </a:moveTo>
                    <a:lnTo>
                      <a:pt x="0" y="187"/>
                    </a:lnTo>
                    <a:lnTo>
                      <a:pt x="379" y="346"/>
                    </a:lnTo>
                    <a:lnTo>
                      <a:pt x="379" y="346"/>
                    </a:lnTo>
                    <a:lnTo>
                      <a:pt x="0" y="187"/>
                    </a:lnTo>
                    <a:close/>
                    <a:moveTo>
                      <a:pt x="132" y="2"/>
                    </a:moveTo>
                    <a:lnTo>
                      <a:pt x="131" y="4"/>
                    </a:lnTo>
                    <a:lnTo>
                      <a:pt x="380" y="343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386" y="346"/>
                    </a:lnTo>
                    <a:lnTo>
                      <a:pt x="386" y="346"/>
                    </a:lnTo>
                    <a:lnTo>
                      <a:pt x="386" y="346"/>
                    </a:lnTo>
                    <a:lnTo>
                      <a:pt x="386" y="345"/>
                    </a:lnTo>
                    <a:lnTo>
                      <a:pt x="132" y="2"/>
                    </a:lnTo>
                    <a:close/>
                    <a:moveTo>
                      <a:pt x="131" y="0"/>
                    </a:moveTo>
                    <a:lnTo>
                      <a:pt x="129" y="0"/>
                    </a:lnTo>
                    <a:lnTo>
                      <a:pt x="130" y="0"/>
                    </a:lnTo>
                    <a:lnTo>
                      <a:pt x="131" y="2"/>
                    </a:lnTo>
                    <a:lnTo>
                      <a:pt x="130" y="0"/>
                    </a:lnTo>
                    <a:lnTo>
                      <a:pt x="131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301"/>
              <p:cNvSpPr>
                <a:spLocks noEditPoints="1"/>
              </p:cNvSpPr>
              <p:nvPr/>
            </p:nvSpPr>
            <p:spPr bwMode="auto">
              <a:xfrm>
                <a:off x="3662" y="-211"/>
                <a:ext cx="390" cy="351"/>
              </a:xfrm>
              <a:custGeom>
                <a:avLst/>
                <a:gdLst>
                  <a:gd name="T0" fmla="*/ 388 w 390"/>
                  <a:gd name="T1" fmla="*/ 348 h 351"/>
                  <a:gd name="T2" fmla="*/ 385 w 390"/>
                  <a:gd name="T3" fmla="*/ 349 h 351"/>
                  <a:gd name="T4" fmla="*/ 385 w 390"/>
                  <a:gd name="T5" fmla="*/ 349 h 351"/>
                  <a:gd name="T6" fmla="*/ 388 w 390"/>
                  <a:gd name="T7" fmla="*/ 350 h 351"/>
                  <a:gd name="T8" fmla="*/ 388 w 390"/>
                  <a:gd name="T9" fmla="*/ 350 h 351"/>
                  <a:gd name="T10" fmla="*/ 390 w 390"/>
                  <a:gd name="T11" fmla="*/ 351 h 351"/>
                  <a:gd name="T12" fmla="*/ 388 w 390"/>
                  <a:gd name="T13" fmla="*/ 348 h 351"/>
                  <a:gd name="T14" fmla="*/ 0 w 390"/>
                  <a:gd name="T15" fmla="*/ 187 h 351"/>
                  <a:gd name="T16" fmla="*/ 0 w 390"/>
                  <a:gd name="T17" fmla="*/ 187 h 351"/>
                  <a:gd name="T18" fmla="*/ 379 w 390"/>
                  <a:gd name="T19" fmla="*/ 346 h 351"/>
                  <a:gd name="T20" fmla="*/ 379 w 390"/>
                  <a:gd name="T21" fmla="*/ 346 h 351"/>
                  <a:gd name="T22" fmla="*/ 0 w 390"/>
                  <a:gd name="T23" fmla="*/ 187 h 351"/>
                  <a:gd name="T24" fmla="*/ 132 w 390"/>
                  <a:gd name="T25" fmla="*/ 2 h 351"/>
                  <a:gd name="T26" fmla="*/ 131 w 390"/>
                  <a:gd name="T27" fmla="*/ 4 h 351"/>
                  <a:gd name="T28" fmla="*/ 380 w 390"/>
                  <a:gd name="T29" fmla="*/ 343 h 351"/>
                  <a:gd name="T30" fmla="*/ 2 w 390"/>
                  <a:gd name="T31" fmla="*/ 184 h 351"/>
                  <a:gd name="T32" fmla="*/ 2 w 390"/>
                  <a:gd name="T33" fmla="*/ 184 h 351"/>
                  <a:gd name="T34" fmla="*/ 386 w 390"/>
                  <a:gd name="T35" fmla="*/ 346 h 351"/>
                  <a:gd name="T36" fmla="*/ 386 w 390"/>
                  <a:gd name="T37" fmla="*/ 346 h 351"/>
                  <a:gd name="T38" fmla="*/ 386 w 390"/>
                  <a:gd name="T39" fmla="*/ 346 h 351"/>
                  <a:gd name="T40" fmla="*/ 386 w 390"/>
                  <a:gd name="T41" fmla="*/ 345 h 351"/>
                  <a:gd name="T42" fmla="*/ 132 w 390"/>
                  <a:gd name="T43" fmla="*/ 2 h 351"/>
                  <a:gd name="T44" fmla="*/ 131 w 390"/>
                  <a:gd name="T45" fmla="*/ 0 h 351"/>
                  <a:gd name="T46" fmla="*/ 129 w 390"/>
                  <a:gd name="T47" fmla="*/ 0 h 351"/>
                  <a:gd name="T48" fmla="*/ 130 w 390"/>
                  <a:gd name="T49" fmla="*/ 0 h 351"/>
                  <a:gd name="T50" fmla="*/ 131 w 390"/>
                  <a:gd name="T51" fmla="*/ 2 h 351"/>
                  <a:gd name="T52" fmla="*/ 130 w 390"/>
                  <a:gd name="T53" fmla="*/ 0 h 351"/>
                  <a:gd name="T54" fmla="*/ 131 w 390"/>
                  <a:gd name="T55" fmla="*/ 0 h 351"/>
                  <a:gd name="T56" fmla="*/ 131 w 390"/>
                  <a:gd name="T5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90" h="351">
                    <a:moveTo>
                      <a:pt x="388" y="348"/>
                    </a:moveTo>
                    <a:lnTo>
                      <a:pt x="385" y="349"/>
                    </a:lnTo>
                    <a:lnTo>
                      <a:pt x="385" y="349"/>
                    </a:lnTo>
                    <a:lnTo>
                      <a:pt x="388" y="350"/>
                    </a:lnTo>
                    <a:lnTo>
                      <a:pt x="388" y="350"/>
                    </a:lnTo>
                    <a:lnTo>
                      <a:pt x="390" y="351"/>
                    </a:lnTo>
                    <a:lnTo>
                      <a:pt x="388" y="348"/>
                    </a:lnTo>
                    <a:moveTo>
                      <a:pt x="0" y="187"/>
                    </a:moveTo>
                    <a:lnTo>
                      <a:pt x="0" y="187"/>
                    </a:lnTo>
                    <a:lnTo>
                      <a:pt x="379" y="346"/>
                    </a:lnTo>
                    <a:lnTo>
                      <a:pt x="379" y="346"/>
                    </a:lnTo>
                    <a:lnTo>
                      <a:pt x="0" y="187"/>
                    </a:lnTo>
                    <a:moveTo>
                      <a:pt x="132" y="2"/>
                    </a:moveTo>
                    <a:lnTo>
                      <a:pt x="131" y="4"/>
                    </a:lnTo>
                    <a:lnTo>
                      <a:pt x="380" y="343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386" y="346"/>
                    </a:lnTo>
                    <a:lnTo>
                      <a:pt x="386" y="346"/>
                    </a:lnTo>
                    <a:lnTo>
                      <a:pt x="386" y="346"/>
                    </a:lnTo>
                    <a:lnTo>
                      <a:pt x="386" y="345"/>
                    </a:lnTo>
                    <a:lnTo>
                      <a:pt x="132" y="2"/>
                    </a:lnTo>
                    <a:moveTo>
                      <a:pt x="131" y="0"/>
                    </a:moveTo>
                    <a:lnTo>
                      <a:pt x="129" y="0"/>
                    </a:lnTo>
                    <a:lnTo>
                      <a:pt x="130" y="0"/>
                    </a:lnTo>
                    <a:lnTo>
                      <a:pt x="131" y="2"/>
                    </a:lnTo>
                    <a:lnTo>
                      <a:pt x="130" y="0"/>
                    </a:lnTo>
                    <a:lnTo>
                      <a:pt x="131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302"/>
              <p:cNvSpPr>
                <a:spLocks noEditPoints="1"/>
              </p:cNvSpPr>
              <p:nvPr/>
            </p:nvSpPr>
            <p:spPr bwMode="auto">
              <a:xfrm>
                <a:off x="3256" y="-214"/>
                <a:ext cx="542" cy="302"/>
              </a:xfrm>
              <a:custGeom>
                <a:avLst/>
                <a:gdLst>
                  <a:gd name="T0" fmla="*/ 9 w 542"/>
                  <a:gd name="T1" fmla="*/ 298 h 302"/>
                  <a:gd name="T2" fmla="*/ 0 w 542"/>
                  <a:gd name="T3" fmla="*/ 302 h 302"/>
                  <a:gd name="T4" fmla="*/ 12 w 542"/>
                  <a:gd name="T5" fmla="*/ 299 h 302"/>
                  <a:gd name="T6" fmla="*/ 13 w 542"/>
                  <a:gd name="T7" fmla="*/ 299 h 302"/>
                  <a:gd name="T8" fmla="*/ 9 w 542"/>
                  <a:gd name="T9" fmla="*/ 298 h 302"/>
                  <a:gd name="T10" fmla="*/ 402 w 542"/>
                  <a:gd name="T11" fmla="*/ 190 h 302"/>
                  <a:gd name="T12" fmla="*/ 19 w 542"/>
                  <a:gd name="T13" fmla="*/ 297 h 302"/>
                  <a:gd name="T14" fmla="*/ 402 w 542"/>
                  <a:gd name="T15" fmla="*/ 190 h 302"/>
                  <a:gd name="T16" fmla="*/ 402 w 542"/>
                  <a:gd name="T17" fmla="*/ 190 h 302"/>
                  <a:gd name="T18" fmla="*/ 542 w 542"/>
                  <a:gd name="T19" fmla="*/ 0 h 302"/>
                  <a:gd name="T20" fmla="*/ 537 w 542"/>
                  <a:gd name="T21" fmla="*/ 3 h 302"/>
                  <a:gd name="T22" fmla="*/ 536 w 542"/>
                  <a:gd name="T23" fmla="*/ 3 h 302"/>
                  <a:gd name="T24" fmla="*/ 537 w 542"/>
                  <a:gd name="T25" fmla="*/ 5 h 302"/>
                  <a:gd name="T26" fmla="*/ 536 w 542"/>
                  <a:gd name="T27" fmla="*/ 3 h 302"/>
                  <a:gd name="T28" fmla="*/ 535 w 542"/>
                  <a:gd name="T29" fmla="*/ 3 h 302"/>
                  <a:gd name="T30" fmla="*/ 13 w 542"/>
                  <a:gd name="T31" fmla="*/ 295 h 302"/>
                  <a:gd name="T32" fmla="*/ 12 w 542"/>
                  <a:gd name="T33" fmla="*/ 296 h 302"/>
                  <a:gd name="T34" fmla="*/ 344 w 542"/>
                  <a:gd name="T35" fmla="*/ 203 h 302"/>
                  <a:gd name="T36" fmla="*/ 26 w 542"/>
                  <a:gd name="T37" fmla="*/ 292 h 302"/>
                  <a:gd name="T38" fmla="*/ 531 w 542"/>
                  <a:gd name="T39" fmla="*/ 10 h 302"/>
                  <a:gd name="T40" fmla="*/ 405 w 542"/>
                  <a:gd name="T41" fmla="*/ 185 h 302"/>
                  <a:gd name="T42" fmla="*/ 406 w 542"/>
                  <a:gd name="T43" fmla="*/ 186 h 302"/>
                  <a:gd name="T44" fmla="*/ 408 w 542"/>
                  <a:gd name="T45" fmla="*/ 185 h 302"/>
                  <a:gd name="T46" fmla="*/ 407 w 542"/>
                  <a:gd name="T47" fmla="*/ 187 h 302"/>
                  <a:gd name="T48" fmla="*/ 408 w 542"/>
                  <a:gd name="T49" fmla="*/ 187 h 302"/>
                  <a:gd name="T50" fmla="*/ 408 w 542"/>
                  <a:gd name="T51" fmla="*/ 187 h 302"/>
                  <a:gd name="T52" fmla="*/ 537 w 542"/>
                  <a:gd name="T53" fmla="*/ 7 h 302"/>
                  <a:gd name="T54" fmla="*/ 538 w 542"/>
                  <a:gd name="T55" fmla="*/ 5 h 302"/>
                  <a:gd name="T56" fmla="*/ 542 w 542"/>
                  <a:gd name="T57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42" h="302">
                    <a:moveTo>
                      <a:pt x="9" y="298"/>
                    </a:moveTo>
                    <a:lnTo>
                      <a:pt x="0" y="302"/>
                    </a:lnTo>
                    <a:lnTo>
                      <a:pt x="12" y="299"/>
                    </a:lnTo>
                    <a:lnTo>
                      <a:pt x="13" y="299"/>
                    </a:lnTo>
                    <a:lnTo>
                      <a:pt x="9" y="298"/>
                    </a:lnTo>
                    <a:close/>
                    <a:moveTo>
                      <a:pt x="402" y="190"/>
                    </a:moveTo>
                    <a:lnTo>
                      <a:pt x="19" y="297"/>
                    </a:lnTo>
                    <a:lnTo>
                      <a:pt x="402" y="190"/>
                    </a:lnTo>
                    <a:lnTo>
                      <a:pt x="402" y="190"/>
                    </a:lnTo>
                    <a:close/>
                    <a:moveTo>
                      <a:pt x="542" y="0"/>
                    </a:moveTo>
                    <a:lnTo>
                      <a:pt x="537" y="3"/>
                    </a:lnTo>
                    <a:lnTo>
                      <a:pt x="536" y="3"/>
                    </a:lnTo>
                    <a:lnTo>
                      <a:pt x="537" y="5"/>
                    </a:lnTo>
                    <a:lnTo>
                      <a:pt x="536" y="3"/>
                    </a:lnTo>
                    <a:lnTo>
                      <a:pt x="535" y="3"/>
                    </a:lnTo>
                    <a:lnTo>
                      <a:pt x="13" y="295"/>
                    </a:lnTo>
                    <a:lnTo>
                      <a:pt x="12" y="296"/>
                    </a:lnTo>
                    <a:lnTo>
                      <a:pt x="344" y="203"/>
                    </a:lnTo>
                    <a:lnTo>
                      <a:pt x="26" y="292"/>
                    </a:lnTo>
                    <a:lnTo>
                      <a:pt x="531" y="10"/>
                    </a:lnTo>
                    <a:lnTo>
                      <a:pt x="405" y="185"/>
                    </a:lnTo>
                    <a:lnTo>
                      <a:pt x="406" y="186"/>
                    </a:lnTo>
                    <a:lnTo>
                      <a:pt x="408" y="185"/>
                    </a:lnTo>
                    <a:lnTo>
                      <a:pt x="407" y="187"/>
                    </a:lnTo>
                    <a:lnTo>
                      <a:pt x="408" y="187"/>
                    </a:lnTo>
                    <a:lnTo>
                      <a:pt x="408" y="187"/>
                    </a:lnTo>
                    <a:lnTo>
                      <a:pt x="537" y="7"/>
                    </a:lnTo>
                    <a:lnTo>
                      <a:pt x="538" y="5"/>
                    </a:lnTo>
                    <a:lnTo>
                      <a:pt x="54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303"/>
              <p:cNvSpPr>
                <a:spLocks noEditPoints="1"/>
              </p:cNvSpPr>
              <p:nvPr/>
            </p:nvSpPr>
            <p:spPr bwMode="auto">
              <a:xfrm>
                <a:off x="3256" y="-214"/>
                <a:ext cx="542" cy="302"/>
              </a:xfrm>
              <a:custGeom>
                <a:avLst/>
                <a:gdLst>
                  <a:gd name="T0" fmla="*/ 9 w 542"/>
                  <a:gd name="T1" fmla="*/ 298 h 302"/>
                  <a:gd name="T2" fmla="*/ 0 w 542"/>
                  <a:gd name="T3" fmla="*/ 302 h 302"/>
                  <a:gd name="T4" fmla="*/ 12 w 542"/>
                  <a:gd name="T5" fmla="*/ 299 h 302"/>
                  <a:gd name="T6" fmla="*/ 13 w 542"/>
                  <a:gd name="T7" fmla="*/ 299 h 302"/>
                  <a:gd name="T8" fmla="*/ 9 w 542"/>
                  <a:gd name="T9" fmla="*/ 298 h 302"/>
                  <a:gd name="T10" fmla="*/ 402 w 542"/>
                  <a:gd name="T11" fmla="*/ 190 h 302"/>
                  <a:gd name="T12" fmla="*/ 19 w 542"/>
                  <a:gd name="T13" fmla="*/ 297 h 302"/>
                  <a:gd name="T14" fmla="*/ 402 w 542"/>
                  <a:gd name="T15" fmla="*/ 190 h 302"/>
                  <a:gd name="T16" fmla="*/ 402 w 542"/>
                  <a:gd name="T17" fmla="*/ 190 h 302"/>
                  <a:gd name="T18" fmla="*/ 542 w 542"/>
                  <a:gd name="T19" fmla="*/ 0 h 302"/>
                  <a:gd name="T20" fmla="*/ 537 w 542"/>
                  <a:gd name="T21" fmla="*/ 3 h 302"/>
                  <a:gd name="T22" fmla="*/ 536 w 542"/>
                  <a:gd name="T23" fmla="*/ 3 h 302"/>
                  <a:gd name="T24" fmla="*/ 537 w 542"/>
                  <a:gd name="T25" fmla="*/ 5 h 302"/>
                  <a:gd name="T26" fmla="*/ 536 w 542"/>
                  <a:gd name="T27" fmla="*/ 3 h 302"/>
                  <a:gd name="T28" fmla="*/ 535 w 542"/>
                  <a:gd name="T29" fmla="*/ 3 h 302"/>
                  <a:gd name="T30" fmla="*/ 13 w 542"/>
                  <a:gd name="T31" fmla="*/ 295 h 302"/>
                  <a:gd name="T32" fmla="*/ 12 w 542"/>
                  <a:gd name="T33" fmla="*/ 296 h 302"/>
                  <a:gd name="T34" fmla="*/ 344 w 542"/>
                  <a:gd name="T35" fmla="*/ 203 h 302"/>
                  <a:gd name="T36" fmla="*/ 26 w 542"/>
                  <a:gd name="T37" fmla="*/ 292 h 302"/>
                  <a:gd name="T38" fmla="*/ 531 w 542"/>
                  <a:gd name="T39" fmla="*/ 10 h 302"/>
                  <a:gd name="T40" fmla="*/ 405 w 542"/>
                  <a:gd name="T41" fmla="*/ 185 h 302"/>
                  <a:gd name="T42" fmla="*/ 406 w 542"/>
                  <a:gd name="T43" fmla="*/ 186 h 302"/>
                  <a:gd name="T44" fmla="*/ 408 w 542"/>
                  <a:gd name="T45" fmla="*/ 185 h 302"/>
                  <a:gd name="T46" fmla="*/ 407 w 542"/>
                  <a:gd name="T47" fmla="*/ 187 h 302"/>
                  <a:gd name="T48" fmla="*/ 408 w 542"/>
                  <a:gd name="T49" fmla="*/ 187 h 302"/>
                  <a:gd name="T50" fmla="*/ 408 w 542"/>
                  <a:gd name="T51" fmla="*/ 187 h 302"/>
                  <a:gd name="T52" fmla="*/ 537 w 542"/>
                  <a:gd name="T53" fmla="*/ 7 h 302"/>
                  <a:gd name="T54" fmla="*/ 538 w 542"/>
                  <a:gd name="T55" fmla="*/ 5 h 302"/>
                  <a:gd name="T56" fmla="*/ 542 w 542"/>
                  <a:gd name="T57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42" h="302">
                    <a:moveTo>
                      <a:pt x="9" y="298"/>
                    </a:moveTo>
                    <a:lnTo>
                      <a:pt x="0" y="302"/>
                    </a:lnTo>
                    <a:lnTo>
                      <a:pt x="12" y="299"/>
                    </a:lnTo>
                    <a:lnTo>
                      <a:pt x="13" y="299"/>
                    </a:lnTo>
                    <a:lnTo>
                      <a:pt x="9" y="298"/>
                    </a:lnTo>
                    <a:moveTo>
                      <a:pt x="402" y="190"/>
                    </a:moveTo>
                    <a:lnTo>
                      <a:pt x="19" y="297"/>
                    </a:lnTo>
                    <a:lnTo>
                      <a:pt x="402" y="190"/>
                    </a:lnTo>
                    <a:lnTo>
                      <a:pt x="402" y="190"/>
                    </a:lnTo>
                    <a:moveTo>
                      <a:pt x="542" y="0"/>
                    </a:moveTo>
                    <a:lnTo>
                      <a:pt x="537" y="3"/>
                    </a:lnTo>
                    <a:lnTo>
                      <a:pt x="536" y="3"/>
                    </a:lnTo>
                    <a:lnTo>
                      <a:pt x="537" y="5"/>
                    </a:lnTo>
                    <a:lnTo>
                      <a:pt x="536" y="3"/>
                    </a:lnTo>
                    <a:lnTo>
                      <a:pt x="535" y="3"/>
                    </a:lnTo>
                    <a:lnTo>
                      <a:pt x="13" y="295"/>
                    </a:lnTo>
                    <a:lnTo>
                      <a:pt x="12" y="296"/>
                    </a:lnTo>
                    <a:lnTo>
                      <a:pt x="344" y="203"/>
                    </a:lnTo>
                    <a:lnTo>
                      <a:pt x="26" y="292"/>
                    </a:lnTo>
                    <a:lnTo>
                      <a:pt x="531" y="10"/>
                    </a:lnTo>
                    <a:lnTo>
                      <a:pt x="405" y="185"/>
                    </a:lnTo>
                    <a:lnTo>
                      <a:pt x="406" y="186"/>
                    </a:lnTo>
                    <a:lnTo>
                      <a:pt x="408" y="185"/>
                    </a:lnTo>
                    <a:lnTo>
                      <a:pt x="407" y="187"/>
                    </a:lnTo>
                    <a:lnTo>
                      <a:pt x="408" y="187"/>
                    </a:lnTo>
                    <a:lnTo>
                      <a:pt x="408" y="187"/>
                    </a:lnTo>
                    <a:lnTo>
                      <a:pt x="537" y="7"/>
                    </a:lnTo>
                    <a:lnTo>
                      <a:pt x="538" y="5"/>
                    </a:lnTo>
                    <a:lnTo>
                      <a:pt x="5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304"/>
              <p:cNvSpPr>
                <a:spLocks noEditPoints="1"/>
              </p:cNvSpPr>
              <p:nvPr/>
            </p:nvSpPr>
            <p:spPr bwMode="auto">
              <a:xfrm>
                <a:off x="3589" y="-29"/>
                <a:ext cx="465" cy="201"/>
              </a:xfrm>
              <a:custGeom>
                <a:avLst/>
                <a:gdLst>
                  <a:gd name="T0" fmla="*/ 0 w 465"/>
                  <a:gd name="T1" fmla="*/ 200 h 201"/>
                  <a:gd name="T2" fmla="*/ 0 w 465"/>
                  <a:gd name="T3" fmla="*/ 201 h 201"/>
                  <a:gd name="T4" fmla="*/ 1 w 465"/>
                  <a:gd name="T5" fmla="*/ 201 h 201"/>
                  <a:gd name="T6" fmla="*/ 0 w 465"/>
                  <a:gd name="T7" fmla="*/ 200 h 201"/>
                  <a:gd name="T8" fmla="*/ 69 w 465"/>
                  <a:gd name="T9" fmla="*/ 5 h 201"/>
                  <a:gd name="T10" fmla="*/ 69 w 465"/>
                  <a:gd name="T11" fmla="*/ 5 h 201"/>
                  <a:gd name="T12" fmla="*/ 69 w 465"/>
                  <a:gd name="T13" fmla="*/ 5 h 201"/>
                  <a:gd name="T14" fmla="*/ 1 w 465"/>
                  <a:gd name="T15" fmla="*/ 197 h 201"/>
                  <a:gd name="T16" fmla="*/ 1 w 465"/>
                  <a:gd name="T17" fmla="*/ 197 h 201"/>
                  <a:gd name="T18" fmla="*/ 69 w 465"/>
                  <a:gd name="T19" fmla="*/ 5 h 201"/>
                  <a:gd name="T20" fmla="*/ 458 w 465"/>
                  <a:gd name="T21" fmla="*/ 165 h 201"/>
                  <a:gd name="T22" fmla="*/ 458 w 465"/>
                  <a:gd name="T23" fmla="*/ 165 h 201"/>
                  <a:gd name="T24" fmla="*/ 458 w 465"/>
                  <a:gd name="T25" fmla="*/ 164 h 201"/>
                  <a:gd name="T26" fmla="*/ 458 w 465"/>
                  <a:gd name="T27" fmla="*/ 165 h 201"/>
                  <a:gd name="T28" fmla="*/ 459 w 465"/>
                  <a:gd name="T29" fmla="*/ 164 h 201"/>
                  <a:gd name="T30" fmla="*/ 458 w 465"/>
                  <a:gd name="T31" fmla="*/ 165 h 201"/>
                  <a:gd name="T32" fmla="*/ 74 w 465"/>
                  <a:gd name="T33" fmla="*/ 2 h 201"/>
                  <a:gd name="T34" fmla="*/ 32 w 465"/>
                  <a:gd name="T35" fmla="*/ 119 h 201"/>
                  <a:gd name="T36" fmla="*/ 73 w 465"/>
                  <a:gd name="T37" fmla="*/ 5 h 201"/>
                  <a:gd name="T38" fmla="*/ 452 w 465"/>
                  <a:gd name="T39" fmla="*/ 164 h 201"/>
                  <a:gd name="T40" fmla="*/ 452 w 465"/>
                  <a:gd name="T41" fmla="*/ 164 h 201"/>
                  <a:gd name="T42" fmla="*/ 4 w 465"/>
                  <a:gd name="T43" fmla="*/ 198 h 201"/>
                  <a:gd name="T44" fmla="*/ 3 w 465"/>
                  <a:gd name="T45" fmla="*/ 199 h 201"/>
                  <a:gd name="T46" fmla="*/ 3 w 465"/>
                  <a:gd name="T47" fmla="*/ 201 h 201"/>
                  <a:gd name="T48" fmla="*/ 5 w 465"/>
                  <a:gd name="T49" fmla="*/ 201 h 201"/>
                  <a:gd name="T50" fmla="*/ 5 w 465"/>
                  <a:gd name="T51" fmla="*/ 201 h 201"/>
                  <a:gd name="T52" fmla="*/ 122 w 465"/>
                  <a:gd name="T53" fmla="*/ 192 h 201"/>
                  <a:gd name="T54" fmla="*/ 458 w 465"/>
                  <a:gd name="T55" fmla="*/ 167 h 201"/>
                  <a:gd name="T56" fmla="*/ 461 w 465"/>
                  <a:gd name="T57" fmla="*/ 166 h 201"/>
                  <a:gd name="T58" fmla="*/ 465 w 465"/>
                  <a:gd name="T59" fmla="*/ 166 h 201"/>
                  <a:gd name="T60" fmla="*/ 463 w 465"/>
                  <a:gd name="T61" fmla="*/ 165 h 201"/>
                  <a:gd name="T62" fmla="*/ 462 w 465"/>
                  <a:gd name="T63" fmla="*/ 165 h 201"/>
                  <a:gd name="T64" fmla="*/ 459 w 465"/>
                  <a:gd name="T65" fmla="*/ 164 h 201"/>
                  <a:gd name="T66" fmla="*/ 459 w 465"/>
                  <a:gd name="T67" fmla="*/ 164 h 201"/>
                  <a:gd name="T68" fmla="*/ 75 w 465"/>
                  <a:gd name="T69" fmla="*/ 2 h 201"/>
                  <a:gd name="T70" fmla="*/ 74 w 465"/>
                  <a:gd name="T71" fmla="*/ 2 h 201"/>
                  <a:gd name="T72" fmla="*/ 71 w 465"/>
                  <a:gd name="T73" fmla="*/ 0 h 201"/>
                  <a:gd name="T74" fmla="*/ 71 w 465"/>
                  <a:gd name="T75" fmla="*/ 1 h 201"/>
                  <a:gd name="T76" fmla="*/ 73 w 465"/>
                  <a:gd name="T77" fmla="*/ 1 h 201"/>
                  <a:gd name="T78" fmla="*/ 72 w 465"/>
                  <a:gd name="T79" fmla="*/ 0 h 201"/>
                  <a:gd name="T80" fmla="*/ 71 w 465"/>
                  <a:gd name="T81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5" h="201">
                    <a:moveTo>
                      <a:pt x="0" y="200"/>
                    </a:moveTo>
                    <a:lnTo>
                      <a:pt x="0" y="201"/>
                    </a:lnTo>
                    <a:lnTo>
                      <a:pt x="1" y="201"/>
                    </a:lnTo>
                    <a:lnTo>
                      <a:pt x="0" y="200"/>
                    </a:lnTo>
                    <a:close/>
                    <a:moveTo>
                      <a:pt x="69" y="5"/>
                    </a:moveTo>
                    <a:lnTo>
                      <a:pt x="69" y="5"/>
                    </a:lnTo>
                    <a:lnTo>
                      <a:pt x="69" y="5"/>
                    </a:lnTo>
                    <a:lnTo>
                      <a:pt x="1" y="197"/>
                    </a:lnTo>
                    <a:lnTo>
                      <a:pt x="1" y="197"/>
                    </a:lnTo>
                    <a:lnTo>
                      <a:pt x="69" y="5"/>
                    </a:lnTo>
                    <a:close/>
                    <a:moveTo>
                      <a:pt x="458" y="165"/>
                    </a:moveTo>
                    <a:lnTo>
                      <a:pt x="458" y="165"/>
                    </a:lnTo>
                    <a:lnTo>
                      <a:pt x="458" y="164"/>
                    </a:lnTo>
                    <a:lnTo>
                      <a:pt x="458" y="165"/>
                    </a:lnTo>
                    <a:lnTo>
                      <a:pt x="459" y="164"/>
                    </a:lnTo>
                    <a:lnTo>
                      <a:pt x="458" y="165"/>
                    </a:lnTo>
                    <a:close/>
                    <a:moveTo>
                      <a:pt x="74" y="2"/>
                    </a:moveTo>
                    <a:lnTo>
                      <a:pt x="32" y="119"/>
                    </a:lnTo>
                    <a:lnTo>
                      <a:pt x="73" y="5"/>
                    </a:lnTo>
                    <a:lnTo>
                      <a:pt x="452" y="164"/>
                    </a:lnTo>
                    <a:lnTo>
                      <a:pt x="452" y="164"/>
                    </a:lnTo>
                    <a:lnTo>
                      <a:pt x="4" y="198"/>
                    </a:lnTo>
                    <a:lnTo>
                      <a:pt x="3" y="199"/>
                    </a:lnTo>
                    <a:lnTo>
                      <a:pt x="3" y="201"/>
                    </a:lnTo>
                    <a:lnTo>
                      <a:pt x="5" y="201"/>
                    </a:lnTo>
                    <a:lnTo>
                      <a:pt x="5" y="201"/>
                    </a:lnTo>
                    <a:lnTo>
                      <a:pt x="122" y="192"/>
                    </a:lnTo>
                    <a:lnTo>
                      <a:pt x="458" y="167"/>
                    </a:lnTo>
                    <a:lnTo>
                      <a:pt x="461" y="166"/>
                    </a:lnTo>
                    <a:lnTo>
                      <a:pt x="465" y="166"/>
                    </a:lnTo>
                    <a:lnTo>
                      <a:pt x="463" y="165"/>
                    </a:lnTo>
                    <a:lnTo>
                      <a:pt x="462" y="165"/>
                    </a:lnTo>
                    <a:lnTo>
                      <a:pt x="459" y="164"/>
                    </a:lnTo>
                    <a:lnTo>
                      <a:pt x="459" y="164"/>
                    </a:lnTo>
                    <a:lnTo>
                      <a:pt x="75" y="2"/>
                    </a:lnTo>
                    <a:lnTo>
                      <a:pt x="74" y="2"/>
                    </a:lnTo>
                    <a:close/>
                    <a:moveTo>
                      <a:pt x="71" y="0"/>
                    </a:moveTo>
                    <a:lnTo>
                      <a:pt x="71" y="1"/>
                    </a:lnTo>
                    <a:lnTo>
                      <a:pt x="73" y="1"/>
                    </a:lnTo>
                    <a:lnTo>
                      <a:pt x="72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305"/>
              <p:cNvSpPr>
                <a:spLocks noEditPoints="1"/>
              </p:cNvSpPr>
              <p:nvPr/>
            </p:nvSpPr>
            <p:spPr bwMode="auto">
              <a:xfrm>
                <a:off x="3589" y="-29"/>
                <a:ext cx="465" cy="201"/>
              </a:xfrm>
              <a:custGeom>
                <a:avLst/>
                <a:gdLst>
                  <a:gd name="T0" fmla="*/ 0 w 465"/>
                  <a:gd name="T1" fmla="*/ 200 h 201"/>
                  <a:gd name="T2" fmla="*/ 0 w 465"/>
                  <a:gd name="T3" fmla="*/ 201 h 201"/>
                  <a:gd name="T4" fmla="*/ 1 w 465"/>
                  <a:gd name="T5" fmla="*/ 201 h 201"/>
                  <a:gd name="T6" fmla="*/ 0 w 465"/>
                  <a:gd name="T7" fmla="*/ 200 h 201"/>
                  <a:gd name="T8" fmla="*/ 69 w 465"/>
                  <a:gd name="T9" fmla="*/ 5 h 201"/>
                  <a:gd name="T10" fmla="*/ 69 w 465"/>
                  <a:gd name="T11" fmla="*/ 5 h 201"/>
                  <a:gd name="T12" fmla="*/ 69 w 465"/>
                  <a:gd name="T13" fmla="*/ 5 h 201"/>
                  <a:gd name="T14" fmla="*/ 1 w 465"/>
                  <a:gd name="T15" fmla="*/ 197 h 201"/>
                  <a:gd name="T16" fmla="*/ 1 w 465"/>
                  <a:gd name="T17" fmla="*/ 197 h 201"/>
                  <a:gd name="T18" fmla="*/ 69 w 465"/>
                  <a:gd name="T19" fmla="*/ 5 h 201"/>
                  <a:gd name="T20" fmla="*/ 458 w 465"/>
                  <a:gd name="T21" fmla="*/ 165 h 201"/>
                  <a:gd name="T22" fmla="*/ 458 w 465"/>
                  <a:gd name="T23" fmla="*/ 165 h 201"/>
                  <a:gd name="T24" fmla="*/ 458 w 465"/>
                  <a:gd name="T25" fmla="*/ 164 h 201"/>
                  <a:gd name="T26" fmla="*/ 458 w 465"/>
                  <a:gd name="T27" fmla="*/ 165 h 201"/>
                  <a:gd name="T28" fmla="*/ 459 w 465"/>
                  <a:gd name="T29" fmla="*/ 164 h 201"/>
                  <a:gd name="T30" fmla="*/ 458 w 465"/>
                  <a:gd name="T31" fmla="*/ 165 h 201"/>
                  <a:gd name="T32" fmla="*/ 74 w 465"/>
                  <a:gd name="T33" fmla="*/ 2 h 201"/>
                  <a:gd name="T34" fmla="*/ 32 w 465"/>
                  <a:gd name="T35" fmla="*/ 119 h 201"/>
                  <a:gd name="T36" fmla="*/ 73 w 465"/>
                  <a:gd name="T37" fmla="*/ 5 h 201"/>
                  <a:gd name="T38" fmla="*/ 452 w 465"/>
                  <a:gd name="T39" fmla="*/ 164 h 201"/>
                  <a:gd name="T40" fmla="*/ 452 w 465"/>
                  <a:gd name="T41" fmla="*/ 164 h 201"/>
                  <a:gd name="T42" fmla="*/ 4 w 465"/>
                  <a:gd name="T43" fmla="*/ 198 h 201"/>
                  <a:gd name="T44" fmla="*/ 3 w 465"/>
                  <a:gd name="T45" fmla="*/ 199 h 201"/>
                  <a:gd name="T46" fmla="*/ 3 w 465"/>
                  <a:gd name="T47" fmla="*/ 201 h 201"/>
                  <a:gd name="T48" fmla="*/ 5 w 465"/>
                  <a:gd name="T49" fmla="*/ 201 h 201"/>
                  <a:gd name="T50" fmla="*/ 5 w 465"/>
                  <a:gd name="T51" fmla="*/ 201 h 201"/>
                  <a:gd name="T52" fmla="*/ 122 w 465"/>
                  <a:gd name="T53" fmla="*/ 192 h 201"/>
                  <a:gd name="T54" fmla="*/ 458 w 465"/>
                  <a:gd name="T55" fmla="*/ 167 h 201"/>
                  <a:gd name="T56" fmla="*/ 461 w 465"/>
                  <a:gd name="T57" fmla="*/ 166 h 201"/>
                  <a:gd name="T58" fmla="*/ 465 w 465"/>
                  <a:gd name="T59" fmla="*/ 166 h 201"/>
                  <a:gd name="T60" fmla="*/ 463 w 465"/>
                  <a:gd name="T61" fmla="*/ 165 h 201"/>
                  <a:gd name="T62" fmla="*/ 462 w 465"/>
                  <a:gd name="T63" fmla="*/ 165 h 201"/>
                  <a:gd name="T64" fmla="*/ 459 w 465"/>
                  <a:gd name="T65" fmla="*/ 164 h 201"/>
                  <a:gd name="T66" fmla="*/ 459 w 465"/>
                  <a:gd name="T67" fmla="*/ 164 h 201"/>
                  <a:gd name="T68" fmla="*/ 75 w 465"/>
                  <a:gd name="T69" fmla="*/ 2 h 201"/>
                  <a:gd name="T70" fmla="*/ 74 w 465"/>
                  <a:gd name="T71" fmla="*/ 2 h 201"/>
                  <a:gd name="T72" fmla="*/ 71 w 465"/>
                  <a:gd name="T73" fmla="*/ 0 h 201"/>
                  <a:gd name="T74" fmla="*/ 71 w 465"/>
                  <a:gd name="T75" fmla="*/ 1 h 201"/>
                  <a:gd name="T76" fmla="*/ 73 w 465"/>
                  <a:gd name="T77" fmla="*/ 1 h 201"/>
                  <a:gd name="T78" fmla="*/ 72 w 465"/>
                  <a:gd name="T79" fmla="*/ 0 h 201"/>
                  <a:gd name="T80" fmla="*/ 71 w 465"/>
                  <a:gd name="T81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5" h="201">
                    <a:moveTo>
                      <a:pt x="0" y="200"/>
                    </a:moveTo>
                    <a:lnTo>
                      <a:pt x="0" y="201"/>
                    </a:lnTo>
                    <a:lnTo>
                      <a:pt x="1" y="201"/>
                    </a:lnTo>
                    <a:lnTo>
                      <a:pt x="0" y="200"/>
                    </a:lnTo>
                    <a:moveTo>
                      <a:pt x="69" y="5"/>
                    </a:moveTo>
                    <a:lnTo>
                      <a:pt x="69" y="5"/>
                    </a:lnTo>
                    <a:lnTo>
                      <a:pt x="69" y="5"/>
                    </a:lnTo>
                    <a:lnTo>
                      <a:pt x="1" y="197"/>
                    </a:lnTo>
                    <a:lnTo>
                      <a:pt x="1" y="197"/>
                    </a:lnTo>
                    <a:lnTo>
                      <a:pt x="69" y="5"/>
                    </a:lnTo>
                    <a:moveTo>
                      <a:pt x="458" y="165"/>
                    </a:moveTo>
                    <a:lnTo>
                      <a:pt x="458" y="165"/>
                    </a:lnTo>
                    <a:lnTo>
                      <a:pt x="458" y="164"/>
                    </a:lnTo>
                    <a:lnTo>
                      <a:pt x="458" y="165"/>
                    </a:lnTo>
                    <a:lnTo>
                      <a:pt x="459" y="164"/>
                    </a:lnTo>
                    <a:lnTo>
                      <a:pt x="458" y="165"/>
                    </a:lnTo>
                    <a:moveTo>
                      <a:pt x="74" y="2"/>
                    </a:moveTo>
                    <a:lnTo>
                      <a:pt x="32" y="119"/>
                    </a:lnTo>
                    <a:lnTo>
                      <a:pt x="73" y="5"/>
                    </a:lnTo>
                    <a:lnTo>
                      <a:pt x="452" y="164"/>
                    </a:lnTo>
                    <a:lnTo>
                      <a:pt x="452" y="164"/>
                    </a:lnTo>
                    <a:lnTo>
                      <a:pt x="4" y="198"/>
                    </a:lnTo>
                    <a:lnTo>
                      <a:pt x="3" y="199"/>
                    </a:lnTo>
                    <a:lnTo>
                      <a:pt x="3" y="201"/>
                    </a:lnTo>
                    <a:lnTo>
                      <a:pt x="5" y="201"/>
                    </a:lnTo>
                    <a:lnTo>
                      <a:pt x="5" y="201"/>
                    </a:lnTo>
                    <a:lnTo>
                      <a:pt x="122" y="192"/>
                    </a:lnTo>
                    <a:lnTo>
                      <a:pt x="458" y="167"/>
                    </a:lnTo>
                    <a:lnTo>
                      <a:pt x="461" y="166"/>
                    </a:lnTo>
                    <a:lnTo>
                      <a:pt x="465" y="166"/>
                    </a:lnTo>
                    <a:lnTo>
                      <a:pt x="463" y="165"/>
                    </a:lnTo>
                    <a:lnTo>
                      <a:pt x="462" y="165"/>
                    </a:lnTo>
                    <a:lnTo>
                      <a:pt x="459" y="164"/>
                    </a:lnTo>
                    <a:lnTo>
                      <a:pt x="459" y="164"/>
                    </a:lnTo>
                    <a:lnTo>
                      <a:pt x="75" y="2"/>
                    </a:lnTo>
                    <a:lnTo>
                      <a:pt x="74" y="2"/>
                    </a:lnTo>
                    <a:moveTo>
                      <a:pt x="71" y="0"/>
                    </a:moveTo>
                    <a:lnTo>
                      <a:pt x="71" y="1"/>
                    </a:lnTo>
                    <a:lnTo>
                      <a:pt x="73" y="1"/>
                    </a:lnTo>
                    <a:lnTo>
                      <a:pt x="72" y="0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306"/>
              <p:cNvSpPr>
                <a:spLocks noEditPoints="1"/>
              </p:cNvSpPr>
              <p:nvPr/>
            </p:nvSpPr>
            <p:spPr bwMode="auto">
              <a:xfrm>
                <a:off x="3263" y="-29"/>
                <a:ext cx="401" cy="201"/>
              </a:xfrm>
              <a:custGeom>
                <a:avLst/>
                <a:gdLst>
                  <a:gd name="T0" fmla="*/ 395 w 401"/>
                  <a:gd name="T1" fmla="*/ 5 h 201"/>
                  <a:gd name="T2" fmla="*/ 395 w 401"/>
                  <a:gd name="T3" fmla="*/ 5 h 201"/>
                  <a:gd name="T4" fmla="*/ 327 w 401"/>
                  <a:gd name="T5" fmla="*/ 197 h 201"/>
                  <a:gd name="T6" fmla="*/ 327 w 401"/>
                  <a:gd name="T7" fmla="*/ 197 h 201"/>
                  <a:gd name="T8" fmla="*/ 12 w 401"/>
                  <a:gd name="T9" fmla="*/ 112 h 201"/>
                  <a:gd name="T10" fmla="*/ 395 w 401"/>
                  <a:gd name="T11" fmla="*/ 5 h 201"/>
                  <a:gd name="T12" fmla="*/ 401 w 401"/>
                  <a:gd name="T13" fmla="*/ 0 h 201"/>
                  <a:gd name="T14" fmla="*/ 399 w 401"/>
                  <a:gd name="T15" fmla="*/ 1 h 201"/>
                  <a:gd name="T16" fmla="*/ 397 w 401"/>
                  <a:gd name="T17" fmla="*/ 1 h 201"/>
                  <a:gd name="T18" fmla="*/ 337 w 401"/>
                  <a:gd name="T19" fmla="*/ 18 h 201"/>
                  <a:gd name="T20" fmla="*/ 5 w 401"/>
                  <a:gd name="T21" fmla="*/ 111 h 201"/>
                  <a:gd name="T22" fmla="*/ 3 w 401"/>
                  <a:gd name="T23" fmla="*/ 111 h 201"/>
                  <a:gd name="T24" fmla="*/ 0 w 401"/>
                  <a:gd name="T25" fmla="*/ 112 h 201"/>
                  <a:gd name="T26" fmla="*/ 2 w 401"/>
                  <a:gd name="T27" fmla="*/ 113 h 201"/>
                  <a:gd name="T28" fmla="*/ 6 w 401"/>
                  <a:gd name="T29" fmla="*/ 114 h 201"/>
                  <a:gd name="T30" fmla="*/ 307 w 401"/>
                  <a:gd name="T31" fmla="*/ 195 h 201"/>
                  <a:gd name="T32" fmla="*/ 326 w 401"/>
                  <a:gd name="T33" fmla="*/ 200 h 201"/>
                  <a:gd name="T34" fmla="*/ 326 w 401"/>
                  <a:gd name="T35" fmla="*/ 200 h 201"/>
                  <a:gd name="T36" fmla="*/ 327 w 401"/>
                  <a:gd name="T37" fmla="*/ 201 h 201"/>
                  <a:gd name="T38" fmla="*/ 329 w 401"/>
                  <a:gd name="T39" fmla="*/ 201 h 201"/>
                  <a:gd name="T40" fmla="*/ 329 w 401"/>
                  <a:gd name="T41" fmla="*/ 201 h 201"/>
                  <a:gd name="T42" fmla="*/ 329 w 401"/>
                  <a:gd name="T43" fmla="*/ 199 h 201"/>
                  <a:gd name="T44" fmla="*/ 330 w 401"/>
                  <a:gd name="T45" fmla="*/ 198 h 201"/>
                  <a:gd name="T46" fmla="*/ 358 w 401"/>
                  <a:gd name="T47" fmla="*/ 119 h 201"/>
                  <a:gd name="T48" fmla="*/ 400 w 401"/>
                  <a:gd name="T49" fmla="*/ 2 h 201"/>
                  <a:gd name="T50" fmla="*/ 401 w 401"/>
                  <a:gd name="T51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1" h="201">
                    <a:moveTo>
                      <a:pt x="395" y="5"/>
                    </a:moveTo>
                    <a:lnTo>
                      <a:pt x="395" y="5"/>
                    </a:lnTo>
                    <a:lnTo>
                      <a:pt x="327" y="197"/>
                    </a:lnTo>
                    <a:lnTo>
                      <a:pt x="327" y="197"/>
                    </a:lnTo>
                    <a:lnTo>
                      <a:pt x="12" y="112"/>
                    </a:lnTo>
                    <a:lnTo>
                      <a:pt x="395" y="5"/>
                    </a:lnTo>
                    <a:close/>
                    <a:moveTo>
                      <a:pt x="401" y="0"/>
                    </a:moveTo>
                    <a:lnTo>
                      <a:pt x="399" y="1"/>
                    </a:lnTo>
                    <a:lnTo>
                      <a:pt x="397" y="1"/>
                    </a:lnTo>
                    <a:lnTo>
                      <a:pt x="337" y="18"/>
                    </a:lnTo>
                    <a:lnTo>
                      <a:pt x="5" y="111"/>
                    </a:lnTo>
                    <a:lnTo>
                      <a:pt x="3" y="111"/>
                    </a:lnTo>
                    <a:lnTo>
                      <a:pt x="0" y="112"/>
                    </a:lnTo>
                    <a:lnTo>
                      <a:pt x="2" y="113"/>
                    </a:lnTo>
                    <a:lnTo>
                      <a:pt x="6" y="114"/>
                    </a:lnTo>
                    <a:lnTo>
                      <a:pt x="307" y="195"/>
                    </a:lnTo>
                    <a:lnTo>
                      <a:pt x="326" y="200"/>
                    </a:lnTo>
                    <a:lnTo>
                      <a:pt x="326" y="200"/>
                    </a:lnTo>
                    <a:lnTo>
                      <a:pt x="327" y="201"/>
                    </a:lnTo>
                    <a:lnTo>
                      <a:pt x="329" y="201"/>
                    </a:lnTo>
                    <a:lnTo>
                      <a:pt x="329" y="201"/>
                    </a:lnTo>
                    <a:lnTo>
                      <a:pt x="329" y="199"/>
                    </a:lnTo>
                    <a:lnTo>
                      <a:pt x="330" y="198"/>
                    </a:lnTo>
                    <a:lnTo>
                      <a:pt x="358" y="119"/>
                    </a:lnTo>
                    <a:lnTo>
                      <a:pt x="400" y="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307"/>
              <p:cNvSpPr>
                <a:spLocks noEditPoints="1"/>
              </p:cNvSpPr>
              <p:nvPr/>
            </p:nvSpPr>
            <p:spPr bwMode="auto">
              <a:xfrm>
                <a:off x="3263" y="-29"/>
                <a:ext cx="401" cy="201"/>
              </a:xfrm>
              <a:custGeom>
                <a:avLst/>
                <a:gdLst>
                  <a:gd name="T0" fmla="*/ 395 w 401"/>
                  <a:gd name="T1" fmla="*/ 5 h 201"/>
                  <a:gd name="T2" fmla="*/ 395 w 401"/>
                  <a:gd name="T3" fmla="*/ 5 h 201"/>
                  <a:gd name="T4" fmla="*/ 327 w 401"/>
                  <a:gd name="T5" fmla="*/ 197 h 201"/>
                  <a:gd name="T6" fmla="*/ 327 w 401"/>
                  <a:gd name="T7" fmla="*/ 197 h 201"/>
                  <a:gd name="T8" fmla="*/ 12 w 401"/>
                  <a:gd name="T9" fmla="*/ 112 h 201"/>
                  <a:gd name="T10" fmla="*/ 395 w 401"/>
                  <a:gd name="T11" fmla="*/ 5 h 201"/>
                  <a:gd name="T12" fmla="*/ 401 w 401"/>
                  <a:gd name="T13" fmla="*/ 0 h 201"/>
                  <a:gd name="T14" fmla="*/ 399 w 401"/>
                  <a:gd name="T15" fmla="*/ 1 h 201"/>
                  <a:gd name="T16" fmla="*/ 397 w 401"/>
                  <a:gd name="T17" fmla="*/ 1 h 201"/>
                  <a:gd name="T18" fmla="*/ 337 w 401"/>
                  <a:gd name="T19" fmla="*/ 18 h 201"/>
                  <a:gd name="T20" fmla="*/ 5 w 401"/>
                  <a:gd name="T21" fmla="*/ 111 h 201"/>
                  <a:gd name="T22" fmla="*/ 3 w 401"/>
                  <a:gd name="T23" fmla="*/ 111 h 201"/>
                  <a:gd name="T24" fmla="*/ 0 w 401"/>
                  <a:gd name="T25" fmla="*/ 112 h 201"/>
                  <a:gd name="T26" fmla="*/ 2 w 401"/>
                  <a:gd name="T27" fmla="*/ 113 h 201"/>
                  <a:gd name="T28" fmla="*/ 6 w 401"/>
                  <a:gd name="T29" fmla="*/ 114 h 201"/>
                  <a:gd name="T30" fmla="*/ 307 w 401"/>
                  <a:gd name="T31" fmla="*/ 195 h 201"/>
                  <a:gd name="T32" fmla="*/ 326 w 401"/>
                  <a:gd name="T33" fmla="*/ 200 h 201"/>
                  <a:gd name="T34" fmla="*/ 326 w 401"/>
                  <a:gd name="T35" fmla="*/ 200 h 201"/>
                  <a:gd name="T36" fmla="*/ 327 w 401"/>
                  <a:gd name="T37" fmla="*/ 201 h 201"/>
                  <a:gd name="T38" fmla="*/ 329 w 401"/>
                  <a:gd name="T39" fmla="*/ 201 h 201"/>
                  <a:gd name="T40" fmla="*/ 329 w 401"/>
                  <a:gd name="T41" fmla="*/ 201 h 201"/>
                  <a:gd name="T42" fmla="*/ 329 w 401"/>
                  <a:gd name="T43" fmla="*/ 199 h 201"/>
                  <a:gd name="T44" fmla="*/ 330 w 401"/>
                  <a:gd name="T45" fmla="*/ 198 h 201"/>
                  <a:gd name="T46" fmla="*/ 358 w 401"/>
                  <a:gd name="T47" fmla="*/ 119 h 201"/>
                  <a:gd name="T48" fmla="*/ 400 w 401"/>
                  <a:gd name="T49" fmla="*/ 2 h 201"/>
                  <a:gd name="T50" fmla="*/ 401 w 401"/>
                  <a:gd name="T51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1" h="201">
                    <a:moveTo>
                      <a:pt x="395" y="5"/>
                    </a:moveTo>
                    <a:lnTo>
                      <a:pt x="395" y="5"/>
                    </a:lnTo>
                    <a:lnTo>
                      <a:pt x="327" y="197"/>
                    </a:lnTo>
                    <a:lnTo>
                      <a:pt x="327" y="197"/>
                    </a:lnTo>
                    <a:lnTo>
                      <a:pt x="12" y="112"/>
                    </a:lnTo>
                    <a:lnTo>
                      <a:pt x="395" y="5"/>
                    </a:lnTo>
                    <a:moveTo>
                      <a:pt x="401" y="0"/>
                    </a:moveTo>
                    <a:lnTo>
                      <a:pt x="399" y="1"/>
                    </a:lnTo>
                    <a:lnTo>
                      <a:pt x="397" y="1"/>
                    </a:lnTo>
                    <a:lnTo>
                      <a:pt x="337" y="18"/>
                    </a:lnTo>
                    <a:lnTo>
                      <a:pt x="5" y="111"/>
                    </a:lnTo>
                    <a:lnTo>
                      <a:pt x="3" y="111"/>
                    </a:lnTo>
                    <a:lnTo>
                      <a:pt x="0" y="112"/>
                    </a:lnTo>
                    <a:lnTo>
                      <a:pt x="2" y="113"/>
                    </a:lnTo>
                    <a:lnTo>
                      <a:pt x="6" y="114"/>
                    </a:lnTo>
                    <a:lnTo>
                      <a:pt x="307" y="195"/>
                    </a:lnTo>
                    <a:lnTo>
                      <a:pt x="326" y="200"/>
                    </a:lnTo>
                    <a:lnTo>
                      <a:pt x="326" y="200"/>
                    </a:lnTo>
                    <a:lnTo>
                      <a:pt x="327" y="201"/>
                    </a:lnTo>
                    <a:lnTo>
                      <a:pt x="329" y="201"/>
                    </a:lnTo>
                    <a:lnTo>
                      <a:pt x="329" y="201"/>
                    </a:lnTo>
                    <a:lnTo>
                      <a:pt x="329" y="199"/>
                    </a:lnTo>
                    <a:lnTo>
                      <a:pt x="330" y="198"/>
                    </a:lnTo>
                    <a:lnTo>
                      <a:pt x="358" y="119"/>
                    </a:lnTo>
                    <a:lnTo>
                      <a:pt x="400" y="2"/>
                    </a:lnTo>
                    <a:lnTo>
                      <a:pt x="40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308"/>
              <p:cNvSpPr>
                <a:spLocks noEditPoints="1"/>
              </p:cNvSpPr>
              <p:nvPr/>
            </p:nvSpPr>
            <p:spPr bwMode="auto">
              <a:xfrm>
                <a:off x="4442" y="1502"/>
                <a:ext cx="225" cy="171"/>
              </a:xfrm>
              <a:custGeom>
                <a:avLst/>
                <a:gdLst>
                  <a:gd name="T0" fmla="*/ 8 w 225"/>
                  <a:gd name="T1" fmla="*/ 131 h 171"/>
                  <a:gd name="T2" fmla="*/ 4 w 225"/>
                  <a:gd name="T3" fmla="*/ 134 h 171"/>
                  <a:gd name="T4" fmla="*/ 5 w 225"/>
                  <a:gd name="T5" fmla="*/ 134 h 171"/>
                  <a:gd name="T6" fmla="*/ 147 w 225"/>
                  <a:gd name="T7" fmla="*/ 171 h 171"/>
                  <a:gd name="T8" fmla="*/ 148 w 225"/>
                  <a:gd name="T9" fmla="*/ 171 h 171"/>
                  <a:gd name="T10" fmla="*/ 145 w 225"/>
                  <a:gd name="T11" fmla="*/ 167 h 171"/>
                  <a:gd name="T12" fmla="*/ 8 w 225"/>
                  <a:gd name="T13" fmla="*/ 131 h 171"/>
                  <a:gd name="T14" fmla="*/ 3 w 225"/>
                  <a:gd name="T15" fmla="*/ 130 h 171"/>
                  <a:gd name="T16" fmla="*/ 0 w 225"/>
                  <a:gd name="T17" fmla="*/ 132 h 171"/>
                  <a:gd name="T18" fmla="*/ 2 w 225"/>
                  <a:gd name="T19" fmla="*/ 133 h 171"/>
                  <a:gd name="T20" fmla="*/ 3 w 225"/>
                  <a:gd name="T21" fmla="*/ 130 h 171"/>
                  <a:gd name="T22" fmla="*/ 222 w 225"/>
                  <a:gd name="T23" fmla="*/ 5 h 171"/>
                  <a:gd name="T24" fmla="*/ 222 w 225"/>
                  <a:gd name="T25" fmla="*/ 5 h 171"/>
                  <a:gd name="T26" fmla="*/ 218 w 225"/>
                  <a:gd name="T27" fmla="*/ 8 h 171"/>
                  <a:gd name="T28" fmla="*/ 150 w 225"/>
                  <a:gd name="T29" fmla="*/ 169 h 171"/>
                  <a:gd name="T30" fmla="*/ 150 w 225"/>
                  <a:gd name="T31" fmla="*/ 169 h 171"/>
                  <a:gd name="T32" fmla="*/ 150 w 225"/>
                  <a:gd name="T33" fmla="*/ 168 h 171"/>
                  <a:gd name="T34" fmla="*/ 150 w 225"/>
                  <a:gd name="T35" fmla="*/ 169 h 171"/>
                  <a:gd name="T36" fmla="*/ 154 w 225"/>
                  <a:gd name="T37" fmla="*/ 166 h 171"/>
                  <a:gd name="T38" fmla="*/ 155 w 225"/>
                  <a:gd name="T39" fmla="*/ 165 h 171"/>
                  <a:gd name="T40" fmla="*/ 222 w 225"/>
                  <a:gd name="T41" fmla="*/ 5 h 171"/>
                  <a:gd name="T42" fmla="*/ 225 w 225"/>
                  <a:gd name="T43" fmla="*/ 0 h 171"/>
                  <a:gd name="T44" fmla="*/ 222 w 225"/>
                  <a:gd name="T45" fmla="*/ 2 h 171"/>
                  <a:gd name="T46" fmla="*/ 222 w 225"/>
                  <a:gd name="T47" fmla="*/ 2 h 171"/>
                  <a:gd name="T48" fmla="*/ 224 w 225"/>
                  <a:gd name="T49" fmla="*/ 2 h 171"/>
                  <a:gd name="T50" fmla="*/ 225 w 225"/>
                  <a:gd name="T5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5" h="171">
                    <a:moveTo>
                      <a:pt x="8" y="131"/>
                    </a:moveTo>
                    <a:lnTo>
                      <a:pt x="4" y="134"/>
                    </a:lnTo>
                    <a:lnTo>
                      <a:pt x="5" y="134"/>
                    </a:lnTo>
                    <a:lnTo>
                      <a:pt x="147" y="171"/>
                    </a:lnTo>
                    <a:lnTo>
                      <a:pt x="148" y="171"/>
                    </a:lnTo>
                    <a:lnTo>
                      <a:pt x="145" y="167"/>
                    </a:lnTo>
                    <a:lnTo>
                      <a:pt x="8" y="131"/>
                    </a:lnTo>
                    <a:close/>
                    <a:moveTo>
                      <a:pt x="3" y="130"/>
                    </a:moveTo>
                    <a:lnTo>
                      <a:pt x="0" y="132"/>
                    </a:lnTo>
                    <a:lnTo>
                      <a:pt x="2" y="133"/>
                    </a:lnTo>
                    <a:lnTo>
                      <a:pt x="3" y="130"/>
                    </a:lnTo>
                    <a:close/>
                    <a:moveTo>
                      <a:pt x="222" y="5"/>
                    </a:moveTo>
                    <a:lnTo>
                      <a:pt x="222" y="5"/>
                    </a:lnTo>
                    <a:lnTo>
                      <a:pt x="218" y="8"/>
                    </a:lnTo>
                    <a:lnTo>
                      <a:pt x="150" y="169"/>
                    </a:lnTo>
                    <a:lnTo>
                      <a:pt x="150" y="169"/>
                    </a:lnTo>
                    <a:lnTo>
                      <a:pt x="150" y="168"/>
                    </a:lnTo>
                    <a:lnTo>
                      <a:pt x="150" y="169"/>
                    </a:lnTo>
                    <a:lnTo>
                      <a:pt x="154" y="166"/>
                    </a:lnTo>
                    <a:lnTo>
                      <a:pt x="155" y="165"/>
                    </a:lnTo>
                    <a:lnTo>
                      <a:pt x="222" y="5"/>
                    </a:lnTo>
                    <a:close/>
                    <a:moveTo>
                      <a:pt x="225" y="0"/>
                    </a:moveTo>
                    <a:lnTo>
                      <a:pt x="222" y="2"/>
                    </a:lnTo>
                    <a:lnTo>
                      <a:pt x="222" y="2"/>
                    </a:lnTo>
                    <a:lnTo>
                      <a:pt x="224" y="2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309"/>
              <p:cNvSpPr>
                <a:spLocks noEditPoints="1"/>
              </p:cNvSpPr>
              <p:nvPr/>
            </p:nvSpPr>
            <p:spPr bwMode="auto">
              <a:xfrm>
                <a:off x="4442" y="1502"/>
                <a:ext cx="225" cy="171"/>
              </a:xfrm>
              <a:custGeom>
                <a:avLst/>
                <a:gdLst>
                  <a:gd name="T0" fmla="*/ 8 w 225"/>
                  <a:gd name="T1" fmla="*/ 131 h 171"/>
                  <a:gd name="T2" fmla="*/ 4 w 225"/>
                  <a:gd name="T3" fmla="*/ 134 h 171"/>
                  <a:gd name="T4" fmla="*/ 5 w 225"/>
                  <a:gd name="T5" fmla="*/ 134 h 171"/>
                  <a:gd name="T6" fmla="*/ 147 w 225"/>
                  <a:gd name="T7" fmla="*/ 171 h 171"/>
                  <a:gd name="T8" fmla="*/ 148 w 225"/>
                  <a:gd name="T9" fmla="*/ 171 h 171"/>
                  <a:gd name="T10" fmla="*/ 145 w 225"/>
                  <a:gd name="T11" fmla="*/ 167 h 171"/>
                  <a:gd name="T12" fmla="*/ 8 w 225"/>
                  <a:gd name="T13" fmla="*/ 131 h 171"/>
                  <a:gd name="T14" fmla="*/ 3 w 225"/>
                  <a:gd name="T15" fmla="*/ 130 h 171"/>
                  <a:gd name="T16" fmla="*/ 0 w 225"/>
                  <a:gd name="T17" fmla="*/ 132 h 171"/>
                  <a:gd name="T18" fmla="*/ 2 w 225"/>
                  <a:gd name="T19" fmla="*/ 133 h 171"/>
                  <a:gd name="T20" fmla="*/ 3 w 225"/>
                  <a:gd name="T21" fmla="*/ 130 h 171"/>
                  <a:gd name="T22" fmla="*/ 222 w 225"/>
                  <a:gd name="T23" fmla="*/ 5 h 171"/>
                  <a:gd name="T24" fmla="*/ 222 w 225"/>
                  <a:gd name="T25" fmla="*/ 5 h 171"/>
                  <a:gd name="T26" fmla="*/ 218 w 225"/>
                  <a:gd name="T27" fmla="*/ 8 h 171"/>
                  <a:gd name="T28" fmla="*/ 150 w 225"/>
                  <a:gd name="T29" fmla="*/ 169 h 171"/>
                  <a:gd name="T30" fmla="*/ 150 w 225"/>
                  <a:gd name="T31" fmla="*/ 169 h 171"/>
                  <a:gd name="T32" fmla="*/ 150 w 225"/>
                  <a:gd name="T33" fmla="*/ 168 h 171"/>
                  <a:gd name="T34" fmla="*/ 150 w 225"/>
                  <a:gd name="T35" fmla="*/ 169 h 171"/>
                  <a:gd name="T36" fmla="*/ 154 w 225"/>
                  <a:gd name="T37" fmla="*/ 166 h 171"/>
                  <a:gd name="T38" fmla="*/ 155 w 225"/>
                  <a:gd name="T39" fmla="*/ 165 h 171"/>
                  <a:gd name="T40" fmla="*/ 222 w 225"/>
                  <a:gd name="T41" fmla="*/ 5 h 171"/>
                  <a:gd name="T42" fmla="*/ 225 w 225"/>
                  <a:gd name="T43" fmla="*/ 0 h 171"/>
                  <a:gd name="T44" fmla="*/ 222 w 225"/>
                  <a:gd name="T45" fmla="*/ 2 h 171"/>
                  <a:gd name="T46" fmla="*/ 222 w 225"/>
                  <a:gd name="T47" fmla="*/ 2 h 171"/>
                  <a:gd name="T48" fmla="*/ 224 w 225"/>
                  <a:gd name="T49" fmla="*/ 2 h 171"/>
                  <a:gd name="T50" fmla="*/ 225 w 225"/>
                  <a:gd name="T5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5" h="171">
                    <a:moveTo>
                      <a:pt x="8" y="131"/>
                    </a:moveTo>
                    <a:lnTo>
                      <a:pt x="4" y="134"/>
                    </a:lnTo>
                    <a:lnTo>
                      <a:pt x="5" y="134"/>
                    </a:lnTo>
                    <a:lnTo>
                      <a:pt x="147" y="171"/>
                    </a:lnTo>
                    <a:lnTo>
                      <a:pt x="148" y="171"/>
                    </a:lnTo>
                    <a:lnTo>
                      <a:pt x="145" y="167"/>
                    </a:lnTo>
                    <a:lnTo>
                      <a:pt x="8" y="131"/>
                    </a:lnTo>
                    <a:moveTo>
                      <a:pt x="3" y="130"/>
                    </a:moveTo>
                    <a:lnTo>
                      <a:pt x="0" y="132"/>
                    </a:lnTo>
                    <a:lnTo>
                      <a:pt x="2" y="133"/>
                    </a:lnTo>
                    <a:lnTo>
                      <a:pt x="3" y="130"/>
                    </a:lnTo>
                    <a:moveTo>
                      <a:pt x="222" y="5"/>
                    </a:moveTo>
                    <a:lnTo>
                      <a:pt x="222" y="5"/>
                    </a:lnTo>
                    <a:lnTo>
                      <a:pt x="218" y="8"/>
                    </a:lnTo>
                    <a:lnTo>
                      <a:pt x="150" y="169"/>
                    </a:lnTo>
                    <a:lnTo>
                      <a:pt x="150" y="169"/>
                    </a:lnTo>
                    <a:lnTo>
                      <a:pt x="150" y="168"/>
                    </a:lnTo>
                    <a:lnTo>
                      <a:pt x="150" y="169"/>
                    </a:lnTo>
                    <a:lnTo>
                      <a:pt x="154" y="166"/>
                    </a:lnTo>
                    <a:lnTo>
                      <a:pt x="155" y="165"/>
                    </a:lnTo>
                    <a:lnTo>
                      <a:pt x="222" y="5"/>
                    </a:lnTo>
                    <a:moveTo>
                      <a:pt x="225" y="0"/>
                    </a:moveTo>
                    <a:lnTo>
                      <a:pt x="222" y="2"/>
                    </a:lnTo>
                    <a:lnTo>
                      <a:pt x="222" y="2"/>
                    </a:lnTo>
                    <a:lnTo>
                      <a:pt x="224" y="2"/>
                    </a:lnTo>
                    <a:lnTo>
                      <a:pt x="2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310"/>
              <p:cNvSpPr>
                <a:spLocks noEditPoints="1"/>
              </p:cNvSpPr>
              <p:nvPr/>
            </p:nvSpPr>
            <p:spPr bwMode="auto">
              <a:xfrm>
                <a:off x="4526" y="1339"/>
                <a:ext cx="269" cy="168"/>
              </a:xfrm>
              <a:custGeom>
                <a:avLst/>
                <a:gdLst>
                  <a:gd name="T0" fmla="*/ 8 w 269"/>
                  <a:gd name="T1" fmla="*/ 9 h 168"/>
                  <a:gd name="T2" fmla="*/ 8 w 269"/>
                  <a:gd name="T3" fmla="*/ 9 h 168"/>
                  <a:gd name="T4" fmla="*/ 68 w 269"/>
                  <a:gd name="T5" fmla="*/ 83 h 168"/>
                  <a:gd name="T6" fmla="*/ 8 w 269"/>
                  <a:gd name="T7" fmla="*/ 9 h 168"/>
                  <a:gd name="T8" fmla="*/ 8 w 269"/>
                  <a:gd name="T9" fmla="*/ 5 h 168"/>
                  <a:gd name="T10" fmla="*/ 89 w 269"/>
                  <a:gd name="T11" fmla="*/ 104 h 168"/>
                  <a:gd name="T12" fmla="*/ 14 w 269"/>
                  <a:gd name="T13" fmla="*/ 11 h 168"/>
                  <a:gd name="T14" fmla="*/ 57 w 269"/>
                  <a:gd name="T15" fmla="*/ 37 h 168"/>
                  <a:gd name="T16" fmla="*/ 258 w 269"/>
                  <a:gd name="T17" fmla="*/ 153 h 168"/>
                  <a:gd name="T18" fmla="*/ 258 w 269"/>
                  <a:gd name="T19" fmla="*/ 153 h 168"/>
                  <a:gd name="T20" fmla="*/ 140 w 269"/>
                  <a:gd name="T21" fmla="*/ 165 h 168"/>
                  <a:gd name="T22" fmla="*/ 138 w 269"/>
                  <a:gd name="T23" fmla="*/ 165 h 168"/>
                  <a:gd name="T24" fmla="*/ 140 w 269"/>
                  <a:gd name="T25" fmla="*/ 168 h 168"/>
                  <a:gd name="T26" fmla="*/ 138 w 269"/>
                  <a:gd name="T27" fmla="*/ 168 h 168"/>
                  <a:gd name="T28" fmla="*/ 138 w 269"/>
                  <a:gd name="T29" fmla="*/ 168 h 168"/>
                  <a:gd name="T30" fmla="*/ 258 w 269"/>
                  <a:gd name="T31" fmla="*/ 156 h 168"/>
                  <a:gd name="T32" fmla="*/ 261 w 269"/>
                  <a:gd name="T33" fmla="*/ 156 h 168"/>
                  <a:gd name="T34" fmla="*/ 263 w 269"/>
                  <a:gd name="T35" fmla="*/ 156 h 168"/>
                  <a:gd name="T36" fmla="*/ 265 w 269"/>
                  <a:gd name="T37" fmla="*/ 156 h 168"/>
                  <a:gd name="T38" fmla="*/ 266 w 269"/>
                  <a:gd name="T39" fmla="*/ 156 h 168"/>
                  <a:gd name="T40" fmla="*/ 267 w 269"/>
                  <a:gd name="T41" fmla="*/ 156 h 168"/>
                  <a:gd name="T42" fmla="*/ 269 w 269"/>
                  <a:gd name="T43" fmla="*/ 156 h 168"/>
                  <a:gd name="T44" fmla="*/ 266 w 269"/>
                  <a:gd name="T45" fmla="*/ 155 h 168"/>
                  <a:gd name="T46" fmla="*/ 266 w 269"/>
                  <a:gd name="T47" fmla="*/ 155 h 168"/>
                  <a:gd name="T48" fmla="*/ 266 w 269"/>
                  <a:gd name="T49" fmla="*/ 154 h 168"/>
                  <a:gd name="T50" fmla="*/ 264 w 269"/>
                  <a:gd name="T51" fmla="*/ 153 h 168"/>
                  <a:gd name="T52" fmla="*/ 8 w 269"/>
                  <a:gd name="T53" fmla="*/ 5 h 168"/>
                  <a:gd name="T54" fmla="*/ 0 w 269"/>
                  <a:gd name="T55" fmla="*/ 0 h 168"/>
                  <a:gd name="T56" fmla="*/ 5 w 269"/>
                  <a:gd name="T57" fmla="*/ 6 h 168"/>
                  <a:gd name="T58" fmla="*/ 6 w 269"/>
                  <a:gd name="T59" fmla="*/ 6 h 168"/>
                  <a:gd name="T60" fmla="*/ 6 w 269"/>
                  <a:gd name="T61" fmla="*/ 6 h 168"/>
                  <a:gd name="T62" fmla="*/ 6 w 269"/>
                  <a:gd name="T63" fmla="*/ 3 h 168"/>
                  <a:gd name="T64" fmla="*/ 3 w 269"/>
                  <a:gd name="T65" fmla="*/ 2 h 168"/>
                  <a:gd name="T66" fmla="*/ 0 w 269"/>
                  <a:gd name="T6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9" h="168">
                    <a:moveTo>
                      <a:pt x="8" y="9"/>
                    </a:moveTo>
                    <a:lnTo>
                      <a:pt x="8" y="9"/>
                    </a:lnTo>
                    <a:lnTo>
                      <a:pt x="68" y="83"/>
                    </a:lnTo>
                    <a:lnTo>
                      <a:pt x="8" y="9"/>
                    </a:lnTo>
                    <a:close/>
                    <a:moveTo>
                      <a:pt x="8" y="5"/>
                    </a:moveTo>
                    <a:lnTo>
                      <a:pt x="89" y="104"/>
                    </a:lnTo>
                    <a:lnTo>
                      <a:pt x="14" y="11"/>
                    </a:lnTo>
                    <a:lnTo>
                      <a:pt x="57" y="37"/>
                    </a:lnTo>
                    <a:lnTo>
                      <a:pt x="258" y="153"/>
                    </a:lnTo>
                    <a:lnTo>
                      <a:pt x="258" y="153"/>
                    </a:lnTo>
                    <a:lnTo>
                      <a:pt x="140" y="165"/>
                    </a:lnTo>
                    <a:lnTo>
                      <a:pt x="138" y="165"/>
                    </a:lnTo>
                    <a:lnTo>
                      <a:pt x="140" y="168"/>
                    </a:lnTo>
                    <a:lnTo>
                      <a:pt x="138" y="168"/>
                    </a:lnTo>
                    <a:lnTo>
                      <a:pt x="138" y="168"/>
                    </a:lnTo>
                    <a:lnTo>
                      <a:pt x="258" y="156"/>
                    </a:lnTo>
                    <a:lnTo>
                      <a:pt x="261" y="156"/>
                    </a:lnTo>
                    <a:lnTo>
                      <a:pt x="263" y="156"/>
                    </a:lnTo>
                    <a:lnTo>
                      <a:pt x="265" y="156"/>
                    </a:lnTo>
                    <a:lnTo>
                      <a:pt x="266" y="156"/>
                    </a:lnTo>
                    <a:lnTo>
                      <a:pt x="267" y="156"/>
                    </a:lnTo>
                    <a:lnTo>
                      <a:pt x="269" y="156"/>
                    </a:lnTo>
                    <a:lnTo>
                      <a:pt x="266" y="155"/>
                    </a:lnTo>
                    <a:lnTo>
                      <a:pt x="266" y="155"/>
                    </a:lnTo>
                    <a:lnTo>
                      <a:pt x="266" y="154"/>
                    </a:lnTo>
                    <a:lnTo>
                      <a:pt x="264" y="153"/>
                    </a:lnTo>
                    <a:lnTo>
                      <a:pt x="8" y="5"/>
                    </a:lnTo>
                    <a:close/>
                    <a:moveTo>
                      <a:pt x="0" y="0"/>
                    </a:moveTo>
                    <a:lnTo>
                      <a:pt x="5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311"/>
              <p:cNvSpPr>
                <a:spLocks noEditPoints="1"/>
              </p:cNvSpPr>
              <p:nvPr/>
            </p:nvSpPr>
            <p:spPr bwMode="auto">
              <a:xfrm>
                <a:off x="4526" y="1339"/>
                <a:ext cx="269" cy="168"/>
              </a:xfrm>
              <a:custGeom>
                <a:avLst/>
                <a:gdLst>
                  <a:gd name="T0" fmla="*/ 8 w 269"/>
                  <a:gd name="T1" fmla="*/ 9 h 168"/>
                  <a:gd name="T2" fmla="*/ 8 w 269"/>
                  <a:gd name="T3" fmla="*/ 9 h 168"/>
                  <a:gd name="T4" fmla="*/ 68 w 269"/>
                  <a:gd name="T5" fmla="*/ 83 h 168"/>
                  <a:gd name="T6" fmla="*/ 8 w 269"/>
                  <a:gd name="T7" fmla="*/ 9 h 168"/>
                  <a:gd name="T8" fmla="*/ 8 w 269"/>
                  <a:gd name="T9" fmla="*/ 5 h 168"/>
                  <a:gd name="T10" fmla="*/ 89 w 269"/>
                  <a:gd name="T11" fmla="*/ 104 h 168"/>
                  <a:gd name="T12" fmla="*/ 14 w 269"/>
                  <a:gd name="T13" fmla="*/ 11 h 168"/>
                  <a:gd name="T14" fmla="*/ 57 w 269"/>
                  <a:gd name="T15" fmla="*/ 37 h 168"/>
                  <a:gd name="T16" fmla="*/ 258 w 269"/>
                  <a:gd name="T17" fmla="*/ 153 h 168"/>
                  <a:gd name="T18" fmla="*/ 258 w 269"/>
                  <a:gd name="T19" fmla="*/ 153 h 168"/>
                  <a:gd name="T20" fmla="*/ 140 w 269"/>
                  <a:gd name="T21" fmla="*/ 165 h 168"/>
                  <a:gd name="T22" fmla="*/ 138 w 269"/>
                  <a:gd name="T23" fmla="*/ 165 h 168"/>
                  <a:gd name="T24" fmla="*/ 140 w 269"/>
                  <a:gd name="T25" fmla="*/ 168 h 168"/>
                  <a:gd name="T26" fmla="*/ 138 w 269"/>
                  <a:gd name="T27" fmla="*/ 168 h 168"/>
                  <a:gd name="T28" fmla="*/ 138 w 269"/>
                  <a:gd name="T29" fmla="*/ 168 h 168"/>
                  <a:gd name="T30" fmla="*/ 258 w 269"/>
                  <a:gd name="T31" fmla="*/ 156 h 168"/>
                  <a:gd name="T32" fmla="*/ 261 w 269"/>
                  <a:gd name="T33" fmla="*/ 156 h 168"/>
                  <a:gd name="T34" fmla="*/ 263 w 269"/>
                  <a:gd name="T35" fmla="*/ 156 h 168"/>
                  <a:gd name="T36" fmla="*/ 265 w 269"/>
                  <a:gd name="T37" fmla="*/ 156 h 168"/>
                  <a:gd name="T38" fmla="*/ 266 w 269"/>
                  <a:gd name="T39" fmla="*/ 156 h 168"/>
                  <a:gd name="T40" fmla="*/ 267 w 269"/>
                  <a:gd name="T41" fmla="*/ 156 h 168"/>
                  <a:gd name="T42" fmla="*/ 269 w 269"/>
                  <a:gd name="T43" fmla="*/ 156 h 168"/>
                  <a:gd name="T44" fmla="*/ 266 w 269"/>
                  <a:gd name="T45" fmla="*/ 155 h 168"/>
                  <a:gd name="T46" fmla="*/ 266 w 269"/>
                  <a:gd name="T47" fmla="*/ 155 h 168"/>
                  <a:gd name="T48" fmla="*/ 266 w 269"/>
                  <a:gd name="T49" fmla="*/ 154 h 168"/>
                  <a:gd name="T50" fmla="*/ 264 w 269"/>
                  <a:gd name="T51" fmla="*/ 153 h 168"/>
                  <a:gd name="T52" fmla="*/ 8 w 269"/>
                  <a:gd name="T53" fmla="*/ 5 h 168"/>
                  <a:gd name="T54" fmla="*/ 0 w 269"/>
                  <a:gd name="T55" fmla="*/ 0 h 168"/>
                  <a:gd name="T56" fmla="*/ 5 w 269"/>
                  <a:gd name="T57" fmla="*/ 6 h 168"/>
                  <a:gd name="T58" fmla="*/ 6 w 269"/>
                  <a:gd name="T59" fmla="*/ 6 h 168"/>
                  <a:gd name="T60" fmla="*/ 6 w 269"/>
                  <a:gd name="T61" fmla="*/ 6 h 168"/>
                  <a:gd name="T62" fmla="*/ 6 w 269"/>
                  <a:gd name="T63" fmla="*/ 3 h 168"/>
                  <a:gd name="T64" fmla="*/ 3 w 269"/>
                  <a:gd name="T65" fmla="*/ 2 h 168"/>
                  <a:gd name="T66" fmla="*/ 0 w 269"/>
                  <a:gd name="T6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9" h="168">
                    <a:moveTo>
                      <a:pt x="8" y="9"/>
                    </a:moveTo>
                    <a:lnTo>
                      <a:pt x="8" y="9"/>
                    </a:lnTo>
                    <a:lnTo>
                      <a:pt x="68" y="83"/>
                    </a:lnTo>
                    <a:lnTo>
                      <a:pt x="8" y="9"/>
                    </a:lnTo>
                    <a:moveTo>
                      <a:pt x="8" y="5"/>
                    </a:moveTo>
                    <a:lnTo>
                      <a:pt x="89" y="104"/>
                    </a:lnTo>
                    <a:lnTo>
                      <a:pt x="14" y="11"/>
                    </a:lnTo>
                    <a:lnTo>
                      <a:pt x="57" y="37"/>
                    </a:lnTo>
                    <a:lnTo>
                      <a:pt x="258" y="153"/>
                    </a:lnTo>
                    <a:lnTo>
                      <a:pt x="258" y="153"/>
                    </a:lnTo>
                    <a:lnTo>
                      <a:pt x="140" y="165"/>
                    </a:lnTo>
                    <a:lnTo>
                      <a:pt x="138" y="165"/>
                    </a:lnTo>
                    <a:lnTo>
                      <a:pt x="140" y="168"/>
                    </a:lnTo>
                    <a:lnTo>
                      <a:pt x="138" y="168"/>
                    </a:lnTo>
                    <a:lnTo>
                      <a:pt x="138" y="168"/>
                    </a:lnTo>
                    <a:lnTo>
                      <a:pt x="258" y="156"/>
                    </a:lnTo>
                    <a:lnTo>
                      <a:pt x="261" y="156"/>
                    </a:lnTo>
                    <a:lnTo>
                      <a:pt x="263" y="156"/>
                    </a:lnTo>
                    <a:lnTo>
                      <a:pt x="265" y="156"/>
                    </a:lnTo>
                    <a:lnTo>
                      <a:pt x="266" y="156"/>
                    </a:lnTo>
                    <a:lnTo>
                      <a:pt x="267" y="156"/>
                    </a:lnTo>
                    <a:lnTo>
                      <a:pt x="269" y="156"/>
                    </a:lnTo>
                    <a:lnTo>
                      <a:pt x="266" y="155"/>
                    </a:lnTo>
                    <a:lnTo>
                      <a:pt x="266" y="155"/>
                    </a:lnTo>
                    <a:lnTo>
                      <a:pt x="266" y="154"/>
                    </a:lnTo>
                    <a:lnTo>
                      <a:pt x="264" y="153"/>
                    </a:lnTo>
                    <a:lnTo>
                      <a:pt x="8" y="5"/>
                    </a:lnTo>
                    <a:moveTo>
                      <a:pt x="0" y="0"/>
                    </a:moveTo>
                    <a:lnTo>
                      <a:pt x="5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312"/>
              <p:cNvSpPr>
                <a:spLocks noEditPoints="1"/>
              </p:cNvSpPr>
              <p:nvPr/>
            </p:nvSpPr>
            <p:spPr bwMode="auto">
              <a:xfrm>
                <a:off x="4444" y="1341"/>
                <a:ext cx="222" cy="296"/>
              </a:xfrm>
              <a:custGeom>
                <a:avLst/>
                <a:gdLst>
                  <a:gd name="T0" fmla="*/ 90 w 222"/>
                  <a:gd name="T1" fmla="*/ 7 h 296"/>
                  <a:gd name="T2" fmla="*/ 90 w 222"/>
                  <a:gd name="T3" fmla="*/ 7 h 296"/>
                  <a:gd name="T4" fmla="*/ 150 w 222"/>
                  <a:gd name="T5" fmla="*/ 81 h 296"/>
                  <a:gd name="T6" fmla="*/ 217 w 222"/>
                  <a:gd name="T7" fmla="*/ 165 h 296"/>
                  <a:gd name="T8" fmla="*/ 5 w 222"/>
                  <a:gd name="T9" fmla="*/ 289 h 296"/>
                  <a:gd name="T10" fmla="*/ 6 w 222"/>
                  <a:gd name="T11" fmla="*/ 283 h 296"/>
                  <a:gd name="T12" fmla="*/ 90 w 222"/>
                  <a:gd name="T13" fmla="*/ 7 h 296"/>
                  <a:gd name="T14" fmla="*/ 88 w 222"/>
                  <a:gd name="T15" fmla="*/ 5 h 296"/>
                  <a:gd name="T16" fmla="*/ 89 w 222"/>
                  <a:gd name="T17" fmla="*/ 4 h 296"/>
                  <a:gd name="T18" fmla="*/ 88 w 222"/>
                  <a:gd name="T19" fmla="*/ 5 h 296"/>
                  <a:gd name="T20" fmla="*/ 88 w 222"/>
                  <a:gd name="T21" fmla="*/ 0 h 296"/>
                  <a:gd name="T22" fmla="*/ 88 w 222"/>
                  <a:gd name="T23" fmla="*/ 1 h 296"/>
                  <a:gd name="T24" fmla="*/ 88 w 222"/>
                  <a:gd name="T25" fmla="*/ 4 h 296"/>
                  <a:gd name="T26" fmla="*/ 88 w 222"/>
                  <a:gd name="T27" fmla="*/ 4 h 296"/>
                  <a:gd name="T28" fmla="*/ 87 w 222"/>
                  <a:gd name="T29" fmla="*/ 4 h 296"/>
                  <a:gd name="T30" fmla="*/ 87 w 222"/>
                  <a:gd name="T31" fmla="*/ 5 h 296"/>
                  <a:gd name="T32" fmla="*/ 5 w 222"/>
                  <a:gd name="T33" fmla="*/ 276 h 296"/>
                  <a:gd name="T34" fmla="*/ 1 w 222"/>
                  <a:gd name="T35" fmla="*/ 291 h 296"/>
                  <a:gd name="T36" fmla="*/ 1 w 222"/>
                  <a:gd name="T37" fmla="*/ 291 h 296"/>
                  <a:gd name="T38" fmla="*/ 1 w 222"/>
                  <a:gd name="T39" fmla="*/ 291 h 296"/>
                  <a:gd name="T40" fmla="*/ 0 w 222"/>
                  <a:gd name="T41" fmla="*/ 294 h 296"/>
                  <a:gd name="T42" fmla="*/ 0 w 222"/>
                  <a:gd name="T43" fmla="*/ 295 h 296"/>
                  <a:gd name="T44" fmla="*/ 0 w 222"/>
                  <a:gd name="T45" fmla="*/ 296 h 296"/>
                  <a:gd name="T46" fmla="*/ 0 w 222"/>
                  <a:gd name="T47" fmla="*/ 296 h 296"/>
                  <a:gd name="T48" fmla="*/ 2 w 222"/>
                  <a:gd name="T49" fmla="*/ 295 h 296"/>
                  <a:gd name="T50" fmla="*/ 6 w 222"/>
                  <a:gd name="T51" fmla="*/ 292 h 296"/>
                  <a:gd name="T52" fmla="*/ 216 w 222"/>
                  <a:gd name="T53" fmla="*/ 169 h 296"/>
                  <a:gd name="T54" fmla="*/ 220 w 222"/>
                  <a:gd name="T55" fmla="*/ 166 h 296"/>
                  <a:gd name="T56" fmla="*/ 222 w 222"/>
                  <a:gd name="T57" fmla="*/ 166 h 296"/>
                  <a:gd name="T58" fmla="*/ 220 w 222"/>
                  <a:gd name="T59" fmla="*/ 163 h 296"/>
                  <a:gd name="T60" fmla="*/ 220 w 222"/>
                  <a:gd name="T61" fmla="*/ 163 h 296"/>
                  <a:gd name="T62" fmla="*/ 171 w 222"/>
                  <a:gd name="T63" fmla="*/ 102 h 296"/>
                  <a:gd name="T64" fmla="*/ 90 w 222"/>
                  <a:gd name="T65" fmla="*/ 3 h 296"/>
                  <a:gd name="T66" fmla="*/ 89 w 222"/>
                  <a:gd name="T67" fmla="*/ 2 h 296"/>
                  <a:gd name="T68" fmla="*/ 88 w 222"/>
                  <a:gd name="T6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2" h="296">
                    <a:moveTo>
                      <a:pt x="90" y="7"/>
                    </a:moveTo>
                    <a:lnTo>
                      <a:pt x="90" y="7"/>
                    </a:lnTo>
                    <a:lnTo>
                      <a:pt x="150" y="81"/>
                    </a:lnTo>
                    <a:lnTo>
                      <a:pt x="217" y="165"/>
                    </a:lnTo>
                    <a:lnTo>
                      <a:pt x="5" y="289"/>
                    </a:lnTo>
                    <a:lnTo>
                      <a:pt x="6" y="283"/>
                    </a:lnTo>
                    <a:lnTo>
                      <a:pt x="90" y="7"/>
                    </a:lnTo>
                    <a:close/>
                    <a:moveTo>
                      <a:pt x="88" y="5"/>
                    </a:moveTo>
                    <a:lnTo>
                      <a:pt x="89" y="4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88" y="1"/>
                    </a:lnTo>
                    <a:lnTo>
                      <a:pt x="88" y="4"/>
                    </a:lnTo>
                    <a:lnTo>
                      <a:pt x="88" y="4"/>
                    </a:lnTo>
                    <a:lnTo>
                      <a:pt x="87" y="4"/>
                    </a:lnTo>
                    <a:lnTo>
                      <a:pt x="87" y="5"/>
                    </a:lnTo>
                    <a:lnTo>
                      <a:pt x="5" y="276"/>
                    </a:lnTo>
                    <a:lnTo>
                      <a:pt x="1" y="291"/>
                    </a:lnTo>
                    <a:lnTo>
                      <a:pt x="1" y="291"/>
                    </a:lnTo>
                    <a:lnTo>
                      <a:pt x="1" y="291"/>
                    </a:lnTo>
                    <a:lnTo>
                      <a:pt x="0" y="294"/>
                    </a:lnTo>
                    <a:lnTo>
                      <a:pt x="0" y="295"/>
                    </a:lnTo>
                    <a:lnTo>
                      <a:pt x="0" y="296"/>
                    </a:lnTo>
                    <a:lnTo>
                      <a:pt x="0" y="296"/>
                    </a:lnTo>
                    <a:lnTo>
                      <a:pt x="2" y="295"/>
                    </a:lnTo>
                    <a:lnTo>
                      <a:pt x="6" y="292"/>
                    </a:lnTo>
                    <a:lnTo>
                      <a:pt x="216" y="169"/>
                    </a:lnTo>
                    <a:lnTo>
                      <a:pt x="220" y="166"/>
                    </a:lnTo>
                    <a:lnTo>
                      <a:pt x="222" y="166"/>
                    </a:lnTo>
                    <a:lnTo>
                      <a:pt x="220" y="163"/>
                    </a:lnTo>
                    <a:lnTo>
                      <a:pt x="220" y="163"/>
                    </a:lnTo>
                    <a:lnTo>
                      <a:pt x="171" y="102"/>
                    </a:lnTo>
                    <a:lnTo>
                      <a:pt x="90" y="3"/>
                    </a:lnTo>
                    <a:lnTo>
                      <a:pt x="89" y="2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313"/>
              <p:cNvSpPr>
                <a:spLocks noEditPoints="1"/>
              </p:cNvSpPr>
              <p:nvPr/>
            </p:nvSpPr>
            <p:spPr bwMode="auto">
              <a:xfrm>
                <a:off x="4444" y="1341"/>
                <a:ext cx="222" cy="296"/>
              </a:xfrm>
              <a:custGeom>
                <a:avLst/>
                <a:gdLst>
                  <a:gd name="T0" fmla="*/ 90 w 222"/>
                  <a:gd name="T1" fmla="*/ 7 h 296"/>
                  <a:gd name="T2" fmla="*/ 90 w 222"/>
                  <a:gd name="T3" fmla="*/ 7 h 296"/>
                  <a:gd name="T4" fmla="*/ 150 w 222"/>
                  <a:gd name="T5" fmla="*/ 81 h 296"/>
                  <a:gd name="T6" fmla="*/ 217 w 222"/>
                  <a:gd name="T7" fmla="*/ 165 h 296"/>
                  <a:gd name="T8" fmla="*/ 5 w 222"/>
                  <a:gd name="T9" fmla="*/ 289 h 296"/>
                  <a:gd name="T10" fmla="*/ 6 w 222"/>
                  <a:gd name="T11" fmla="*/ 283 h 296"/>
                  <a:gd name="T12" fmla="*/ 90 w 222"/>
                  <a:gd name="T13" fmla="*/ 7 h 296"/>
                  <a:gd name="T14" fmla="*/ 88 w 222"/>
                  <a:gd name="T15" fmla="*/ 5 h 296"/>
                  <a:gd name="T16" fmla="*/ 89 w 222"/>
                  <a:gd name="T17" fmla="*/ 4 h 296"/>
                  <a:gd name="T18" fmla="*/ 88 w 222"/>
                  <a:gd name="T19" fmla="*/ 5 h 296"/>
                  <a:gd name="T20" fmla="*/ 88 w 222"/>
                  <a:gd name="T21" fmla="*/ 0 h 296"/>
                  <a:gd name="T22" fmla="*/ 88 w 222"/>
                  <a:gd name="T23" fmla="*/ 1 h 296"/>
                  <a:gd name="T24" fmla="*/ 88 w 222"/>
                  <a:gd name="T25" fmla="*/ 4 h 296"/>
                  <a:gd name="T26" fmla="*/ 88 w 222"/>
                  <a:gd name="T27" fmla="*/ 4 h 296"/>
                  <a:gd name="T28" fmla="*/ 87 w 222"/>
                  <a:gd name="T29" fmla="*/ 4 h 296"/>
                  <a:gd name="T30" fmla="*/ 87 w 222"/>
                  <a:gd name="T31" fmla="*/ 5 h 296"/>
                  <a:gd name="T32" fmla="*/ 5 w 222"/>
                  <a:gd name="T33" fmla="*/ 276 h 296"/>
                  <a:gd name="T34" fmla="*/ 1 w 222"/>
                  <a:gd name="T35" fmla="*/ 291 h 296"/>
                  <a:gd name="T36" fmla="*/ 1 w 222"/>
                  <a:gd name="T37" fmla="*/ 291 h 296"/>
                  <a:gd name="T38" fmla="*/ 1 w 222"/>
                  <a:gd name="T39" fmla="*/ 291 h 296"/>
                  <a:gd name="T40" fmla="*/ 0 w 222"/>
                  <a:gd name="T41" fmla="*/ 294 h 296"/>
                  <a:gd name="T42" fmla="*/ 0 w 222"/>
                  <a:gd name="T43" fmla="*/ 295 h 296"/>
                  <a:gd name="T44" fmla="*/ 0 w 222"/>
                  <a:gd name="T45" fmla="*/ 296 h 296"/>
                  <a:gd name="T46" fmla="*/ 0 w 222"/>
                  <a:gd name="T47" fmla="*/ 296 h 296"/>
                  <a:gd name="T48" fmla="*/ 2 w 222"/>
                  <a:gd name="T49" fmla="*/ 295 h 296"/>
                  <a:gd name="T50" fmla="*/ 6 w 222"/>
                  <a:gd name="T51" fmla="*/ 292 h 296"/>
                  <a:gd name="T52" fmla="*/ 216 w 222"/>
                  <a:gd name="T53" fmla="*/ 169 h 296"/>
                  <a:gd name="T54" fmla="*/ 220 w 222"/>
                  <a:gd name="T55" fmla="*/ 166 h 296"/>
                  <a:gd name="T56" fmla="*/ 222 w 222"/>
                  <a:gd name="T57" fmla="*/ 166 h 296"/>
                  <a:gd name="T58" fmla="*/ 220 w 222"/>
                  <a:gd name="T59" fmla="*/ 163 h 296"/>
                  <a:gd name="T60" fmla="*/ 220 w 222"/>
                  <a:gd name="T61" fmla="*/ 163 h 296"/>
                  <a:gd name="T62" fmla="*/ 171 w 222"/>
                  <a:gd name="T63" fmla="*/ 102 h 296"/>
                  <a:gd name="T64" fmla="*/ 90 w 222"/>
                  <a:gd name="T65" fmla="*/ 3 h 296"/>
                  <a:gd name="T66" fmla="*/ 89 w 222"/>
                  <a:gd name="T67" fmla="*/ 2 h 296"/>
                  <a:gd name="T68" fmla="*/ 88 w 222"/>
                  <a:gd name="T6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2" h="296">
                    <a:moveTo>
                      <a:pt x="90" y="7"/>
                    </a:moveTo>
                    <a:lnTo>
                      <a:pt x="90" y="7"/>
                    </a:lnTo>
                    <a:lnTo>
                      <a:pt x="150" y="81"/>
                    </a:lnTo>
                    <a:lnTo>
                      <a:pt x="217" y="165"/>
                    </a:lnTo>
                    <a:lnTo>
                      <a:pt x="5" y="289"/>
                    </a:lnTo>
                    <a:lnTo>
                      <a:pt x="6" y="283"/>
                    </a:lnTo>
                    <a:lnTo>
                      <a:pt x="90" y="7"/>
                    </a:lnTo>
                    <a:moveTo>
                      <a:pt x="88" y="5"/>
                    </a:moveTo>
                    <a:lnTo>
                      <a:pt x="89" y="4"/>
                    </a:lnTo>
                    <a:lnTo>
                      <a:pt x="88" y="5"/>
                    </a:lnTo>
                    <a:moveTo>
                      <a:pt x="88" y="0"/>
                    </a:moveTo>
                    <a:lnTo>
                      <a:pt x="88" y="1"/>
                    </a:lnTo>
                    <a:lnTo>
                      <a:pt x="88" y="4"/>
                    </a:lnTo>
                    <a:lnTo>
                      <a:pt x="88" y="4"/>
                    </a:lnTo>
                    <a:lnTo>
                      <a:pt x="87" y="4"/>
                    </a:lnTo>
                    <a:lnTo>
                      <a:pt x="87" y="5"/>
                    </a:lnTo>
                    <a:lnTo>
                      <a:pt x="5" y="276"/>
                    </a:lnTo>
                    <a:lnTo>
                      <a:pt x="1" y="291"/>
                    </a:lnTo>
                    <a:lnTo>
                      <a:pt x="1" y="291"/>
                    </a:lnTo>
                    <a:lnTo>
                      <a:pt x="1" y="291"/>
                    </a:lnTo>
                    <a:lnTo>
                      <a:pt x="0" y="294"/>
                    </a:lnTo>
                    <a:lnTo>
                      <a:pt x="0" y="295"/>
                    </a:lnTo>
                    <a:lnTo>
                      <a:pt x="0" y="296"/>
                    </a:lnTo>
                    <a:lnTo>
                      <a:pt x="0" y="296"/>
                    </a:lnTo>
                    <a:lnTo>
                      <a:pt x="2" y="295"/>
                    </a:lnTo>
                    <a:lnTo>
                      <a:pt x="6" y="292"/>
                    </a:lnTo>
                    <a:lnTo>
                      <a:pt x="216" y="169"/>
                    </a:lnTo>
                    <a:lnTo>
                      <a:pt x="220" y="166"/>
                    </a:lnTo>
                    <a:lnTo>
                      <a:pt x="222" y="166"/>
                    </a:lnTo>
                    <a:lnTo>
                      <a:pt x="220" y="163"/>
                    </a:lnTo>
                    <a:lnTo>
                      <a:pt x="220" y="163"/>
                    </a:lnTo>
                    <a:lnTo>
                      <a:pt x="171" y="102"/>
                    </a:lnTo>
                    <a:lnTo>
                      <a:pt x="90" y="3"/>
                    </a:lnTo>
                    <a:lnTo>
                      <a:pt x="89" y="2"/>
                    </a:lnTo>
                    <a:lnTo>
                      <a:pt x="8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314"/>
              <p:cNvSpPr>
                <a:spLocks noEditPoints="1"/>
              </p:cNvSpPr>
              <p:nvPr/>
            </p:nvSpPr>
            <p:spPr bwMode="auto">
              <a:xfrm>
                <a:off x="3408" y="3306"/>
                <a:ext cx="478" cy="70"/>
              </a:xfrm>
              <a:custGeom>
                <a:avLst/>
                <a:gdLst>
                  <a:gd name="T0" fmla="*/ 477 w 478"/>
                  <a:gd name="T1" fmla="*/ 69 h 70"/>
                  <a:gd name="T2" fmla="*/ 476 w 478"/>
                  <a:gd name="T3" fmla="*/ 70 h 70"/>
                  <a:gd name="T4" fmla="*/ 477 w 478"/>
                  <a:gd name="T5" fmla="*/ 70 h 70"/>
                  <a:gd name="T6" fmla="*/ 477 w 478"/>
                  <a:gd name="T7" fmla="*/ 69 h 70"/>
                  <a:gd name="T8" fmla="*/ 379 w 478"/>
                  <a:gd name="T9" fmla="*/ 57 h 70"/>
                  <a:gd name="T10" fmla="*/ 473 w 478"/>
                  <a:gd name="T11" fmla="*/ 69 h 70"/>
                  <a:gd name="T12" fmla="*/ 473 w 478"/>
                  <a:gd name="T13" fmla="*/ 69 h 70"/>
                  <a:gd name="T14" fmla="*/ 473 w 478"/>
                  <a:gd name="T15" fmla="*/ 69 h 70"/>
                  <a:gd name="T16" fmla="*/ 379 w 478"/>
                  <a:gd name="T17" fmla="*/ 57 h 70"/>
                  <a:gd name="T18" fmla="*/ 478 w 478"/>
                  <a:gd name="T19" fmla="*/ 28 h 70"/>
                  <a:gd name="T20" fmla="*/ 478 w 478"/>
                  <a:gd name="T21" fmla="*/ 29 h 70"/>
                  <a:gd name="T22" fmla="*/ 478 w 478"/>
                  <a:gd name="T23" fmla="*/ 29 h 70"/>
                  <a:gd name="T24" fmla="*/ 475 w 478"/>
                  <a:gd name="T25" fmla="*/ 33 h 70"/>
                  <a:gd name="T26" fmla="*/ 474 w 478"/>
                  <a:gd name="T27" fmla="*/ 66 h 70"/>
                  <a:gd name="T28" fmla="*/ 474 w 478"/>
                  <a:gd name="T29" fmla="*/ 67 h 70"/>
                  <a:gd name="T30" fmla="*/ 473 w 478"/>
                  <a:gd name="T31" fmla="*/ 66 h 70"/>
                  <a:gd name="T32" fmla="*/ 409 w 478"/>
                  <a:gd name="T33" fmla="*/ 57 h 70"/>
                  <a:gd name="T34" fmla="*/ 476 w 478"/>
                  <a:gd name="T35" fmla="*/ 67 h 70"/>
                  <a:gd name="T36" fmla="*/ 477 w 478"/>
                  <a:gd name="T37" fmla="*/ 67 h 70"/>
                  <a:gd name="T38" fmla="*/ 477 w 478"/>
                  <a:gd name="T39" fmla="*/ 65 h 70"/>
                  <a:gd name="T40" fmla="*/ 478 w 478"/>
                  <a:gd name="T41" fmla="*/ 28 h 70"/>
                  <a:gd name="T42" fmla="*/ 478 w 478"/>
                  <a:gd name="T43" fmla="*/ 28 h 70"/>
                  <a:gd name="T44" fmla="*/ 0 w 478"/>
                  <a:gd name="T45" fmla="*/ 0 h 70"/>
                  <a:gd name="T46" fmla="*/ 0 w 478"/>
                  <a:gd name="T47" fmla="*/ 0 h 70"/>
                  <a:gd name="T48" fmla="*/ 430 w 478"/>
                  <a:gd name="T49" fmla="*/ 24 h 70"/>
                  <a:gd name="T50" fmla="*/ 0 w 478"/>
                  <a:gd name="T5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8" h="70">
                    <a:moveTo>
                      <a:pt x="477" y="69"/>
                    </a:moveTo>
                    <a:lnTo>
                      <a:pt x="476" y="70"/>
                    </a:lnTo>
                    <a:lnTo>
                      <a:pt x="477" y="70"/>
                    </a:lnTo>
                    <a:lnTo>
                      <a:pt x="477" y="69"/>
                    </a:lnTo>
                    <a:close/>
                    <a:moveTo>
                      <a:pt x="379" y="57"/>
                    </a:moveTo>
                    <a:lnTo>
                      <a:pt x="473" y="69"/>
                    </a:lnTo>
                    <a:lnTo>
                      <a:pt x="473" y="69"/>
                    </a:lnTo>
                    <a:lnTo>
                      <a:pt x="473" y="69"/>
                    </a:lnTo>
                    <a:lnTo>
                      <a:pt x="379" y="57"/>
                    </a:lnTo>
                    <a:close/>
                    <a:moveTo>
                      <a:pt x="478" y="28"/>
                    </a:moveTo>
                    <a:lnTo>
                      <a:pt x="478" y="29"/>
                    </a:lnTo>
                    <a:lnTo>
                      <a:pt x="478" y="29"/>
                    </a:lnTo>
                    <a:lnTo>
                      <a:pt x="475" y="33"/>
                    </a:lnTo>
                    <a:lnTo>
                      <a:pt x="474" y="66"/>
                    </a:lnTo>
                    <a:lnTo>
                      <a:pt x="474" y="67"/>
                    </a:lnTo>
                    <a:lnTo>
                      <a:pt x="473" y="66"/>
                    </a:lnTo>
                    <a:lnTo>
                      <a:pt x="409" y="57"/>
                    </a:lnTo>
                    <a:lnTo>
                      <a:pt x="476" y="67"/>
                    </a:lnTo>
                    <a:lnTo>
                      <a:pt x="477" y="67"/>
                    </a:lnTo>
                    <a:lnTo>
                      <a:pt x="477" y="65"/>
                    </a:lnTo>
                    <a:lnTo>
                      <a:pt x="478" y="28"/>
                    </a:lnTo>
                    <a:lnTo>
                      <a:pt x="478" y="28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43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315"/>
              <p:cNvSpPr>
                <a:spLocks noEditPoints="1"/>
              </p:cNvSpPr>
              <p:nvPr/>
            </p:nvSpPr>
            <p:spPr bwMode="auto">
              <a:xfrm>
                <a:off x="3408" y="3306"/>
                <a:ext cx="478" cy="70"/>
              </a:xfrm>
              <a:custGeom>
                <a:avLst/>
                <a:gdLst>
                  <a:gd name="T0" fmla="*/ 477 w 478"/>
                  <a:gd name="T1" fmla="*/ 69 h 70"/>
                  <a:gd name="T2" fmla="*/ 476 w 478"/>
                  <a:gd name="T3" fmla="*/ 70 h 70"/>
                  <a:gd name="T4" fmla="*/ 477 w 478"/>
                  <a:gd name="T5" fmla="*/ 70 h 70"/>
                  <a:gd name="T6" fmla="*/ 477 w 478"/>
                  <a:gd name="T7" fmla="*/ 69 h 70"/>
                  <a:gd name="T8" fmla="*/ 379 w 478"/>
                  <a:gd name="T9" fmla="*/ 57 h 70"/>
                  <a:gd name="T10" fmla="*/ 473 w 478"/>
                  <a:gd name="T11" fmla="*/ 69 h 70"/>
                  <a:gd name="T12" fmla="*/ 473 w 478"/>
                  <a:gd name="T13" fmla="*/ 69 h 70"/>
                  <a:gd name="T14" fmla="*/ 473 w 478"/>
                  <a:gd name="T15" fmla="*/ 69 h 70"/>
                  <a:gd name="T16" fmla="*/ 379 w 478"/>
                  <a:gd name="T17" fmla="*/ 57 h 70"/>
                  <a:gd name="T18" fmla="*/ 478 w 478"/>
                  <a:gd name="T19" fmla="*/ 28 h 70"/>
                  <a:gd name="T20" fmla="*/ 478 w 478"/>
                  <a:gd name="T21" fmla="*/ 29 h 70"/>
                  <a:gd name="T22" fmla="*/ 478 w 478"/>
                  <a:gd name="T23" fmla="*/ 29 h 70"/>
                  <a:gd name="T24" fmla="*/ 475 w 478"/>
                  <a:gd name="T25" fmla="*/ 33 h 70"/>
                  <a:gd name="T26" fmla="*/ 474 w 478"/>
                  <a:gd name="T27" fmla="*/ 66 h 70"/>
                  <a:gd name="T28" fmla="*/ 474 w 478"/>
                  <a:gd name="T29" fmla="*/ 67 h 70"/>
                  <a:gd name="T30" fmla="*/ 473 w 478"/>
                  <a:gd name="T31" fmla="*/ 66 h 70"/>
                  <a:gd name="T32" fmla="*/ 409 w 478"/>
                  <a:gd name="T33" fmla="*/ 57 h 70"/>
                  <a:gd name="T34" fmla="*/ 476 w 478"/>
                  <a:gd name="T35" fmla="*/ 67 h 70"/>
                  <a:gd name="T36" fmla="*/ 477 w 478"/>
                  <a:gd name="T37" fmla="*/ 67 h 70"/>
                  <a:gd name="T38" fmla="*/ 477 w 478"/>
                  <a:gd name="T39" fmla="*/ 65 h 70"/>
                  <a:gd name="T40" fmla="*/ 478 w 478"/>
                  <a:gd name="T41" fmla="*/ 28 h 70"/>
                  <a:gd name="T42" fmla="*/ 478 w 478"/>
                  <a:gd name="T43" fmla="*/ 28 h 70"/>
                  <a:gd name="T44" fmla="*/ 0 w 478"/>
                  <a:gd name="T45" fmla="*/ 0 h 70"/>
                  <a:gd name="T46" fmla="*/ 0 w 478"/>
                  <a:gd name="T47" fmla="*/ 0 h 70"/>
                  <a:gd name="T48" fmla="*/ 430 w 478"/>
                  <a:gd name="T49" fmla="*/ 24 h 70"/>
                  <a:gd name="T50" fmla="*/ 0 w 478"/>
                  <a:gd name="T5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8" h="70">
                    <a:moveTo>
                      <a:pt x="477" y="69"/>
                    </a:moveTo>
                    <a:lnTo>
                      <a:pt x="476" y="70"/>
                    </a:lnTo>
                    <a:lnTo>
                      <a:pt x="477" y="70"/>
                    </a:lnTo>
                    <a:lnTo>
                      <a:pt x="477" y="69"/>
                    </a:lnTo>
                    <a:moveTo>
                      <a:pt x="379" y="57"/>
                    </a:moveTo>
                    <a:lnTo>
                      <a:pt x="473" y="69"/>
                    </a:lnTo>
                    <a:lnTo>
                      <a:pt x="473" y="69"/>
                    </a:lnTo>
                    <a:lnTo>
                      <a:pt x="473" y="69"/>
                    </a:lnTo>
                    <a:lnTo>
                      <a:pt x="379" y="57"/>
                    </a:lnTo>
                    <a:moveTo>
                      <a:pt x="478" y="28"/>
                    </a:moveTo>
                    <a:lnTo>
                      <a:pt x="478" y="29"/>
                    </a:lnTo>
                    <a:lnTo>
                      <a:pt x="478" y="29"/>
                    </a:lnTo>
                    <a:lnTo>
                      <a:pt x="475" y="33"/>
                    </a:lnTo>
                    <a:lnTo>
                      <a:pt x="474" y="66"/>
                    </a:lnTo>
                    <a:lnTo>
                      <a:pt x="474" y="67"/>
                    </a:lnTo>
                    <a:lnTo>
                      <a:pt x="473" y="66"/>
                    </a:lnTo>
                    <a:lnTo>
                      <a:pt x="409" y="57"/>
                    </a:lnTo>
                    <a:lnTo>
                      <a:pt x="476" y="67"/>
                    </a:lnTo>
                    <a:lnTo>
                      <a:pt x="477" y="67"/>
                    </a:lnTo>
                    <a:lnTo>
                      <a:pt x="477" y="65"/>
                    </a:lnTo>
                    <a:lnTo>
                      <a:pt x="478" y="28"/>
                    </a:lnTo>
                    <a:lnTo>
                      <a:pt x="478" y="28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430" y="2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316"/>
              <p:cNvSpPr>
                <a:spLocks noEditPoints="1"/>
              </p:cNvSpPr>
              <p:nvPr/>
            </p:nvSpPr>
            <p:spPr bwMode="auto">
              <a:xfrm>
                <a:off x="3370" y="3161"/>
                <a:ext cx="520" cy="173"/>
              </a:xfrm>
              <a:custGeom>
                <a:avLst/>
                <a:gdLst>
                  <a:gd name="T0" fmla="*/ 517 w 520"/>
                  <a:gd name="T1" fmla="*/ 170 h 173"/>
                  <a:gd name="T2" fmla="*/ 516 w 520"/>
                  <a:gd name="T3" fmla="*/ 171 h 173"/>
                  <a:gd name="T4" fmla="*/ 516 w 520"/>
                  <a:gd name="T5" fmla="*/ 173 h 173"/>
                  <a:gd name="T6" fmla="*/ 516 w 520"/>
                  <a:gd name="T7" fmla="*/ 173 h 173"/>
                  <a:gd name="T8" fmla="*/ 516 w 520"/>
                  <a:gd name="T9" fmla="*/ 173 h 173"/>
                  <a:gd name="T10" fmla="*/ 520 w 520"/>
                  <a:gd name="T11" fmla="*/ 173 h 173"/>
                  <a:gd name="T12" fmla="*/ 518 w 520"/>
                  <a:gd name="T13" fmla="*/ 171 h 173"/>
                  <a:gd name="T14" fmla="*/ 518 w 520"/>
                  <a:gd name="T15" fmla="*/ 171 h 173"/>
                  <a:gd name="T16" fmla="*/ 517 w 520"/>
                  <a:gd name="T17" fmla="*/ 170 h 173"/>
                  <a:gd name="T18" fmla="*/ 80 w 520"/>
                  <a:gd name="T19" fmla="*/ 20 h 173"/>
                  <a:gd name="T20" fmla="*/ 2 w 520"/>
                  <a:gd name="T21" fmla="*/ 141 h 173"/>
                  <a:gd name="T22" fmla="*/ 38 w 520"/>
                  <a:gd name="T23" fmla="*/ 145 h 173"/>
                  <a:gd name="T24" fmla="*/ 468 w 520"/>
                  <a:gd name="T25" fmla="*/ 169 h 173"/>
                  <a:gd name="T26" fmla="*/ 512 w 520"/>
                  <a:gd name="T27" fmla="*/ 172 h 173"/>
                  <a:gd name="T28" fmla="*/ 513 w 520"/>
                  <a:gd name="T29" fmla="*/ 173 h 173"/>
                  <a:gd name="T30" fmla="*/ 513 w 520"/>
                  <a:gd name="T31" fmla="*/ 171 h 173"/>
                  <a:gd name="T32" fmla="*/ 510 w 520"/>
                  <a:gd name="T33" fmla="*/ 169 h 173"/>
                  <a:gd name="T34" fmla="*/ 2 w 520"/>
                  <a:gd name="T35" fmla="*/ 141 h 173"/>
                  <a:gd name="T36" fmla="*/ 80 w 520"/>
                  <a:gd name="T37" fmla="*/ 20 h 173"/>
                  <a:gd name="T38" fmla="*/ 88 w 520"/>
                  <a:gd name="T39" fmla="*/ 0 h 173"/>
                  <a:gd name="T40" fmla="*/ 0 w 520"/>
                  <a:gd name="T41" fmla="*/ 139 h 173"/>
                  <a:gd name="T42" fmla="*/ 0 w 520"/>
                  <a:gd name="T43" fmla="*/ 139 h 173"/>
                  <a:gd name="T44" fmla="*/ 88 w 520"/>
                  <a:gd name="T4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173">
                    <a:moveTo>
                      <a:pt x="517" y="170"/>
                    </a:moveTo>
                    <a:lnTo>
                      <a:pt x="516" y="171"/>
                    </a:lnTo>
                    <a:lnTo>
                      <a:pt x="516" y="173"/>
                    </a:lnTo>
                    <a:lnTo>
                      <a:pt x="516" y="173"/>
                    </a:lnTo>
                    <a:lnTo>
                      <a:pt x="516" y="173"/>
                    </a:lnTo>
                    <a:lnTo>
                      <a:pt x="520" y="173"/>
                    </a:lnTo>
                    <a:lnTo>
                      <a:pt x="518" y="171"/>
                    </a:lnTo>
                    <a:lnTo>
                      <a:pt x="518" y="171"/>
                    </a:lnTo>
                    <a:lnTo>
                      <a:pt x="517" y="170"/>
                    </a:lnTo>
                    <a:close/>
                    <a:moveTo>
                      <a:pt x="80" y="20"/>
                    </a:moveTo>
                    <a:lnTo>
                      <a:pt x="2" y="141"/>
                    </a:lnTo>
                    <a:lnTo>
                      <a:pt x="38" y="145"/>
                    </a:lnTo>
                    <a:lnTo>
                      <a:pt x="468" y="169"/>
                    </a:lnTo>
                    <a:lnTo>
                      <a:pt x="512" y="172"/>
                    </a:lnTo>
                    <a:lnTo>
                      <a:pt x="513" y="173"/>
                    </a:lnTo>
                    <a:lnTo>
                      <a:pt x="513" y="171"/>
                    </a:lnTo>
                    <a:lnTo>
                      <a:pt x="510" y="169"/>
                    </a:lnTo>
                    <a:lnTo>
                      <a:pt x="2" y="141"/>
                    </a:lnTo>
                    <a:lnTo>
                      <a:pt x="80" y="20"/>
                    </a:lnTo>
                    <a:close/>
                    <a:moveTo>
                      <a:pt x="88" y="0"/>
                    </a:moveTo>
                    <a:lnTo>
                      <a:pt x="0" y="139"/>
                    </a:lnTo>
                    <a:lnTo>
                      <a:pt x="0" y="139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317"/>
              <p:cNvSpPr>
                <a:spLocks noEditPoints="1"/>
              </p:cNvSpPr>
              <p:nvPr/>
            </p:nvSpPr>
            <p:spPr bwMode="auto">
              <a:xfrm>
                <a:off x="3370" y="3161"/>
                <a:ext cx="520" cy="173"/>
              </a:xfrm>
              <a:custGeom>
                <a:avLst/>
                <a:gdLst>
                  <a:gd name="T0" fmla="*/ 517 w 520"/>
                  <a:gd name="T1" fmla="*/ 170 h 173"/>
                  <a:gd name="T2" fmla="*/ 516 w 520"/>
                  <a:gd name="T3" fmla="*/ 171 h 173"/>
                  <a:gd name="T4" fmla="*/ 516 w 520"/>
                  <a:gd name="T5" fmla="*/ 173 h 173"/>
                  <a:gd name="T6" fmla="*/ 516 w 520"/>
                  <a:gd name="T7" fmla="*/ 173 h 173"/>
                  <a:gd name="T8" fmla="*/ 516 w 520"/>
                  <a:gd name="T9" fmla="*/ 173 h 173"/>
                  <a:gd name="T10" fmla="*/ 520 w 520"/>
                  <a:gd name="T11" fmla="*/ 173 h 173"/>
                  <a:gd name="T12" fmla="*/ 518 w 520"/>
                  <a:gd name="T13" fmla="*/ 171 h 173"/>
                  <a:gd name="T14" fmla="*/ 518 w 520"/>
                  <a:gd name="T15" fmla="*/ 171 h 173"/>
                  <a:gd name="T16" fmla="*/ 517 w 520"/>
                  <a:gd name="T17" fmla="*/ 170 h 173"/>
                  <a:gd name="T18" fmla="*/ 80 w 520"/>
                  <a:gd name="T19" fmla="*/ 20 h 173"/>
                  <a:gd name="T20" fmla="*/ 2 w 520"/>
                  <a:gd name="T21" fmla="*/ 141 h 173"/>
                  <a:gd name="T22" fmla="*/ 38 w 520"/>
                  <a:gd name="T23" fmla="*/ 145 h 173"/>
                  <a:gd name="T24" fmla="*/ 468 w 520"/>
                  <a:gd name="T25" fmla="*/ 169 h 173"/>
                  <a:gd name="T26" fmla="*/ 512 w 520"/>
                  <a:gd name="T27" fmla="*/ 172 h 173"/>
                  <a:gd name="T28" fmla="*/ 513 w 520"/>
                  <a:gd name="T29" fmla="*/ 173 h 173"/>
                  <a:gd name="T30" fmla="*/ 513 w 520"/>
                  <a:gd name="T31" fmla="*/ 171 h 173"/>
                  <a:gd name="T32" fmla="*/ 510 w 520"/>
                  <a:gd name="T33" fmla="*/ 169 h 173"/>
                  <a:gd name="T34" fmla="*/ 2 w 520"/>
                  <a:gd name="T35" fmla="*/ 141 h 173"/>
                  <a:gd name="T36" fmla="*/ 80 w 520"/>
                  <a:gd name="T37" fmla="*/ 20 h 173"/>
                  <a:gd name="T38" fmla="*/ 88 w 520"/>
                  <a:gd name="T39" fmla="*/ 0 h 173"/>
                  <a:gd name="T40" fmla="*/ 0 w 520"/>
                  <a:gd name="T41" fmla="*/ 139 h 173"/>
                  <a:gd name="T42" fmla="*/ 0 w 520"/>
                  <a:gd name="T43" fmla="*/ 139 h 173"/>
                  <a:gd name="T44" fmla="*/ 88 w 520"/>
                  <a:gd name="T4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173">
                    <a:moveTo>
                      <a:pt x="517" y="170"/>
                    </a:moveTo>
                    <a:lnTo>
                      <a:pt x="516" y="171"/>
                    </a:lnTo>
                    <a:lnTo>
                      <a:pt x="516" y="173"/>
                    </a:lnTo>
                    <a:lnTo>
                      <a:pt x="516" y="173"/>
                    </a:lnTo>
                    <a:lnTo>
                      <a:pt x="516" y="173"/>
                    </a:lnTo>
                    <a:lnTo>
                      <a:pt x="520" y="173"/>
                    </a:lnTo>
                    <a:lnTo>
                      <a:pt x="518" y="171"/>
                    </a:lnTo>
                    <a:lnTo>
                      <a:pt x="518" y="171"/>
                    </a:lnTo>
                    <a:lnTo>
                      <a:pt x="517" y="170"/>
                    </a:lnTo>
                    <a:moveTo>
                      <a:pt x="80" y="20"/>
                    </a:moveTo>
                    <a:lnTo>
                      <a:pt x="2" y="141"/>
                    </a:lnTo>
                    <a:lnTo>
                      <a:pt x="38" y="145"/>
                    </a:lnTo>
                    <a:lnTo>
                      <a:pt x="468" y="169"/>
                    </a:lnTo>
                    <a:lnTo>
                      <a:pt x="512" y="172"/>
                    </a:lnTo>
                    <a:lnTo>
                      <a:pt x="513" y="173"/>
                    </a:lnTo>
                    <a:lnTo>
                      <a:pt x="513" y="171"/>
                    </a:lnTo>
                    <a:lnTo>
                      <a:pt x="510" y="169"/>
                    </a:lnTo>
                    <a:lnTo>
                      <a:pt x="2" y="141"/>
                    </a:lnTo>
                    <a:lnTo>
                      <a:pt x="80" y="20"/>
                    </a:lnTo>
                    <a:moveTo>
                      <a:pt x="88" y="0"/>
                    </a:moveTo>
                    <a:lnTo>
                      <a:pt x="0" y="139"/>
                    </a:lnTo>
                    <a:lnTo>
                      <a:pt x="0" y="139"/>
                    </a:lnTo>
                    <a:lnTo>
                      <a:pt x="8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318"/>
              <p:cNvSpPr>
                <a:spLocks noEditPoints="1"/>
              </p:cNvSpPr>
              <p:nvPr/>
            </p:nvSpPr>
            <p:spPr bwMode="auto">
              <a:xfrm>
                <a:off x="3371" y="3302"/>
                <a:ext cx="515" cy="460"/>
              </a:xfrm>
              <a:custGeom>
                <a:avLst/>
                <a:gdLst>
                  <a:gd name="T0" fmla="*/ 267 w 515"/>
                  <a:gd name="T1" fmla="*/ 459 h 460"/>
                  <a:gd name="T2" fmla="*/ 267 w 515"/>
                  <a:gd name="T3" fmla="*/ 459 h 460"/>
                  <a:gd name="T4" fmla="*/ 267 w 515"/>
                  <a:gd name="T5" fmla="*/ 460 h 460"/>
                  <a:gd name="T6" fmla="*/ 267 w 515"/>
                  <a:gd name="T7" fmla="*/ 459 h 460"/>
                  <a:gd name="T8" fmla="*/ 267 w 515"/>
                  <a:gd name="T9" fmla="*/ 459 h 460"/>
                  <a:gd name="T10" fmla="*/ 35 w 515"/>
                  <a:gd name="T11" fmla="*/ 67 h 460"/>
                  <a:gd name="T12" fmla="*/ 262 w 515"/>
                  <a:gd name="T13" fmla="*/ 451 h 460"/>
                  <a:gd name="T14" fmla="*/ 262 w 515"/>
                  <a:gd name="T15" fmla="*/ 451 h 460"/>
                  <a:gd name="T16" fmla="*/ 35 w 515"/>
                  <a:gd name="T17" fmla="*/ 67 h 460"/>
                  <a:gd name="T18" fmla="*/ 512 w 515"/>
                  <a:gd name="T19" fmla="*/ 73 h 460"/>
                  <a:gd name="T20" fmla="*/ 513 w 515"/>
                  <a:gd name="T21" fmla="*/ 71 h 460"/>
                  <a:gd name="T22" fmla="*/ 512 w 515"/>
                  <a:gd name="T23" fmla="*/ 73 h 460"/>
                  <a:gd name="T24" fmla="*/ 511 w 515"/>
                  <a:gd name="T25" fmla="*/ 72 h 460"/>
                  <a:gd name="T26" fmla="*/ 512 w 515"/>
                  <a:gd name="T27" fmla="*/ 73 h 460"/>
                  <a:gd name="T28" fmla="*/ 1 w 515"/>
                  <a:gd name="T29" fmla="*/ 0 h 460"/>
                  <a:gd name="T30" fmla="*/ 0 w 515"/>
                  <a:gd name="T31" fmla="*/ 0 h 460"/>
                  <a:gd name="T32" fmla="*/ 2 w 515"/>
                  <a:gd name="T33" fmla="*/ 2 h 460"/>
                  <a:gd name="T34" fmla="*/ 1 w 515"/>
                  <a:gd name="T35" fmla="*/ 2 h 460"/>
                  <a:gd name="T36" fmla="*/ 151 w 515"/>
                  <a:gd name="T37" fmla="*/ 257 h 460"/>
                  <a:gd name="T38" fmla="*/ 2 w 515"/>
                  <a:gd name="T39" fmla="*/ 3 h 460"/>
                  <a:gd name="T40" fmla="*/ 416 w 515"/>
                  <a:gd name="T41" fmla="*/ 61 h 460"/>
                  <a:gd name="T42" fmla="*/ 510 w 515"/>
                  <a:gd name="T43" fmla="*/ 73 h 460"/>
                  <a:gd name="T44" fmla="*/ 510 w 515"/>
                  <a:gd name="T45" fmla="*/ 73 h 460"/>
                  <a:gd name="T46" fmla="*/ 326 w 515"/>
                  <a:gd name="T47" fmla="*/ 363 h 460"/>
                  <a:gd name="T48" fmla="*/ 267 w 515"/>
                  <a:gd name="T49" fmla="*/ 453 h 460"/>
                  <a:gd name="T50" fmla="*/ 268 w 515"/>
                  <a:gd name="T51" fmla="*/ 455 h 460"/>
                  <a:gd name="T52" fmla="*/ 271 w 515"/>
                  <a:gd name="T53" fmla="*/ 455 h 460"/>
                  <a:gd name="T54" fmla="*/ 511 w 515"/>
                  <a:gd name="T55" fmla="*/ 77 h 460"/>
                  <a:gd name="T56" fmla="*/ 512 w 515"/>
                  <a:gd name="T57" fmla="*/ 76 h 460"/>
                  <a:gd name="T58" fmla="*/ 513 w 515"/>
                  <a:gd name="T59" fmla="*/ 74 h 460"/>
                  <a:gd name="T60" fmla="*/ 514 w 515"/>
                  <a:gd name="T61" fmla="*/ 73 h 460"/>
                  <a:gd name="T62" fmla="*/ 515 w 515"/>
                  <a:gd name="T63" fmla="*/ 72 h 460"/>
                  <a:gd name="T64" fmla="*/ 515 w 515"/>
                  <a:gd name="T65" fmla="*/ 71 h 460"/>
                  <a:gd name="T66" fmla="*/ 514 w 515"/>
                  <a:gd name="T67" fmla="*/ 71 h 460"/>
                  <a:gd name="T68" fmla="*/ 513 w 515"/>
                  <a:gd name="T69" fmla="*/ 71 h 460"/>
                  <a:gd name="T70" fmla="*/ 446 w 515"/>
                  <a:gd name="T71" fmla="*/ 61 h 460"/>
                  <a:gd name="T72" fmla="*/ 37 w 515"/>
                  <a:gd name="T73" fmla="*/ 4 h 460"/>
                  <a:gd name="T74" fmla="*/ 37 w 515"/>
                  <a:gd name="T75" fmla="*/ 4 h 460"/>
                  <a:gd name="T76" fmla="*/ 1 w 515"/>
                  <a:gd name="T7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15" h="460">
                    <a:moveTo>
                      <a:pt x="267" y="459"/>
                    </a:moveTo>
                    <a:lnTo>
                      <a:pt x="267" y="459"/>
                    </a:lnTo>
                    <a:lnTo>
                      <a:pt x="267" y="460"/>
                    </a:lnTo>
                    <a:lnTo>
                      <a:pt x="267" y="459"/>
                    </a:lnTo>
                    <a:lnTo>
                      <a:pt x="267" y="459"/>
                    </a:lnTo>
                    <a:close/>
                    <a:moveTo>
                      <a:pt x="35" y="67"/>
                    </a:moveTo>
                    <a:lnTo>
                      <a:pt x="262" y="451"/>
                    </a:lnTo>
                    <a:lnTo>
                      <a:pt x="262" y="451"/>
                    </a:lnTo>
                    <a:lnTo>
                      <a:pt x="35" y="67"/>
                    </a:lnTo>
                    <a:close/>
                    <a:moveTo>
                      <a:pt x="512" y="73"/>
                    </a:moveTo>
                    <a:lnTo>
                      <a:pt x="513" y="71"/>
                    </a:lnTo>
                    <a:lnTo>
                      <a:pt x="512" y="73"/>
                    </a:lnTo>
                    <a:lnTo>
                      <a:pt x="511" y="72"/>
                    </a:lnTo>
                    <a:lnTo>
                      <a:pt x="512" y="73"/>
                    </a:lnTo>
                    <a:close/>
                    <a:moveTo>
                      <a:pt x="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51" y="257"/>
                    </a:lnTo>
                    <a:lnTo>
                      <a:pt x="2" y="3"/>
                    </a:lnTo>
                    <a:lnTo>
                      <a:pt x="416" y="61"/>
                    </a:lnTo>
                    <a:lnTo>
                      <a:pt x="510" y="73"/>
                    </a:lnTo>
                    <a:lnTo>
                      <a:pt x="510" y="73"/>
                    </a:lnTo>
                    <a:lnTo>
                      <a:pt x="326" y="363"/>
                    </a:lnTo>
                    <a:lnTo>
                      <a:pt x="267" y="453"/>
                    </a:lnTo>
                    <a:lnTo>
                      <a:pt x="268" y="455"/>
                    </a:lnTo>
                    <a:lnTo>
                      <a:pt x="271" y="455"/>
                    </a:lnTo>
                    <a:lnTo>
                      <a:pt x="511" y="77"/>
                    </a:lnTo>
                    <a:lnTo>
                      <a:pt x="512" y="76"/>
                    </a:lnTo>
                    <a:lnTo>
                      <a:pt x="513" y="74"/>
                    </a:lnTo>
                    <a:lnTo>
                      <a:pt x="514" y="73"/>
                    </a:lnTo>
                    <a:lnTo>
                      <a:pt x="515" y="72"/>
                    </a:lnTo>
                    <a:lnTo>
                      <a:pt x="515" y="71"/>
                    </a:lnTo>
                    <a:lnTo>
                      <a:pt x="514" y="71"/>
                    </a:lnTo>
                    <a:lnTo>
                      <a:pt x="513" y="71"/>
                    </a:lnTo>
                    <a:lnTo>
                      <a:pt x="446" y="61"/>
                    </a:lnTo>
                    <a:lnTo>
                      <a:pt x="37" y="4"/>
                    </a:lnTo>
                    <a:lnTo>
                      <a:pt x="37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319"/>
              <p:cNvSpPr>
                <a:spLocks noEditPoints="1"/>
              </p:cNvSpPr>
              <p:nvPr/>
            </p:nvSpPr>
            <p:spPr bwMode="auto">
              <a:xfrm>
                <a:off x="3371" y="3302"/>
                <a:ext cx="515" cy="460"/>
              </a:xfrm>
              <a:custGeom>
                <a:avLst/>
                <a:gdLst>
                  <a:gd name="T0" fmla="*/ 267 w 515"/>
                  <a:gd name="T1" fmla="*/ 459 h 460"/>
                  <a:gd name="T2" fmla="*/ 267 w 515"/>
                  <a:gd name="T3" fmla="*/ 459 h 460"/>
                  <a:gd name="T4" fmla="*/ 267 w 515"/>
                  <a:gd name="T5" fmla="*/ 460 h 460"/>
                  <a:gd name="T6" fmla="*/ 267 w 515"/>
                  <a:gd name="T7" fmla="*/ 459 h 460"/>
                  <a:gd name="T8" fmla="*/ 267 w 515"/>
                  <a:gd name="T9" fmla="*/ 459 h 460"/>
                  <a:gd name="T10" fmla="*/ 35 w 515"/>
                  <a:gd name="T11" fmla="*/ 67 h 460"/>
                  <a:gd name="T12" fmla="*/ 262 w 515"/>
                  <a:gd name="T13" fmla="*/ 451 h 460"/>
                  <a:gd name="T14" fmla="*/ 262 w 515"/>
                  <a:gd name="T15" fmla="*/ 451 h 460"/>
                  <a:gd name="T16" fmla="*/ 35 w 515"/>
                  <a:gd name="T17" fmla="*/ 67 h 460"/>
                  <a:gd name="T18" fmla="*/ 512 w 515"/>
                  <a:gd name="T19" fmla="*/ 73 h 460"/>
                  <a:gd name="T20" fmla="*/ 513 w 515"/>
                  <a:gd name="T21" fmla="*/ 71 h 460"/>
                  <a:gd name="T22" fmla="*/ 512 w 515"/>
                  <a:gd name="T23" fmla="*/ 73 h 460"/>
                  <a:gd name="T24" fmla="*/ 511 w 515"/>
                  <a:gd name="T25" fmla="*/ 72 h 460"/>
                  <a:gd name="T26" fmla="*/ 512 w 515"/>
                  <a:gd name="T27" fmla="*/ 73 h 460"/>
                  <a:gd name="T28" fmla="*/ 1 w 515"/>
                  <a:gd name="T29" fmla="*/ 0 h 460"/>
                  <a:gd name="T30" fmla="*/ 0 w 515"/>
                  <a:gd name="T31" fmla="*/ 0 h 460"/>
                  <a:gd name="T32" fmla="*/ 2 w 515"/>
                  <a:gd name="T33" fmla="*/ 2 h 460"/>
                  <a:gd name="T34" fmla="*/ 1 w 515"/>
                  <a:gd name="T35" fmla="*/ 2 h 460"/>
                  <a:gd name="T36" fmla="*/ 151 w 515"/>
                  <a:gd name="T37" fmla="*/ 257 h 460"/>
                  <a:gd name="T38" fmla="*/ 2 w 515"/>
                  <a:gd name="T39" fmla="*/ 3 h 460"/>
                  <a:gd name="T40" fmla="*/ 416 w 515"/>
                  <a:gd name="T41" fmla="*/ 61 h 460"/>
                  <a:gd name="T42" fmla="*/ 510 w 515"/>
                  <a:gd name="T43" fmla="*/ 73 h 460"/>
                  <a:gd name="T44" fmla="*/ 510 w 515"/>
                  <a:gd name="T45" fmla="*/ 73 h 460"/>
                  <a:gd name="T46" fmla="*/ 326 w 515"/>
                  <a:gd name="T47" fmla="*/ 363 h 460"/>
                  <a:gd name="T48" fmla="*/ 267 w 515"/>
                  <a:gd name="T49" fmla="*/ 453 h 460"/>
                  <a:gd name="T50" fmla="*/ 268 w 515"/>
                  <a:gd name="T51" fmla="*/ 455 h 460"/>
                  <a:gd name="T52" fmla="*/ 271 w 515"/>
                  <a:gd name="T53" fmla="*/ 455 h 460"/>
                  <a:gd name="T54" fmla="*/ 511 w 515"/>
                  <a:gd name="T55" fmla="*/ 77 h 460"/>
                  <a:gd name="T56" fmla="*/ 512 w 515"/>
                  <a:gd name="T57" fmla="*/ 76 h 460"/>
                  <a:gd name="T58" fmla="*/ 513 w 515"/>
                  <a:gd name="T59" fmla="*/ 74 h 460"/>
                  <a:gd name="T60" fmla="*/ 514 w 515"/>
                  <a:gd name="T61" fmla="*/ 73 h 460"/>
                  <a:gd name="T62" fmla="*/ 515 w 515"/>
                  <a:gd name="T63" fmla="*/ 72 h 460"/>
                  <a:gd name="T64" fmla="*/ 515 w 515"/>
                  <a:gd name="T65" fmla="*/ 71 h 460"/>
                  <a:gd name="T66" fmla="*/ 514 w 515"/>
                  <a:gd name="T67" fmla="*/ 71 h 460"/>
                  <a:gd name="T68" fmla="*/ 513 w 515"/>
                  <a:gd name="T69" fmla="*/ 71 h 460"/>
                  <a:gd name="T70" fmla="*/ 446 w 515"/>
                  <a:gd name="T71" fmla="*/ 61 h 460"/>
                  <a:gd name="T72" fmla="*/ 37 w 515"/>
                  <a:gd name="T73" fmla="*/ 4 h 460"/>
                  <a:gd name="T74" fmla="*/ 37 w 515"/>
                  <a:gd name="T75" fmla="*/ 4 h 460"/>
                  <a:gd name="T76" fmla="*/ 1 w 515"/>
                  <a:gd name="T7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15" h="460">
                    <a:moveTo>
                      <a:pt x="267" y="459"/>
                    </a:moveTo>
                    <a:lnTo>
                      <a:pt x="267" y="459"/>
                    </a:lnTo>
                    <a:lnTo>
                      <a:pt x="267" y="460"/>
                    </a:lnTo>
                    <a:lnTo>
                      <a:pt x="267" y="459"/>
                    </a:lnTo>
                    <a:lnTo>
                      <a:pt x="267" y="459"/>
                    </a:lnTo>
                    <a:moveTo>
                      <a:pt x="35" y="67"/>
                    </a:moveTo>
                    <a:lnTo>
                      <a:pt x="262" y="451"/>
                    </a:lnTo>
                    <a:lnTo>
                      <a:pt x="262" y="451"/>
                    </a:lnTo>
                    <a:lnTo>
                      <a:pt x="35" y="67"/>
                    </a:lnTo>
                    <a:moveTo>
                      <a:pt x="512" y="73"/>
                    </a:moveTo>
                    <a:lnTo>
                      <a:pt x="513" y="71"/>
                    </a:lnTo>
                    <a:lnTo>
                      <a:pt x="512" y="73"/>
                    </a:lnTo>
                    <a:lnTo>
                      <a:pt x="511" y="72"/>
                    </a:lnTo>
                    <a:lnTo>
                      <a:pt x="512" y="73"/>
                    </a:lnTo>
                    <a:moveTo>
                      <a:pt x="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51" y="257"/>
                    </a:lnTo>
                    <a:lnTo>
                      <a:pt x="2" y="3"/>
                    </a:lnTo>
                    <a:lnTo>
                      <a:pt x="416" y="61"/>
                    </a:lnTo>
                    <a:lnTo>
                      <a:pt x="510" y="73"/>
                    </a:lnTo>
                    <a:lnTo>
                      <a:pt x="510" y="73"/>
                    </a:lnTo>
                    <a:lnTo>
                      <a:pt x="326" y="363"/>
                    </a:lnTo>
                    <a:lnTo>
                      <a:pt x="267" y="453"/>
                    </a:lnTo>
                    <a:lnTo>
                      <a:pt x="268" y="455"/>
                    </a:lnTo>
                    <a:lnTo>
                      <a:pt x="271" y="455"/>
                    </a:lnTo>
                    <a:lnTo>
                      <a:pt x="511" y="77"/>
                    </a:lnTo>
                    <a:lnTo>
                      <a:pt x="512" y="76"/>
                    </a:lnTo>
                    <a:lnTo>
                      <a:pt x="513" y="74"/>
                    </a:lnTo>
                    <a:lnTo>
                      <a:pt x="514" y="73"/>
                    </a:lnTo>
                    <a:lnTo>
                      <a:pt x="515" y="72"/>
                    </a:lnTo>
                    <a:lnTo>
                      <a:pt x="515" y="71"/>
                    </a:lnTo>
                    <a:lnTo>
                      <a:pt x="514" y="71"/>
                    </a:lnTo>
                    <a:lnTo>
                      <a:pt x="513" y="71"/>
                    </a:lnTo>
                    <a:lnTo>
                      <a:pt x="446" y="61"/>
                    </a:lnTo>
                    <a:lnTo>
                      <a:pt x="37" y="4"/>
                    </a:lnTo>
                    <a:lnTo>
                      <a:pt x="37" y="4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320"/>
              <p:cNvSpPr>
                <a:spLocks noEditPoints="1"/>
              </p:cNvSpPr>
              <p:nvPr/>
            </p:nvSpPr>
            <p:spPr bwMode="auto">
              <a:xfrm>
                <a:off x="3174" y="3032"/>
                <a:ext cx="369" cy="270"/>
              </a:xfrm>
              <a:custGeom>
                <a:avLst/>
                <a:gdLst>
                  <a:gd name="T0" fmla="*/ 121 w 369"/>
                  <a:gd name="T1" fmla="*/ 210 h 270"/>
                  <a:gd name="T2" fmla="*/ 192 w 369"/>
                  <a:gd name="T3" fmla="*/ 270 h 270"/>
                  <a:gd name="T4" fmla="*/ 192 w 369"/>
                  <a:gd name="T5" fmla="*/ 270 h 270"/>
                  <a:gd name="T6" fmla="*/ 121 w 369"/>
                  <a:gd name="T7" fmla="*/ 210 h 270"/>
                  <a:gd name="T8" fmla="*/ 1 w 369"/>
                  <a:gd name="T9" fmla="*/ 108 h 270"/>
                  <a:gd name="T10" fmla="*/ 0 w 369"/>
                  <a:gd name="T11" fmla="*/ 108 h 270"/>
                  <a:gd name="T12" fmla="*/ 1 w 369"/>
                  <a:gd name="T13" fmla="*/ 110 h 270"/>
                  <a:gd name="T14" fmla="*/ 1 w 369"/>
                  <a:gd name="T15" fmla="*/ 109 h 270"/>
                  <a:gd name="T16" fmla="*/ 1 w 369"/>
                  <a:gd name="T17" fmla="*/ 108 h 270"/>
                  <a:gd name="T18" fmla="*/ 368 w 369"/>
                  <a:gd name="T19" fmla="*/ 0 h 270"/>
                  <a:gd name="T20" fmla="*/ 368 w 369"/>
                  <a:gd name="T21" fmla="*/ 0 h 270"/>
                  <a:gd name="T22" fmla="*/ 14 w 369"/>
                  <a:gd name="T23" fmla="*/ 104 h 270"/>
                  <a:gd name="T24" fmla="*/ 14 w 369"/>
                  <a:gd name="T25" fmla="*/ 104 h 270"/>
                  <a:gd name="T26" fmla="*/ 5 w 369"/>
                  <a:gd name="T27" fmla="*/ 107 h 270"/>
                  <a:gd name="T28" fmla="*/ 5 w 369"/>
                  <a:gd name="T29" fmla="*/ 108 h 270"/>
                  <a:gd name="T30" fmla="*/ 3 w 369"/>
                  <a:gd name="T31" fmla="*/ 108 h 270"/>
                  <a:gd name="T32" fmla="*/ 149 w 369"/>
                  <a:gd name="T33" fmla="*/ 230 h 270"/>
                  <a:gd name="T34" fmla="*/ 6 w 369"/>
                  <a:gd name="T35" fmla="*/ 110 h 270"/>
                  <a:gd name="T36" fmla="*/ 127 w 369"/>
                  <a:gd name="T37" fmla="*/ 75 h 270"/>
                  <a:gd name="T38" fmla="*/ 365 w 369"/>
                  <a:gd name="T39" fmla="*/ 3 h 270"/>
                  <a:gd name="T40" fmla="*/ 284 w 369"/>
                  <a:gd name="T41" fmla="*/ 129 h 270"/>
                  <a:gd name="T42" fmla="*/ 196 w 369"/>
                  <a:gd name="T43" fmla="*/ 268 h 270"/>
                  <a:gd name="T44" fmla="*/ 196 w 369"/>
                  <a:gd name="T45" fmla="*/ 269 h 270"/>
                  <a:gd name="T46" fmla="*/ 199 w 369"/>
                  <a:gd name="T47" fmla="*/ 269 h 270"/>
                  <a:gd name="T48" fmla="*/ 197 w 369"/>
                  <a:gd name="T49" fmla="*/ 270 h 270"/>
                  <a:gd name="T50" fmla="*/ 197 w 369"/>
                  <a:gd name="T51" fmla="*/ 270 h 270"/>
                  <a:gd name="T52" fmla="*/ 198 w 369"/>
                  <a:gd name="T53" fmla="*/ 270 h 270"/>
                  <a:gd name="T54" fmla="*/ 276 w 369"/>
                  <a:gd name="T55" fmla="*/ 149 h 270"/>
                  <a:gd name="T56" fmla="*/ 369 w 369"/>
                  <a:gd name="T57" fmla="*/ 3 h 270"/>
                  <a:gd name="T58" fmla="*/ 368 w 369"/>
                  <a:gd name="T59" fmla="*/ 3 h 270"/>
                  <a:gd name="T60" fmla="*/ 367 w 369"/>
                  <a:gd name="T61" fmla="*/ 3 h 270"/>
                  <a:gd name="T62" fmla="*/ 368 w 369"/>
                  <a:gd name="T63" fmla="*/ 2 h 270"/>
                  <a:gd name="T64" fmla="*/ 366 w 369"/>
                  <a:gd name="T65" fmla="*/ 0 h 270"/>
                  <a:gd name="T66" fmla="*/ 368 w 369"/>
                  <a:gd name="T67" fmla="*/ 0 h 270"/>
                  <a:gd name="T68" fmla="*/ 368 w 369"/>
                  <a:gd name="T69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9" h="270">
                    <a:moveTo>
                      <a:pt x="121" y="210"/>
                    </a:moveTo>
                    <a:lnTo>
                      <a:pt x="192" y="270"/>
                    </a:lnTo>
                    <a:lnTo>
                      <a:pt x="192" y="270"/>
                    </a:lnTo>
                    <a:lnTo>
                      <a:pt x="121" y="210"/>
                    </a:lnTo>
                    <a:close/>
                    <a:moveTo>
                      <a:pt x="1" y="108"/>
                    </a:moveTo>
                    <a:lnTo>
                      <a:pt x="0" y="108"/>
                    </a:lnTo>
                    <a:lnTo>
                      <a:pt x="1" y="110"/>
                    </a:lnTo>
                    <a:lnTo>
                      <a:pt x="1" y="109"/>
                    </a:lnTo>
                    <a:lnTo>
                      <a:pt x="1" y="108"/>
                    </a:lnTo>
                    <a:close/>
                    <a:moveTo>
                      <a:pt x="368" y="0"/>
                    </a:moveTo>
                    <a:lnTo>
                      <a:pt x="368" y="0"/>
                    </a:lnTo>
                    <a:lnTo>
                      <a:pt x="14" y="104"/>
                    </a:lnTo>
                    <a:lnTo>
                      <a:pt x="14" y="104"/>
                    </a:lnTo>
                    <a:lnTo>
                      <a:pt x="5" y="107"/>
                    </a:lnTo>
                    <a:lnTo>
                      <a:pt x="5" y="108"/>
                    </a:lnTo>
                    <a:lnTo>
                      <a:pt x="3" y="108"/>
                    </a:lnTo>
                    <a:lnTo>
                      <a:pt x="149" y="230"/>
                    </a:lnTo>
                    <a:lnTo>
                      <a:pt x="6" y="110"/>
                    </a:lnTo>
                    <a:lnTo>
                      <a:pt x="127" y="75"/>
                    </a:lnTo>
                    <a:lnTo>
                      <a:pt x="365" y="3"/>
                    </a:lnTo>
                    <a:lnTo>
                      <a:pt x="284" y="129"/>
                    </a:lnTo>
                    <a:lnTo>
                      <a:pt x="196" y="268"/>
                    </a:lnTo>
                    <a:lnTo>
                      <a:pt x="196" y="269"/>
                    </a:lnTo>
                    <a:lnTo>
                      <a:pt x="199" y="269"/>
                    </a:lnTo>
                    <a:lnTo>
                      <a:pt x="197" y="270"/>
                    </a:lnTo>
                    <a:lnTo>
                      <a:pt x="197" y="270"/>
                    </a:lnTo>
                    <a:lnTo>
                      <a:pt x="198" y="270"/>
                    </a:lnTo>
                    <a:lnTo>
                      <a:pt x="276" y="149"/>
                    </a:lnTo>
                    <a:lnTo>
                      <a:pt x="369" y="3"/>
                    </a:lnTo>
                    <a:lnTo>
                      <a:pt x="368" y="3"/>
                    </a:lnTo>
                    <a:lnTo>
                      <a:pt x="367" y="3"/>
                    </a:lnTo>
                    <a:lnTo>
                      <a:pt x="368" y="2"/>
                    </a:lnTo>
                    <a:lnTo>
                      <a:pt x="366" y="0"/>
                    </a:lnTo>
                    <a:lnTo>
                      <a:pt x="368" y="0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321"/>
              <p:cNvSpPr>
                <a:spLocks noEditPoints="1"/>
              </p:cNvSpPr>
              <p:nvPr/>
            </p:nvSpPr>
            <p:spPr bwMode="auto">
              <a:xfrm>
                <a:off x="3174" y="3032"/>
                <a:ext cx="369" cy="270"/>
              </a:xfrm>
              <a:custGeom>
                <a:avLst/>
                <a:gdLst>
                  <a:gd name="T0" fmla="*/ 121 w 369"/>
                  <a:gd name="T1" fmla="*/ 210 h 270"/>
                  <a:gd name="T2" fmla="*/ 192 w 369"/>
                  <a:gd name="T3" fmla="*/ 270 h 270"/>
                  <a:gd name="T4" fmla="*/ 192 w 369"/>
                  <a:gd name="T5" fmla="*/ 270 h 270"/>
                  <a:gd name="T6" fmla="*/ 121 w 369"/>
                  <a:gd name="T7" fmla="*/ 210 h 270"/>
                  <a:gd name="T8" fmla="*/ 1 w 369"/>
                  <a:gd name="T9" fmla="*/ 108 h 270"/>
                  <a:gd name="T10" fmla="*/ 0 w 369"/>
                  <a:gd name="T11" fmla="*/ 108 h 270"/>
                  <a:gd name="T12" fmla="*/ 1 w 369"/>
                  <a:gd name="T13" fmla="*/ 110 h 270"/>
                  <a:gd name="T14" fmla="*/ 1 w 369"/>
                  <a:gd name="T15" fmla="*/ 109 h 270"/>
                  <a:gd name="T16" fmla="*/ 1 w 369"/>
                  <a:gd name="T17" fmla="*/ 108 h 270"/>
                  <a:gd name="T18" fmla="*/ 368 w 369"/>
                  <a:gd name="T19" fmla="*/ 0 h 270"/>
                  <a:gd name="T20" fmla="*/ 368 w 369"/>
                  <a:gd name="T21" fmla="*/ 0 h 270"/>
                  <a:gd name="T22" fmla="*/ 14 w 369"/>
                  <a:gd name="T23" fmla="*/ 104 h 270"/>
                  <a:gd name="T24" fmla="*/ 14 w 369"/>
                  <a:gd name="T25" fmla="*/ 104 h 270"/>
                  <a:gd name="T26" fmla="*/ 5 w 369"/>
                  <a:gd name="T27" fmla="*/ 107 h 270"/>
                  <a:gd name="T28" fmla="*/ 5 w 369"/>
                  <a:gd name="T29" fmla="*/ 108 h 270"/>
                  <a:gd name="T30" fmla="*/ 3 w 369"/>
                  <a:gd name="T31" fmla="*/ 108 h 270"/>
                  <a:gd name="T32" fmla="*/ 149 w 369"/>
                  <a:gd name="T33" fmla="*/ 230 h 270"/>
                  <a:gd name="T34" fmla="*/ 6 w 369"/>
                  <a:gd name="T35" fmla="*/ 110 h 270"/>
                  <a:gd name="T36" fmla="*/ 127 w 369"/>
                  <a:gd name="T37" fmla="*/ 75 h 270"/>
                  <a:gd name="T38" fmla="*/ 365 w 369"/>
                  <a:gd name="T39" fmla="*/ 3 h 270"/>
                  <a:gd name="T40" fmla="*/ 284 w 369"/>
                  <a:gd name="T41" fmla="*/ 129 h 270"/>
                  <a:gd name="T42" fmla="*/ 196 w 369"/>
                  <a:gd name="T43" fmla="*/ 268 h 270"/>
                  <a:gd name="T44" fmla="*/ 196 w 369"/>
                  <a:gd name="T45" fmla="*/ 269 h 270"/>
                  <a:gd name="T46" fmla="*/ 199 w 369"/>
                  <a:gd name="T47" fmla="*/ 269 h 270"/>
                  <a:gd name="T48" fmla="*/ 197 w 369"/>
                  <a:gd name="T49" fmla="*/ 270 h 270"/>
                  <a:gd name="T50" fmla="*/ 197 w 369"/>
                  <a:gd name="T51" fmla="*/ 270 h 270"/>
                  <a:gd name="T52" fmla="*/ 198 w 369"/>
                  <a:gd name="T53" fmla="*/ 270 h 270"/>
                  <a:gd name="T54" fmla="*/ 276 w 369"/>
                  <a:gd name="T55" fmla="*/ 149 h 270"/>
                  <a:gd name="T56" fmla="*/ 369 w 369"/>
                  <a:gd name="T57" fmla="*/ 3 h 270"/>
                  <a:gd name="T58" fmla="*/ 368 w 369"/>
                  <a:gd name="T59" fmla="*/ 3 h 270"/>
                  <a:gd name="T60" fmla="*/ 367 w 369"/>
                  <a:gd name="T61" fmla="*/ 3 h 270"/>
                  <a:gd name="T62" fmla="*/ 368 w 369"/>
                  <a:gd name="T63" fmla="*/ 2 h 270"/>
                  <a:gd name="T64" fmla="*/ 366 w 369"/>
                  <a:gd name="T65" fmla="*/ 0 h 270"/>
                  <a:gd name="T66" fmla="*/ 368 w 369"/>
                  <a:gd name="T67" fmla="*/ 0 h 270"/>
                  <a:gd name="T68" fmla="*/ 368 w 369"/>
                  <a:gd name="T69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9" h="270">
                    <a:moveTo>
                      <a:pt x="121" y="210"/>
                    </a:moveTo>
                    <a:lnTo>
                      <a:pt x="192" y="270"/>
                    </a:lnTo>
                    <a:lnTo>
                      <a:pt x="192" y="270"/>
                    </a:lnTo>
                    <a:lnTo>
                      <a:pt x="121" y="210"/>
                    </a:lnTo>
                    <a:moveTo>
                      <a:pt x="1" y="108"/>
                    </a:moveTo>
                    <a:lnTo>
                      <a:pt x="0" y="108"/>
                    </a:lnTo>
                    <a:lnTo>
                      <a:pt x="1" y="110"/>
                    </a:lnTo>
                    <a:lnTo>
                      <a:pt x="1" y="109"/>
                    </a:lnTo>
                    <a:lnTo>
                      <a:pt x="1" y="108"/>
                    </a:lnTo>
                    <a:moveTo>
                      <a:pt x="368" y="0"/>
                    </a:moveTo>
                    <a:lnTo>
                      <a:pt x="368" y="0"/>
                    </a:lnTo>
                    <a:lnTo>
                      <a:pt x="14" y="104"/>
                    </a:lnTo>
                    <a:lnTo>
                      <a:pt x="14" y="104"/>
                    </a:lnTo>
                    <a:lnTo>
                      <a:pt x="5" y="107"/>
                    </a:lnTo>
                    <a:lnTo>
                      <a:pt x="5" y="108"/>
                    </a:lnTo>
                    <a:lnTo>
                      <a:pt x="3" y="108"/>
                    </a:lnTo>
                    <a:lnTo>
                      <a:pt x="149" y="230"/>
                    </a:lnTo>
                    <a:lnTo>
                      <a:pt x="6" y="110"/>
                    </a:lnTo>
                    <a:lnTo>
                      <a:pt x="127" y="75"/>
                    </a:lnTo>
                    <a:lnTo>
                      <a:pt x="365" y="3"/>
                    </a:lnTo>
                    <a:lnTo>
                      <a:pt x="284" y="129"/>
                    </a:lnTo>
                    <a:lnTo>
                      <a:pt x="196" y="268"/>
                    </a:lnTo>
                    <a:lnTo>
                      <a:pt x="196" y="269"/>
                    </a:lnTo>
                    <a:lnTo>
                      <a:pt x="199" y="269"/>
                    </a:lnTo>
                    <a:lnTo>
                      <a:pt x="197" y="270"/>
                    </a:lnTo>
                    <a:lnTo>
                      <a:pt x="197" y="270"/>
                    </a:lnTo>
                    <a:lnTo>
                      <a:pt x="198" y="270"/>
                    </a:lnTo>
                    <a:lnTo>
                      <a:pt x="276" y="149"/>
                    </a:lnTo>
                    <a:lnTo>
                      <a:pt x="369" y="3"/>
                    </a:lnTo>
                    <a:lnTo>
                      <a:pt x="368" y="3"/>
                    </a:lnTo>
                    <a:lnTo>
                      <a:pt x="367" y="3"/>
                    </a:lnTo>
                    <a:lnTo>
                      <a:pt x="368" y="2"/>
                    </a:lnTo>
                    <a:lnTo>
                      <a:pt x="366" y="0"/>
                    </a:lnTo>
                    <a:lnTo>
                      <a:pt x="368" y="0"/>
                    </a:lnTo>
                    <a:lnTo>
                      <a:pt x="36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322"/>
              <p:cNvSpPr>
                <a:spLocks noEditPoints="1"/>
              </p:cNvSpPr>
              <p:nvPr/>
            </p:nvSpPr>
            <p:spPr bwMode="auto">
              <a:xfrm>
                <a:off x="3109" y="3139"/>
                <a:ext cx="264" cy="225"/>
              </a:xfrm>
              <a:custGeom>
                <a:avLst/>
                <a:gdLst>
                  <a:gd name="T0" fmla="*/ 241 w 264"/>
                  <a:gd name="T1" fmla="*/ 170 h 225"/>
                  <a:gd name="T2" fmla="*/ 5 w 264"/>
                  <a:gd name="T3" fmla="*/ 225 h 225"/>
                  <a:gd name="T4" fmla="*/ 241 w 264"/>
                  <a:gd name="T5" fmla="*/ 170 h 225"/>
                  <a:gd name="T6" fmla="*/ 262 w 264"/>
                  <a:gd name="T7" fmla="*/ 163 h 225"/>
                  <a:gd name="T8" fmla="*/ 262 w 264"/>
                  <a:gd name="T9" fmla="*/ 164 h 225"/>
                  <a:gd name="T10" fmla="*/ 263 w 264"/>
                  <a:gd name="T11" fmla="*/ 165 h 225"/>
                  <a:gd name="T12" fmla="*/ 264 w 264"/>
                  <a:gd name="T13" fmla="*/ 165 h 225"/>
                  <a:gd name="T14" fmla="*/ 262 w 264"/>
                  <a:gd name="T15" fmla="*/ 163 h 225"/>
                  <a:gd name="T16" fmla="*/ 262 w 264"/>
                  <a:gd name="T17" fmla="*/ 163 h 225"/>
                  <a:gd name="T18" fmla="*/ 67 w 264"/>
                  <a:gd name="T19" fmla="*/ 4 h 225"/>
                  <a:gd name="T20" fmla="*/ 68 w 264"/>
                  <a:gd name="T21" fmla="*/ 2 h 225"/>
                  <a:gd name="T22" fmla="*/ 67 w 264"/>
                  <a:gd name="T23" fmla="*/ 4 h 225"/>
                  <a:gd name="T24" fmla="*/ 67 w 264"/>
                  <a:gd name="T25" fmla="*/ 0 h 225"/>
                  <a:gd name="T26" fmla="*/ 67 w 264"/>
                  <a:gd name="T27" fmla="*/ 0 h 225"/>
                  <a:gd name="T28" fmla="*/ 66 w 264"/>
                  <a:gd name="T29" fmla="*/ 1 h 225"/>
                  <a:gd name="T30" fmla="*/ 66 w 264"/>
                  <a:gd name="T31" fmla="*/ 2 h 225"/>
                  <a:gd name="T32" fmla="*/ 66 w 264"/>
                  <a:gd name="T33" fmla="*/ 3 h 225"/>
                  <a:gd name="T34" fmla="*/ 1 w 264"/>
                  <a:gd name="T35" fmla="*/ 220 h 225"/>
                  <a:gd name="T36" fmla="*/ 0 w 264"/>
                  <a:gd name="T37" fmla="*/ 222 h 225"/>
                  <a:gd name="T38" fmla="*/ 1 w 264"/>
                  <a:gd name="T39" fmla="*/ 223 h 225"/>
                  <a:gd name="T40" fmla="*/ 1 w 264"/>
                  <a:gd name="T41" fmla="*/ 222 h 225"/>
                  <a:gd name="T42" fmla="*/ 2 w 264"/>
                  <a:gd name="T43" fmla="*/ 223 h 225"/>
                  <a:gd name="T44" fmla="*/ 3 w 264"/>
                  <a:gd name="T45" fmla="*/ 223 h 225"/>
                  <a:gd name="T46" fmla="*/ 22 w 264"/>
                  <a:gd name="T47" fmla="*/ 163 h 225"/>
                  <a:gd name="T48" fmla="*/ 67 w 264"/>
                  <a:gd name="T49" fmla="*/ 11 h 225"/>
                  <a:gd name="T50" fmla="*/ 69 w 264"/>
                  <a:gd name="T51" fmla="*/ 5 h 225"/>
                  <a:gd name="T52" fmla="*/ 69 w 264"/>
                  <a:gd name="T53" fmla="*/ 5 h 225"/>
                  <a:gd name="T54" fmla="*/ 186 w 264"/>
                  <a:gd name="T55" fmla="*/ 103 h 225"/>
                  <a:gd name="T56" fmla="*/ 257 w 264"/>
                  <a:gd name="T57" fmla="*/ 163 h 225"/>
                  <a:gd name="T58" fmla="*/ 259 w 264"/>
                  <a:gd name="T59" fmla="*/ 163 h 225"/>
                  <a:gd name="T60" fmla="*/ 260 w 264"/>
                  <a:gd name="T61" fmla="*/ 161 h 225"/>
                  <a:gd name="T62" fmla="*/ 214 w 264"/>
                  <a:gd name="T63" fmla="*/ 123 h 225"/>
                  <a:gd name="T64" fmla="*/ 68 w 264"/>
                  <a:gd name="T65" fmla="*/ 1 h 225"/>
                  <a:gd name="T66" fmla="*/ 67 w 264"/>
                  <a:gd name="T6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4" h="225">
                    <a:moveTo>
                      <a:pt x="241" y="170"/>
                    </a:moveTo>
                    <a:lnTo>
                      <a:pt x="5" y="225"/>
                    </a:lnTo>
                    <a:lnTo>
                      <a:pt x="241" y="170"/>
                    </a:lnTo>
                    <a:close/>
                    <a:moveTo>
                      <a:pt x="262" y="163"/>
                    </a:moveTo>
                    <a:lnTo>
                      <a:pt x="262" y="164"/>
                    </a:lnTo>
                    <a:lnTo>
                      <a:pt x="263" y="165"/>
                    </a:lnTo>
                    <a:lnTo>
                      <a:pt x="264" y="165"/>
                    </a:lnTo>
                    <a:lnTo>
                      <a:pt x="262" y="163"/>
                    </a:lnTo>
                    <a:lnTo>
                      <a:pt x="262" y="163"/>
                    </a:lnTo>
                    <a:close/>
                    <a:moveTo>
                      <a:pt x="67" y="4"/>
                    </a:moveTo>
                    <a:lnTo>
                      <a:pt x="68" y="2"/>
                    </a:lnTo>
                    <a:lnTo>
                      <a:pt x="67" y="4"/>
                    </a:lnTo>
                    <a:close/>
                    <a:moveTo>
                      <a:pt x="67" y="0"/>
                    </a:moveTo>
                    <a:lnTo>
                      <a:pt x="67" y="0"/>
                    </a:lnTo>
                    <a:lnTo>
                      <a:pt x="66" y="1"/>
                    </a:lnTo>
                    <a:lnTo>
                      <a:pt x="66" y="2"/>
                    </a:lnTo>
                    <a:lnTo>
                      <a:pt x="66" y="3"/>
                    </a:lnTo>
                    <a:lnTo>
                      <a:pt x="1" y="220"/>
                    </a:lnTo>
                    <a:lnTo>
                      <a:pt x="0" y="222"/>
                    </a:lnTo>
                    <a:lnTo>
                      <a:pt x="1" y="223"/>
                    </a:lnTo>
                    <a:lnTo>
                      <a:pt x="1" y="222"/>
                    </a:lnTo>
                    <a:lnTo>
                      <a:pt x="2" y="223"/>
                    </a:lnTo>
                    <a:lnTo>
                      <a:pt x="3" y="223"/>
                    </a:lnTo>
                    <a:lnTo>
                      <a:pt x="22" y="163"/>
                    </a:lnTo>
                    <a:lnTo>
                      <a:pt x="67" y="11"/>
                    </a:lnTo>
                    <a:lnTo>
                      <a:pt x="69" y="5"/>
                    </a:lnTo>
                    <a:lnTo>
                      <a:pt x="69" y="5"/>
                    </a:lnTo>
                    <a:lnTo>
                      <a:pt x="186" y="103"/>
                    </a:lnTo>
                    <a:lnTo>
                      <a:pt x="257" y="163"/>
                    </a:lnTo>
                    <a:lnTo>
                      <a:pt x="259" y="163"/>
                    </a:lnTo>
                    <a:lnTo>
                      <a:pt x="260" y="161"/>
                    </a:lnTo>
                    <a:lnTo>
                      <a:pt x="214" y="123"/>
                    </a:lnTo>
                    <a:lnTo>
                      <a:pt x="68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323"/>
              <p:cNvSpPr>
                <a:spLocks noEditPoints="1"/>
              </p:cNvSpPr>
              <p:nvPr/>
            </p:nvSpPr>
            <p:spPr bwMode="auto">
              <a:xfrm>
                <a:off x="3109" y="3139"/>
                <a:ext cx="264" cy="225"/>
              </a:xfrm>
              <a:custGeom>
                <a:avLst/>
                <a:gdLst>
                  <a:gd name="T0" fmla="*/ 241 w 264"/>
                  <a:gd name="T1" fmla="*/ 170 h 225"/>
                  <a:gd name="T2" fmla="*/ 5 w 264"/>
                  <a:gd name="T3" fmla="*/ 225 h 225"/>
                  <a:gd name="T4" fmla="*/ 241 w 264"/>
                  <a:gd name="T5" fmla="*/ 170 h 225"/>
                  <a:gd name="T6" fmla="*/ 262 w 264"/>
                  <a:gd name="T7" fmla="*/ 163 h 225"/>
                  <a:gd name="T8" fmla="*/ 262 w 264"/>
                  <a:gd name="T9" fmla="*/ 164 h 225"/>
                  <a:gd name="T10" fmla="*/ 263 w 264"/>
                  <a:gd name="T11" fmla="*/ 165 h 225"/>
                  <a:gd name="T12" fmla="*/ 264 w 264"/>
                  <a:gd name="T13" fmla="*/ 165 h 225"/>
                  <a:gd name="T14" fmla="*/ 262 w 264"/>
                  <a:gd name="T15" fmla="*/ 163 h 225"/>
                  <a:gd name="T16" fmla="*/ 262 w 264"/>
                  <a:gd name="T17" fmla="*/ 163 h 225"/>
                  <a:gd name="T18" fmla="*/ 67 w 264"/>
                  <a:gd name="T19" fmla="*/ 4 h 225"/>
                  <a:gd name="T20" fmla="*/ 68 w 264"/>
                  <a:gd name="T21" fmla="*/ 2 h 225"/>
                  <a:gd name="T22" fmla="*/ 67 w 264"/>
                  <a:gd name="T23" fmla="*/ 4 h 225"/>
                  <a:gd name="T24" fmla="*/ 67 w 264"/>
                  <a:gd name="T25" fmla="*/ 0 h 225"/>
                  <a:gd name="T26" fmla="*/ 67 w 264"/>
                  <a:gd name="T27" fmla="*/ 0 h 225"/>
                  <a:gd name="T28" fmla="*/ 66 w 264"/>
                  <a:gd name="T29" fmla="*/ 1 h 225"/>
                  <a:gd name="T30" fmla="*/ 66 w 264"/>
                  <a:gd name="T31" fmla="*/ 2 h 225"/>
                  <a:gd name="T32" fmla="*/ 66 w 264"/>
                  <a:gd name="T33" fmla="*/ 3 h 225"/>
                  <a:gd name="T34" fmla="*/ 1 w 264"/>
                  <a:gd name="T35" fmla="*/ 220 h 225"/>
                  <a:gd name="T36" fmla="*/ 0 w 264"/>
                  <a:gd name="T37" fmla="*/ 222 h 225"/>
                  <a:gd name="T38" fmla="*/ 1 w 264"/>
                  <a:gd name="T39" fmla="*/ 223 h 225"/>
                  <a:gd name="T40" fmla="*/ 1 w 264"/>
                  <a:gd name="T41" fmla="*/ 222 h 225"/>
                  <a:gd name="T42" fmla="*/ 2 w 264"/>
                  <a:gd name="T43" fmla="*/ 223 h 225"/>
                  <a:gd name="T44" fmla="*/ 3 w 264"/>
                  <a:gd name="T45" fmla="*/ 223 h 225"/>
                  <a:gd name="T46" fmla="*/ 22 w 264"/>
                  <a:gd name="T47" fmla="*/ 163 h 225"/>
                  <a:gd name="T48" fmla="*/ 67 w 264"/>
                  <a:gd name="T49" fmla="*/ 11 h 225"/>
                  <a:gd name="T50" fmla="*/ 69 w 264"/>
                  <a:gd name="T51" fmla="*/ 5 h 225"/>
                  <a:gd name="T52" fmla="*/ 69 w 264"/>
                  <a:gd name="T53" fmla="*/ 5 h 225"/>
                  <a:gd name="T54" fmla="*/ 186 w 264"/>
                  <a:gd name="T55" fmla="*/ 103 h 225"/>
                  <a:gd name="T56" fmla="*/ 257 w 264"/>
                  <a:gd name="T57" fmla="*/ 163 h 225"/>
                  <a:gd name="T58" fmla="*/ 259 w 264"/>
                  <a:gd name="T59" fmla="*/ 163 h 225"/>
                  <a:gd name="T60" fmla="*/ 260 w 264"/>
                  <a:gd name="T61" fmla="*/ 161 h 225"/>
                  <a:gd name="T62" fmla="*/ 214 w 264"/>
                  <a:gd name="T63" fmla="*/ 123 h 225"/>
                  <a:gd name="T64" fmla="*/ 68 w 264"/>
                  <a:gd name="T65" fmla="*/ 1 h 225"/>
                  <a:gd name="T66" fmla="*/ 67 w 264"/>
                  <a:gd name="T6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4" h="225">
                    <a:moveTo>
                      <a:pt x="241" y="170"/>
                    </a:moveTo>
                    <a:lnTo>
                      <a:pt x="5" y="225"/>
                    </a:lnTo>
                    <a:lnTo>
                      <a:pt x="241" y="170"/>
                    </a:lnTo>
                    <a:moveTo>
                      <a:pt x="262" y="163"/>
                    </a:moveTo>
                    <a:lnTo>
                      <a:pt x="262" y="164"/>
                    </a:lnTo>
                    <a:lnTo>
                      <a:pt x="263" y="165"/>
                    </a:lnTo>
                    <a:lnTo>
                      <a:pt x="264" y="165"/>
                    </a:lnTo>
                    <a:lnTo>
                      <a:pt x="262" y="163"/>
                    </a:lnTo>
                    <a:lnTo>
                      <a:pt x="262" y="163"/>
                    </a:lnTo>
                    <a:moveTo>
                      <a:pt x="67" y="4"/>
                    </a:moveTo>
                    <a:lnTo>
                      <a:pt x="68" y="2"/>
                    </a:lnTo>
                    <a:lnTo>
                      <a:pt x="67" y="4"/>
                    </a:lnTo>
                    <a:moveTo>
                      <a:pt x="67" y="0"/>
                    </a:moveTo>
                    <a:lnTo>
                      <a:pt x="67" y="0"/>
                    </a:lnTo>
                    <a:lnTo>
                      <a:pt x="66" y="1"/>
                    </a:lnTo>
                    <a:lnTo>
                      <a:pt x="66" y="2"/>
                    </a:lnTo>
                    <a:lnTo>
                      <a:pt x="66" y="3"/>
                    </a:lnTo>
                    <a:lnTo>
                      <a:pt x="1" y="220"/>
                    </a:lnTo>
                    <a:lnTo>
                      <a:pt x="0" y="222"/>
                    </a:lnTo>
                    <a:lnTo>
                      <a:pt x="1" y="223"/>
                    </a:lnTo>
                    <a:lnTo>
                      <a:pt x="1" y="222"/>
                    </a:lnTo>
                    <a:lnTo>
                      <a:pt x="2" y="223"/>
                    </a:lnTo>
                    <a:lnTo>
                      <a:pt x="3" y="223"/>
                    </a:lnTo>
                    <a:lnTo>
                      <a:pt x="22" y="163"/>
                    </a:lnTo>
                    <a:lnTo>
                      <a:pt x="67" y="11"/>
                    </a:lnTo>
                    <a:lnTo>
                      <a:pt x="69" y="5"/>
                    </a:lnTo>
                    <a:lnTo>
                      <a:pt x="69" y="5"/>
                    </a:lnTo>
                    <a:lnTo>
                      <a:pt x="186" y="103"/>
                    </a:lnTo>
                    <a:lnTo>
                      <a:pt x="257" y="163"/>
                    </a:lnTo>
                    <a:lnTo>
                      <a:pt x="259" y="163"/>
                    </a:lnTo>
                    <a:lnTo>
                      <a:pt x="260" y="161"/>
                    </a:lnTo>
                    <a:lnTo>
                      <a:pt x="214" y="123"/>
                    </a:lnTo>
                    <a:lnTo>
                      <a:pt x="68" y="1"/>
                    </a:lnTo>
                    <a:lnTo>
                      <a:pt x="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324"/>
              <p:cNvSpPr>
                <a:spLocks noEditPoints="1"/>
              </p:cNvSpPr>
              <p:nvPr/>
            </p:nvSpPr>
            <p:spPr bwMode="auto">
              <a:xfrm>
                <a:off x="3259" y="3300"/>
                <a:ext cx="380" cy="457"/>
              </a:xfrm>
              <a:custGeom>
                <a:avLst/>
                <a:gdLst>
                  <a:gd name="T0" fmla="*/ 3 w 380"/>
                  <a:gd name="T1" fmla="*/ 191 h 457"/>
                  <a:gd name="T2" fmla="*/ 3 w 380"/>
                  <a:gd name="T3" fmla="*/ 191 h 457"/>
                  <a:gd name="T4" fmla="*/ 359 w 380"/>
                  <a:gd name="T5" fmla="*/ 447 h 457"/>
                  <a:gd name="T6" fmla="*/ 359 w 380"/>
                  <a:gd name="T7" fmla="*/ 447 h 457"/>
                  <a:gd name="T8" fmla="*/ 3 w 380"/>
                  <a:gd name="T9" fmla="*/ 191 h 457"/>
                  <a:gd name="T10" fmla="*/ 0 w 380"/>
                  <a:gd name="T11" fmla="*/ 188 h 457"/>
                  <a:gd name="T12" fmla="*/ 0 w 380"/>
                  <a:gd name="T13" fmla="*/ 188 h 457"/>
                  <a:gd name="T14" fmla="*/ 0 w 380"/>
                  <a:gd name="T15" fmla="*/ 188 h 457"/>
                  <a:gd name="T16" fmla="*/ 0 w 380"/>
                  <a:gd name="T17" fmla="*/ 188 h 457"/>
                  <a:gd name="T18" fmla="*/ 0 w 380"/>
                  <a:gd name="T19" fmla="*/ 188 h 457"/>
                  <a:gd name="T20" fmla="*/ 107 w 380"/>
                  <a:gd name="T21" fmla="*/ 6 h 457"/>
                  <a:gd name="T22" fmla="*/ 107 w 380"/>
                  <a:gd name="T23" fmla="*/ 6 h 457"/>
                  <a:gd name="T24" fmla="*/ 64 w 380"/>
                  <a:gd name="T25" fmla="*/ 79 h 457"/>
                  <a:gd name="T26" fmla="*/ 107 w 380"/>
                  <a:gd name="T27" fmla="*/ 6 h 457"/>
                  <a:gd name="T28" fmla="*/ 112 w 380"/>
                  <a:gd name="T29" fmla="*/ 3 h 457"/>
                  <a:gd name="T30" fmla="*/ 69 w 380"/>
                  <a:gd name="T31" fmla="*/ 76 h 457"/>
                  <a:gd name="T32" fmla="*/ 111 w 380"/>
                  <a:gd name="T33" fmla="*/ 6 h 457"/>
                  <a:gd name="T34" fmla="*/ 147 w 380"/>
                  <a:gd name="T35" fmla="*/ 69 h 457"/>
                  <a:gd name="T36" fmla="*/ 374 w 380"/>
                  <a:gd name="T37" fmla="*/ 453 h 457"/>
                  <a:gd name="T38" fmla="*/ 374 w 380"/>
                  <a:gd name="T39" fmla="*/ 453 h 457"/>
                  <a:gd name="T40" fmla="*/ 4 w 380"/>
                  <a:gd name="T41" fmla="*/ 188 h 457"/>
                  <a:gd name="T42" fmla="*/ 4 w 380"/>
                  <a:gd name="T43" fmla="*/ 188 h 457"/>
                  <a:gd name="T44" fmla="*/ 379 w 380"/>
                  <a:gd name="T45" fmla="*/ 457 h 457"/>
                  <a:gd name="T46" fmla="*/ 379 w 380"/>
                  <a:gd name="T47" fmla="*/ 456 h 457"/>
                  <a:gd name="T48" fmla="*/ 380 w 380"/>
                  <a:gd name="T49" fmla="*/ 457 h 457"/>
                  <a:gd name="T50" fmla="*/ 380 w 380"/>
                  <a:gd name="T51" fmla="*/ 457 h 457"/>
                  <a:gd name="T52" fmla="*/ 379 w 380"/>
                  <a:gd name="T53" fmla="*/ 455 h 457"/>
                  <a:gd name="T54" fmla="*/ 263 w 380"/>
                  <a:gd name="T55" fmla="*/ 259 h 457"/>
                  <a:gd name="T56" fmla="*/ 113 w 380"/>
                  <a:gd name="T57" fmla="*/ 4 h 457"/>
                  <a:gd name="T58" fmla="*/ 112 w 380"/>
                  <a:gd name="T59" fmla="*/ 3 h 457"/>
                  <a:gd name="T60" fmla="*/ 111 w 380"/>
                  <a:gd name="T61" fmla="*/ 0 h 457"/>
                  <a:gd name="T62" fmla="*/ 110 w 380"/>
                  <a:gd name="T63" fmla="*/ 0 h 457"/>
                  <a:gd name="T64" fmla="*/ 109 w 380"/>
                  <a:gd name="T65" fmla="*/ 2 h 457"/>
                  <a:gd name="T66" fmla="*/ 111 w 380"/>
                  <a:gd name="T67" fmla="*/ 1 h 457"/>
                  <a:gd name="T68" fmla="*/ 111 w 380"/>
                  <a:gd name="T69" fmla="*/ 0 h 457"/>
                  <a:gd name="T70" fmla="*/ 111 w 380"/>
                  <a:gd name="T71" fmla="*/ 0 h 457"/>
                  <a:gd name="T72" fmla="*/ 111 w 380"/>
                  <a:gd name="T73" fmla="*/ 0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0" h="457">
                    <a:moveTo>
                      <a:pt x="3" y="191"/>
                    </a:moveTo>
                    <a:lnTo>
                      <a:pt x="3" y="191"/>
                    </a:lnTo>
                    <a:lnTo>
                      <a:pt x="359" y="447"/>
                    </a:lnTo>
                    <a:lnTo>
                      <a:pt x="359" y="447"/>
                    </a:lnTo>
                    <a:lnTo>
                      <a:pt x="3" y="191"/>
                    </a:lnTo>
                    <a:close/>
                    <a:moveTo>
                      <a:pt x="0" y="188"/>
                    </a:moveTo>
                    <a:lnTo>
                      <a:pt x="0" y="188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0" y="188"/>
                    </a:lnTo>
                    <a:close/>
                    <a:moveTo>
                      <a:pt x="107" y="6"/>
                    </a:moveTo>
                    <a:lnTo>
                      <a:pt x="107" y="6"/>
                    </a:lnTo>
                    <a:lnTo>
                      <a:pt x="64" y="79"/>
                    </a:lnTo>
                    <a:lnTo>
                      <a:pt x="107" y="6"/>
                    </a:lnTo>
                    <a:close/>
                    <a:moveTo>
                      <a:pt x="112" y="3"/>
                    </a:moveTo>
                    <a:lnTo>
                      <a:pt x="69" y="76"/>
                    </a:lnTo>
                    <a:lnTo>
                      <a:pt x="111" y="6"/>
                    </a:lnTo>
                    <a:lnTo>
                      <a:pt x="147" y="69"/>
                    </a:lnTo>
                    <a:lnTo>
                      <a:pt x="374" y="453"/>
                    </a:lnTo>
                    <a:lnTo>
                      <a:pt x="374" y="453"/>
                    </a:lnTo>
                    <a:lnTo>
                      <a:pt x="4" y="188"/>
                    </a:lnTo>
                    <a:lnTo>
                      <a:pt x="4" y="188"/>
                    </a:lnTo>
                    <a:lnTo>
                      <a:pt x="379" y="457"/>
                    </a:lnTo>
                    <a:lnTo>
                      <a:pt x="379" y="456"/>
                    </a:lnTo>
                    <a:lnTo>
                      <a:pt x="380" y="457"/>
                    </a:lnTo>
                    <a:lnTo>
                      <a:pt x="380" y="457"/>
                    </a:lnTo>
                    <a:lnTo>
                      <a:pt x="379" y="455"/>
                    </a:lnTo>
                    <a:lnTo>
                      <a:pt x="263" y="259"/>
                    </a:lnTo>
                    <a:lnTo>
                      <a:pt x="113" y="4"/>
                    </a:lnTo>
                    <a:lnTo>
                      <a:pt x="112" y="3"/>
                    </a:lnTo>
                    <a:close/>
                    <a:moveTo>
                      <a:pt x="111" y="0"/>
                    </a:moveTo>
                    <a:lnTo>
                      <a:pt x="110" y="0"/>
                    </a:lnTo>
                    <a:lnTo>
                      <a:pt x="109" y="2"/>
                    </a:lnTo>
                    <a:lnTo>
                      <a:pt x="111" y="1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325"/>
              <p:cNvSpPr>
                <a:spLocks noEditPoints="1"/>
              </p:cNvSpPr>
              <p:nvPr/>
            </p:nvSpPr>
            <p:spPr bwMode="auto">
              <a:xfrm>
                <a:off x="3259" y="3300"/>
                <a:ext cx="380" cy="457"/>
              </a:xfrm>
              <a:custGeom>
                <a:avLst/>
                <a:gdLst>
                  <a:gd name="T0" fmla="*/ 3 w 380"/>
                  <a:gd name="T1" fmla="*/ 191 h 457"/>
                  <a:gd name="T2" fmla="*/ 3 w 380"/>
                  <a:gd name="T3" fmla="*/ 191 h 457"/>
                  <a:gd name="T4" fmla="*/ 359 w 380"/>
                  <a:gd name="T5" fmla="*/ 447 h 457"/>
                  <a:gd name="T6" fmla="*/ 359 w 380"/>
                  <a:gd name="T7" fmla="*/ 447 h 457"/>
                  <a:gd name="T8" fmla="*/ 3 w 380"/>
                  <a:gd name="T9" fmla="*/ 191 h 457"/>
                  <a:gd name="T10" fmla="*/ 0 w 380"/>
                  <a:gd name="T11" fmla="*/ 188 h 457"/>
                  <a:gd name="T12" fmla="*/ 0 w 380"/>
                  <a:gd name="T13" fmla="*/ 188 h 457"/>
                  <a:gd name="T14" fmla="*/ 0 w 380"/>
                  <a:gd name="T15" fmla="*/ 188 h 457"/>
                  <a:gd name="T16" fmla="*/ 0 w 380"/>
                  <a:gd name="T17" fmla="*/ 188 h 457"/>
                  <a:gd name="T18" fmla="*/ 0 w 380"/>
                  <a:gd name="T19" fmla="*/ 188 h 457"/>
                  <a:gd name="T20" fmla="*/ 107 w 380"/>
                  <a:gd name="T21" fmla="*/ 6 h 457"/>
                  <a:gd name="T22" fmla="*/ 107 w 380"/>
                  <a:gd name="T23" fmla="*/ 6 h 457"/>
                  <a:gd name="T24" fmla="*/ 64 w 380"/>
                  <a:gd name="T25" fmla="*/ 79 h 457"/>
                  <a:gd name="T26" fmla="*/ 107 w 380"/>
                  <a:gd name="T27" fmla="*/ 6 h 457"/>
                  <a:gd name="T28" fmla="*/ 112 w 380"/>
                  <a:gd name="T29" fmla="*/ 3 h 457"/>
                  <a:gd name="T30" fmla="*/ 69 w 380"/>
                  <a:gd name="T31" fmla="*/ 76 h 457"/>
                  <a:gd name="T32" fmla="*/ 111 w 380"/>
                  <a:gd name="T33" fmla="*/ 6 h 457"/>
                  <a:gd name="T34" fmla="*/ 147 w 380"/>
                  <a:gd name="T35" fmla="*/ 69 h 457"/>
                  <a:gd name="T36" fmla="*/ 374 w 380"/>
                  <a:gd name="T37" fmla="*/ 453 h 457"/>
                  <a:gd name="T38" fmla="*/ 374 w 380"/>
                  <a:gd name="T39" fmla="*/ 453 h 457"/>
                  <a:gd name="T40" fmla="*/ 4 w 380"/>
                  <a:gd name="T41" fmla="*/ 188 h 457"/>
                  <a:gd name="T42" fmla="*/ 4 w 380"/>
                  <a:gd name="T43" fmla="*/ 188 h 457"/>
                  <a:gd name="T44" fmla="*/ 379 w 380"/>
                  <a:gd name="T45" fmla="*/ 457 h 457"/>
                  <a:gd name="T46" fmla="*/ 379 w 380"/>
                  <a:gd name="T47" fmla="*/ 456 h 457"/>
                  <a:gd name="T48" fmla="*/ 380 w 380"/>
                  <a:gd name="T49" fmla="*/ 457 h 457"/>
                  <a:gd name="T50" fmla="*/ 380 w 380"/>
                  <a:gd name="T51" fmla="*/ 457 h 457"/>
                  <a:gd name="T52" fmla="*/ 379 w 380"/>
                  <a:gd name="T53" fmla="*/ 455 h 457"/>
                  <a:gd name="T54" fmla="*/ 263 w 380"/>
                  <a:gd name="T55" fmla="*/ 259 h 457"/>
                  <a:gd name="T56" fmla="*/ 113 w 380"/>
                  <a:gd name="T57" fmla="*/ 4 h 457"/>
                  <a:gd name="T58" fmla="*/ 112 w 380"/>
                  <a:gd name="T59" fmla="*/ 3 h 457"/>
                  <a:gd name="T60" fmla="*/ 111 w 380"/>
                  <a:gd name="T61" fmla="*/ 0 h 457"/>
                  <a:gd name="T62" fmla="*/ 110 w 380"/>
                  <a:gd name="T63" fmla="*/ 0 h 457"/>
                  <a:gd name="T64" fmla="*/ 109 w 380"/>
                  <a:gd name="T65" fmla="*/ 2 h 457"/>
                  <a:gd name="T66" fmla="*/ 111 w 380"/>
                  <a:gd name="T67" fmla="*/ 1 h 457"/>
                  <a:gd name="T68" fmla="*/ 111 w 380"/>
                  <a:gd name="T69" fmla="*/ 0 h 457"/>
                  <a:gd name="T70" fmla="*/ 111 w 380"/>
                  <a:gd name="T71" fmla="*/ 0 h 457"/>
                  <a:gd name="T72" fmla="*/ 111 w 380"/>
                  <a:gd name="T73" fmla="*/ 0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0" h="457">
                    <a:moveTo>
                      <a:pt x="3" y="191"/>
                    </a:moveTo>
                    <a:lnTo>
                      <a:pt x="3" y="191"/>
                    </a:lnTo>
                    <a:lnTo>
                      <a:pt x="359" y="447"/>
                    </a:lnTo>
                    <a:lnTo>
                      <a:pt x="359" y="447"/>
                    </a:lnTo>
                    <a:lnTo>
                      <a:pt x="3" y="191"/>
                    </a:lnTo>
                    <a:moveTo>
                      <a:pt x="0" y="188"/>
                    </a:moveTo>
                    <a:lnTo>
                      <a:pt x="0" y="188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0" y="188"/>
                    </a:lnTo>
                    <a:moveTo>
                      <a:pt x="107" y="6"/>
                    </a:moveTo>
                    <a:lnTo>
                      <a:pt x="107" y="6"/>
                    </a:lnTo>
                    <a:lnTo>
                      <a:pt x="64" y="79"/>
                    </a:lnTo>
                    <a:lnTo>
                      <a:pt x="107" y="6"/>
                    </a:lnTo>
                    <a:moveTo>
                      <a:pt x="112" y="3"/>
                    </a:moveTo>
                    <a:lnTo>
                      <a:pt x="69" y="76"/>
                    </a:lnTo>
                    <a:lnTo>
                      <a:pt x="111" y="6"/>
                    </a:lnTo>
                    <a:lnTo>
                      <a:pt x="147" y="69"/>
                    </a:lnTo>
                    <a:lnTo>
                      <a:pt x="374" y="453"/>
                    </a:lnTo>
                    <a:lnTo>
                      <a:pt x="374" y="453"/>
                    </a:lnTo>
                    <a:lnTo>
                      <a:pt x="4" y="188"/>
                    </a:lnTo>
                    <a:lnTo>
                      <a:pt x="4" y="188"/>
                    </a:lnTo>
                    <a:lnTo>
                      <a:pt x="379" y="457"/>
                    </a:lnTo>
                    <a:lnTo>
                      <a:pt x="379" y="456"/>
                    </a:lnTo>
                    <a:lnTo>
                      <a:pt x="380" y="457"/>
                    </a:lnTo>
                    <a:lnTo>
                      <a:pt x="380" y="457"/>
                    </a:lnTo>
                    <a:lnTo>
                      <a:pt x="379" y="455"/>
                    </a:lnTo>
                    <a:lnTo>
                      <a:pt x="263" y="259"/>
                    </a:lnTo>
                    <a:lnTo>
                      <a:pt x="113" y="4"/>
                    </a:lnTo>
                    <a:lnTo>
                      <a:pt x="112" y="3"/>
                    </a:lnTo>
                    <a:moveTo>
                      <a:pt x="111" y="0"/>
                    </a:moveTo>
                    <a:lnTo>
                      <a:pt x="110" y="0"/>
                    </a:lnTo>
                    <a:lnTo>
                      <a:pt x="109" y="2"/>
                    </a:lnTo>
                    <a:lnTo>
                      <a:pt x="111" y="1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326"/>
              <p:cNvSpPr>
                <a:spLocks noEditPoints="1"/>
              </p:cNvSpPr>
              <p:nvPr/>
            </p:nvSpPr>
            <p:spPr bwMode="auto">
              <a:xfrm>
                <a:off x="3107" y="3301"/>
                <a:ext cx="266" cy="187"/>
              </a:xfrm>
              <a:custGeom>
                <a:avLst/>
                <a:gdLst>
                  <a:gd name="T0" fmla="*/ 12 w 266"/>
                  <a:gd name="T1" fmla="*/ 72 h 187"/>
                  <a:gd name="T2" fmla="*/ 12 w 266"/>
                  <a:gd name="T3" fmla="*/ 72 h 187"/>
                  <a:gd name="T4" fmla="*/ 36 w 266"/>
                  <a:gd name="T5" fmla="*/ 91 h 187"/>
                  <a:gd name="T6" fmla="*/ 12 w 266"/>
                  <a:gd name="T7" fmla="*/ 72 h 187"/>
                  <a:gd name="T8" fmla="*/ 0 w 266"/>
                  <a:gd name="T9" fmla="*/ 62 h 187"/>
                  <a:gd name="T10" fmla="*/ 0 w 266"/>
                  <a:gd name="T11" fmla="*/ 62 h 187"/>
                  <a:gd name="T12" fmla="*/ 1 w 266"/>
                  <a:gd name="T13" fmla="*/ 63 h 187"/>
                  <a:gd name="T14" fmla="*/ 1 w 266"/>
                  <a:gd name="T15" fmla="*/ 63 h 187"/>
                  <a:gd name="T16" fmla="*/ 0 w 266"/>
                  <a:gd name="T17" fmla="*/ 62 h 187"/>
                  <a:gd name="T18" fmla="*/ 259 w 266"/>
                  <a:gd name="T19" fmla="*/ 5 h 187"/>
                  <a:gd name="T20" fmla="*/ 259 w 266"/>
                  <a:gd name="T21" fmla="*/ 5 h 187"/>
                  <a:gd name="T22" fmla="*/ 216 w 266"/>
                  <a:gd name="T23" fmla="*/ 78 h 187"/>
                  <a:gd name="T24" fmla="*/ 153 w 266"/>
                  <a:gd name="T25" fmla="*/ 184 h 187"/>
                  <a:gd name="T26" fmla="*/ 7 w 266"/>
                  <a:gd name="T27" fmla="*/ 63 h 187"/>
                  <a:gd name="T28" fmla="*/ 243 w 266"/>
                  <a:gd name="T29" fmla="*/ 8 h 187"/>
                  <a:gd name="T30" fmla="*/ 259 w 266"/>
                  <a:gd name="T31" fmla="*/ 5 h 187"/>
                  <a:gd name="T32" fmla="*/ 266 w 266"/>
                  <a:gd name="T33" fmla="*/ 0 h 187"/>
                  <a:gd name="T34" fmla="*/ 263 w 266"/>
                  <a:gd name="T35" fmla="*/ 0 h 187"/>
                  <a:gd name="T36" fmla="*/ 261 w 266"/>
                  <a:gd name="T37" fmla="*/ 1 h 187"/>
                  <a:gd name="T38" fmla="*/ 259 w 266"/>
                  <a:gd name="T39" fmla="*/ 1 h 187"/>
                  <a:gd name="T40" fmla="*/ 259 w 266"/>
                  <a:gd name="T41" fmla="*/ 1 h 187"/>
                  <a:gd name="T42" fmla="*/ 5 w 266"/>
                  <a:gd name="T43" fmla="*/ 61 h 187"/>
                  <a:gd name="T44" fmla="*/ 5 w 266"/>
                  <a:gd name="T45" fmla="*/ 61 h 187"/>
                  <a:gd name="T46" fmla="*/ 4 w 266"/>
                  <a:gd name="T47" fmla="*/ 61 h 187"/>
                  <a:gd name="T48" fmla="*/ 4 w 266"/>
                  <a:gd name="T49" fmla="*/ 62 h 187"/>
                  <a:gd name="T50" fmla="*/ 155 w 266"/>
                  <a:gd name="T51" fmla="*/ 186 h 187"/>
                  <a:gd name="T52" fmla="*/ 156 w 266"/>
                  <a:gd name="T53" fmla="*/ 187 h 187"/>
                  <a:gd name="T54" fmla="*/ 156 w 266"/>
                  <a:gd name="T55" fmla="*/ 187 h 187"/>
                  <a:gd name="T56" fmla="*/ 221 w 266"/>
                  <a:gd name="T57" fmla="*/ 75 h 187"/>
                  <a:gd name="T58" fmla="*/ 264 w 266"/>
                  <a:gd name="T59" fmla="*/ 2 h 187"/>
                  <a:gd name="T60" fmla="*/ 264 w 266"/>
                  <a:gd name="T61" fmla="*/ 1 h 187"/>
                  <a:gd name="T62" fmla="*/ 266 w 266"/>
                  <a:gd name="T63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6" h="187">
                    <a:moveTo>
                      <a:pt x="12" y="72"/>
                    </a:moveTo>
                    <a:lnTo>
                      <a:pt x="12" y="72"/>
                    </a:lnTo>
                    <a:lnTo>
                      <a:pt x="36" y="91"/>
                    </a:lnTo>
                    <a:lnTo>
                      <a:pt x="12" y="72"/>
                    </a:lnTo>
                    <a:close/>
                    <a:moveTo>
                      <a:pt x="0" y="62"/>
                    </a:moveTo>
                    <a:lnTo>
                      <a:pt x="0" y="62"/>
                    </a:lnTo>
                    <a:lnTo>
                      <a:pt x="1" y="63"/>
                    </a:lnTo>
                    <a:lnTo>
                      <a:pt x="1" y="63"/>
                    </a:lnTo>
                    <a:lnTo>
                      <a:pt x="0" y="62"/>
                    </a:lnTo>
                    <a:close/>
                    <a:moveTo>
                      <a:pt x="259" y="5"/>
                    </a:moveTo>
                    <a:lnTo>
                      <a:pt x="259" y="5"/>
                    </a:lnTo>
                    <a:lnTo>
                      <a:pt x="216" y="78"/>
                    </a:lnTo>
                    <a:lnTo>
                      <a:pt x="153" y="184"/>
                    </a:lnTo>
                    <a:lnTo>
                      <a:pt x="7" y="63"/>
                    </a:lnTo>
                    <a:lnTo>
                      <a:pt x="243" y="8"/>
                    </a:lnTo>
                    <a:lnTo>
                      <a:pt x="259" y="5"/>
                    </a:lnTo>
                    <a:close/>
                    <a:moveTo>
                      <a:pt x="266" y="0"/>
                    </a:moveTo>
                    <a:lnTo>
                      <a:pt x="263" y="0"/>
                    </a:lnTo>
                    <a:lnTo>
                      <a:pt x="261" y="1"/>
                    </a:lnTo>
                    <a:lnTo>
                      <a:pt x="259" y="1"/>
                    </a:lnTo>
                    <a:lnTo>
                      <a:pt x="259" y="1"/>
                    </a:lnTo>
                    <a:lnTo>
                      <a:pt x="5" y="61"/>
                    </a:lnTo>
                    <a:lnTo>
                      <a:pt x="5" y="61"/>
                    </a:lnTo>
                    <a:lnTo>
                      <a:pt x="4" y="61"/>
                    </a:lnTo>
                    <a:lnTo>
                      <a:pt x="4" y="62"/>
                    </a:lnTo>
                    <a:lnTo>
                      <a:pt x="155" y="186"/>
                    </a:lnTo>
                    <a:lnTo>
                      <a:pt x="156" y="187"/>
                    </a:lnTo>
                    <a:lnTo>
                      <a:pt x="156" y="187"/>
                    </a:lnTo>
                    <a:lnTo>
                      <a:pt x="221" y="75"/>
                    </a:lnTo>
                    <a:lnTo>
                      <a:pt x="264" y="2"/>
                    </a:lnTo>
                    <a:lnTo>
                      <a:pt x="264" y="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27"/>
              <p:cNvSpPr>
                <a:spLocks noEditPoints="1"/>
              </p:cNvSpPr>
              <p:nvPr/>
            </p:nvSpPr>
            <p:spPr bwMode="auto">
              <a:xfrm>
                <a:off x="3107" y="3301"/>
                <a:ext cx="266" cy="187"/>
              </a:xfrm>
              <a:custGeom>
                <a:avLst/>
                <a:gdLst>
                  <a:gd name="T0" fmla="*/ 12 w 266"/>
                  <a:gd name="T1" fmla="*/ 72 h 187"/>
                  <a:gd name="T2" fmla="*/ 12 w 266"/>
                  <a:gd name="T3" fmla="*/ 72 h 187"/>
                  <a:gd name="T4" fmla="*/ 36 w 266"/>
                  <a:gd name="T5" fmla="*/ 91 h 187"/>
                  <a:gd name="T6" fmla="*/ 12 w 266"/>
                  <a:gd name="T7" fmla="*/ 72 h 187"/>
                  <a:gd name="T8" fmla="*/ 0 w 266"/>
                  <a:gd name="T9" fmla="*/ 62 h 187"/>
                  <a:gd name="T10" fmla="*/ 0 w 266"/>
                  <a:gd name="T11" fmla="*/ 62 h 187"/>
                  <a:gd name="T12" fmla="*/ 1 w 266"/>
                  <a:gd name="T13" fmla="*/ 63 h 187"/>
                  <a:gd name="T14" fmla="*/ 1 w 266"/>
                  <a:gd name="T15" fmla="*/ 63 h 187"/>
                  <a:gd name="T16" fmla="*/ 0 w 266"/>
                  <a:gd name="T17" fmla="*/ 62 h 187"/>
                  <a:gd name="T18" fmla="*/ 259 w 266"/>
                  <a:gd name="T19" fmla="*/ 5 h 187"/>
                  <a:gd name="T20" fmla="*/ 259 w 266"/>
                  <a:gd name="T21" fmla="*/ 5 h 187"/>
                  <a:gd name="T22" fmla="*/ 216 w 266"/>
                  <a:gd name="T23" fmla="*/ 78 h 187"/>
                  <a:gd name="T24" fmla="*/ 153 w 266"/>
                  <a:gd name="T25" fmla="*/ 184 h 187"/>
                  <a:gd name="T26" fmla="*/ 7 w 266"/>
                  <a:gd name="T27" fmla="*/ 63 h 187"/>
                  <a:gd name="T28" fmla="*/ 243 w 266"/>
                  <a:gd name="T29" fmla="*/ 8 h 187"/>
                  <a:gd name="T30" fmla="*/ 259 w 266"/>
                  <a:gd name="T31" fmla="*/ 5 h 187"/>
                  <a:gd name="T32" fmla="*/ 266 w 266"/>
                  <a:gd name="T33" fmla="*/ 0 h 187"/>
                  <a:gd name="T34" fmla="*/ 263 w 266"/>
                  <a:gd name="T35" fmla="*/ 0 h 187"/>
                  <a:gd name="T36" fmla="*/ 261 w 266"/>
                  <a:gd name="T37" fmla="*/ 1 h 187"/>
                  <a:gd name="T38" fmla="*/ 259 w 266"/>
                  <a:gd name="T39" fmla="*/ 1 h 187"/>
                  <a:gd name="T40" fmla="*/ 259 w 266"/>
                  <a:gd name="T41" fmla="*/ 1 h 187"/>
                  <a:gd name="T42" fmla="*/ 5 w 266"/>
                  <a:gd name="T43" fmla="*/ 61 h 187"/>
                  <a:gd name="T44" fmla="*/ 5 w 266"/>
                  <a:gd name="T45" fmla="*/ 61 h 187"/>
                  <a:gd name="T46" fmla="*/ 4 w 266"/>
                  <a:gd name="T47" fmla="*/ 61 h 187"/>
                  <a:gd name="T48" fmla="*/ 4 w 266"/>
                  <a:gd name="T49" fmla="*/ 62 h 187"/>
                  <a:gd name="T50" fmla="*/ 155 w 266"/>
                  <a:gd name="T51" fmla="*/ 186 h 187"/>
                  <a:gd name="T52" fmla="*/ 156 w 266"/>
                  <a:gd name="T53" fmla="*/ 187 h 187"/>
                  <a:gd name="T54" fmla="*/ 156 w 266"/>
                  <a:gd name="T55" fmla="*/ 187 h 187"/>
                  <a:gd name="T56" fmla="*/ 221 w 266"/>
                  <a:gd name="T57" fmla="*/ 75 h 187"/>
                  <a:gd name="T58" fmla="*/ 264 w 266"/>
                  <a:gd name="T59" fmla="*/ 2 h 187"/>
                  <a:gd name="T60" fmla="*/ 264 w 266"/>
                  <a:gd name="T61" fmla="*/ 1 h 187"/>
                  <a:gd name="T62" fmla="*/ 266 w 266"/>
                  <a:gd name="T63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6" h="187">
                    <a:moveTo>
                      <a:pt x="12" y="72"/>
                    </a:moveTo>
                    <a:lnTo>
                      <a:pt x="12" y="72"/>
                    </a:lnTo>
                    <a:lnTo>
                      <a:pt x="36" y="91"/>
                    </a:lnTo>
                    <a:lnTo>
                      <a:pt x="12" y="72"/>
                    </a:lnTo>
                    <a:moveTo>
                      <a:pt x="0" y="62"/>
                    </a:moveTo>
                    <a:lnTo>
                      <a:pt x="0" y="62"/>
                    </a:lnTo>
                    <a:lnTo>
                      <a:pt x="1" y="63"/>
                    </a:lnTo>
                    <a:lnTo>
                      <a:pt x="1" y="63"/>
                    </a:lnTo>
                    <a:lnTo>
                      <a:pt x="0" y="62"/>
                    </a:lnTo>
                    <a:moveTo>
                      <a:pt x="259" y="5"/>
                    </a:moveTo>
                    <a:lnTo>
                      <a:pt x="259" y="5"/>
                    </a:lnTo>
                    <a:lnTo>
                      <a:pt x="216" y="78"/>
                    </a:lnTo>
                    <a:lnTo>
                      <a:pt x="153" y="184"/>
                    </a:lnTo>
                    <a:lnTo>
                      <a:pt x="7" y="63"/>
                    </a:lnTo>
                    <a:lnTo>
                      <a:pt x="243" y="8"/>
                    </a:lnTo>
                    <a:lnTo>
                      <a:pt x="259" y="5"/>
                    </a:lnTo>
                    <a:moveTo>
                      <a:pt x="266" y="0"/>
                    </a:moveTo>
                    <a:lnTo>
                      <a:pt x="263" y="0"/>
                    </a:lnTo>
                    <a:lnTo>
                      <a:pt x="261" y="1"/>
                    </a:lnTo>
                    <a:lnTo>
                      <a:pt x="259" y="1"/>
                    </a:lnTo>
                    <a:lnTo>
                      <a:pt x="259" y="1"/>
                    </a:lnTo>
                    <a:lnTo>
                      <a:pt x="5" y="61"/>
                    </a:lnTo>
                    <a:lnTo>
                      <a:pt x="5" y="61"/>
                    </a:lnTo>
                    <a:lnTo>
                      <a:pt x="4" y="61"/>
                    </a:lnTo>
                    <a:lnTo>
                      <a:pt x="4" y="62"/>
                    </a:lnTo>
                    <a:lnTo>
                      <a:pt x="155" y="186"/>
                    </a:lnTo>
                    <a:lnTo>
                      <a:pt x="156" y="187"/>
                    </a:lnTo>
                    <a:lnTo>
                      <a:pt x="156" y="187"/>
                    </a:lnTo>
                    <a:lnTo>
                      <a:pt x="221" y="75"/>
                    </a:lnTo>
                    <a:lnTo>
                      <a:pt x="264" y="2"/>
                    </a:lnTo>
                    <a:lnTo>
                      <a:pt x="264" y="1"/>
                    </a:lnTo>
                    <a:lnTo>
                      <a:pt x="2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328"/>
              <p:cNvSpPr>
                <a:spLocks noEditPoints="1"/>
              </p:cNvSpPr>
              <p:nvPr/>
            </p:nvSpPr>
            <p:spPr bwMode="auto">
              <a:xfrm>
                <a:off x="3246" y="3487"/>
                <a:ext cx="392" cy="270"/>
              </a:xfrm>
              <a:custGeom>
                <a:avLst/>
                <a:gdLst>
                  <a:gd name="T0" fmla="*/ 0 w 392"/>
                  <a:gd name="T1" fmla="*/ 66 h 270"/>
                  <a:gd name="T2" fmla="*/ 0 w 392"/>
                  <a:gd name="T3" fmla="*/ 66 h 270"/>
                  <a:gd name="T4" fmla="*/ 386 w 392"/>
                  <a:gd name="T5" fmla="*/ 270 h 270"/>
                  <a:gd name="T6" fmla="*/ 0 w 392"/>
                  <a:gd name="T7" fmla="*/ 66 h 270"/>
                  <a:gd name="T8" fmla="*/ 13 w 392"/>
                  <a:gd name="T9" fmla="*/ 1 h 270"/>
                  <a:gd name="T10" fmla="*/ 13 w 392"/>
                  <a:gd name="T11" fmla="*/ 1 h 270"/>
                  <a:gd name="T12" fmla="*/ 4 w 392"/>
                  <a:gd name="T13" fmla="*/ 38 h 270"/>
                  <a:gd name="T14" fmla="*/ 13 w 392"/>
                  <a:gd name="T15" fmla="*/ 1 h 270"/>
                  <a:gd name="T16" fmla="*/ 13 w 392"/>
                  <a:gd name="T17" fmla="*/ 1 h 270"/>
                  <a:gd name="T18" fmla="*/ 16 w 392"/>
                  <a:gd name="T19" fmla="*/ 0 h 270"/>
                  <a:gd name="T20" fmla="*/ 16 w 392"/>
                  <a:gd name="T21" fmla="*/ 0 h 270"/>
                  <a:gd name="T22" fmla="*/ 17 w 392"/>
                  <a:gd name="T23" fmla="*/ 1 h 270"/>
                  <a:gd name="T24" fmla="*/ 0 w 392"/>
                  <a:gd name="T25" fmla="*/ 63 h 270"/>
                  <a:gd name="T26" fmla="*/ 16 w 392"/>
                  <a:gd name="T27" fmla="*/ 4 h 270"/>
                  <a:gd name="T28" fmla="*/ 372 w 392"/>
                  <a:gd name="T29" fmla="*/ 260 h 270"/>
                  <a:gd name="T30" fmla="*/ 392 w 392"/>
                  <a:gd name="T31" fmla="*/ 270 h 270"/>
                  <a:gd name="T32" fmla="*/ 392 w 392"/>
                  <a:gd name="T33" fmla="*/ 270 h 270"/>
                  <a:gd name="T34" fmla="*/ 17 w 392"/>
                  <a:gd name="T35" fmla="*/ 1 h 270"/>
                  <a:gd name="T36" fmla="*/ 16 w 392"/>
                  <a:gd name="T3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2" h="270">
                    <a:moveTo>
                      <a:pt x="0" y="66"/>
                    </a:moveTo>
                    <a:lnTo>
                      <a:pt x="0" y="66"/>
                    </a:lnTo>
                    <a:lnTo>
                      <a:pt x="386" y="270"/>
                    </a:lnTo>
                    <a:lnTo>
                      <a:pt x="0" y="66"/>
                    </a:lnTo>
                    <a:close/>
                    <a:moveTo>
                      <a:pt x="13" y="1"/>
                    </a:moveTo>
                    <a:lnTo>
                      <a:pt x="13" y="1"/>
                    </a:lnTo>
                    <a:lnTo>
                      <a:pt x="4" y="38"/>
                    </a:lnTo>
                    <a:lnTo>
                      <a:pt x="13" y="1"/>
                    </a:lnTo>
                    <a:lnTo>
                      <a:pt x="13" y="1"/>
                    </a:lnTo>
                    <a:close/>
                    <a:moveTo>
                      <a:pt x="16" y="0"/>
                    </a:moveTo>
                    <a:lnTo>
                      <a:pt x="16" y="0"/>
                    </a:lnTo>
                    <a:lnTo>
                      <a:pt x="17" y="1"/>
                    </a:lnTo>
                    <a:lnTo>
                      <a:pt x="0" y="63"/>
                    </a:lnTo>
                    <a:lnTo>
                      <a:pt x="16" y="4"/>
                    </a:lnTo>
                    <a:lnTo>
                      <a:pt x="372" y="260"/>
                    </a:lnTo>
                    <a:lnTo>
                      <a:pt x="392" y="270"/>
                    </a:lnTo>
                    <a:lnTo>
                      <a:pt x="392" y="270"/>
                    </a:lnTo>
                    <a:lnTo>
                      <a:pt x="17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329"/>
              <p:cNvSpPr>
                <a:spLocks noEditPoints="1"/>
              </p:cNvSpPr>
              <p:nvPr/>
            </p:nvSpPr>
            <p:spPr bwMode="auto">
              <a:xfrm>
                <a:off x="3246" y="3487"/>
                <a:ext cx="392" cy="270"/>
              </a:xfrm>
              <a:custGeom>
                <a:avLst/>
                <a:gdLst>
                  <a:gd name="T0" fmla="*/ 0 w 392"/>
                  <a:gd name="T1" fmla="*/ 66 h 270"/>
                  <a:gd name="T2" fmla="*/ 0 w 392"/>
                  <a:gd name="T3" fmla="*/ 66 h 270"/>
                  <a:gd name="T4" fmla="*/ 386 w 392"/>
                  <a:gd name="T5" fmla="*/ 270 h 270"/>
                  <a:gd name="T6" fmla="*/ 0 w 392"/>
                  <a:gd name="T7" fmla="*/ 66 h 270"/>
                  <a:gd name="T8" fmla="*/ 13 w 392"/>
                  <a:gd name="T9" fmla="*/ 1 h 270"/>
                  <a:gd name="T10" fmla="*/ 13 w 392"/>
                  <a:gd name="T11" fmla="*/ 1 h 270"/>
                  <a:gd name="T12" fmla="*/ 4 w 392"/>
                  <a:gd name="T13" fmla="*/ 38 h 270"/>
                  <a:gd name="T14" fmla="*/ 13 w 392"/>
                  <a:gd name="T15" fmla="*/ 1 h 270"/>
                  <a:gd name="T16" fmla="*/ 13 w 392"/>
                  <a:gd name="T17" fmla="*/ 1 h 270"/>
                  <a:gd name="T18" fmla="*/ 16 w 392"/>
                  <a:gd name="T19" fmla="*/ 0 h 270"/>
                  <a:gd name="T20" fmla="*/ 16 w 392"/>
                  <a:gd name="T21" fmla="*/ 0 h 270"/>
                  <a:gd name="T22" fmla="*/ 17 w 392"/>
                  <a:gd name="T23" fmla="*/ 1 h 270"/>
                  <a:gd name="T24" fmla="*/ 0 w 392"/>
                  <a:gd name="T25" fmla="*/ 63 h 270"/>
                  <a:gd name="T26" fmla="*/ 16 w 392"/>
                  <a:gd name="T27" fmla="*/ 4 h 270"/>
                  <a:gd name="T28" fmla="*/ 372 w 392"/>
                  <a:gd name="T29" fmla="*/ 260 h 270"/>
                  <a:gd name="T30" fmla="*/ 392 w 392"/>
                  <a:gd name="T31" fmla="*/ 270 h 270"/>
                  <a:gd name="T32" fmla="*/ 392 w 392"/>
                  <a:gd name="T33" fmla="*/ 270 h 270"/>
                  <a:gd name="T34" fmla="*/ 17 w 392"/>
                  <a:gd name="T35" fmla="*/ 1 h 270"/>
                  <a:gd name="T36" fmla="*/ 16 w 392"/>
                  <a:gd name="T3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2" h="270">
                    <a:moveTo>
                      <a:pt x="0" y="66"/>
                    </a:moveTo>
                    <a:lnTo>
                      <a:pt x="0" y="66"/>
                    </a:lnTo>
                    <a:lnTo>
                      <a:pt x="386" y="270"/>
                    </a:lnTo>
                    <a:lnTo>
                      <a:pt x="0" y="66"/>
                    </a:lnTo>
                    <a:moveTo>
                      <a:pt x="13" y="1"/>
                    </a:moveTo>
                    <a:lnTo>
                      <a:pt x="13" y="1"/>
                    </a:lnTo>
                    <a:lnTo>
                      <a:pt x="4" y="38"/>
                    </a:lnTo>
                    <a:lnTo>
                      <a:pt x="13" y="1"/>
                    </a:lnTo>
                    <a:lnTo>
                      <a:pt x="13" y="1"/>
                    </a:lnTo>
                    <a:moveTo>
                      <a:pt x="16" y="0"/>
                    </a:moveTo>
                    <a:lnTo>
                      <a:pt x="16" y="0"/>
                    </a:lnTo>
                    <a:lnTo>
                      <a:pt x="17" y="1"/>
                    </a:lnTo>
                    <a:lnTo>
                      <a:pt x="0" y="63"/>
                    </a:lnTo>
                    <a:lnTo>
                      <a:pt x="16" y="4"/>
                    </a:lnTo>
                    <a:lnTo>
                      <a:pt x="372" y="260"/>
                    </a:lnTo>
                    <a:lnTo>
                      <a:pt x="392" y="270"/>
                    </a:lnTo>
                    <a:lnTo>
                      <a:pt x="392" y="270"/>
                    </a:lnTo>
                    <a:lnTo>
                      <a:pt x="17" y="1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330"/>
              <p:cNvSpPr>
                <a:spLocks noEditPoints="1"/>
              </p:cNvSpPr>
              <p:nvPr/>
            </p:nvSpPr>
            <p:spPr bwMode="auto">
              <a:xfrm>
                <a:off x="3243" y="3550"/>
                <a:ext cx="402" cy="213"/>
              </a:xfrm>
              <a:custGeom>
                <a:avLst/>
                <a:gdLst>
                  <a:gd name="T0" fmla="*/ 398 w 402"/>
                  <a:gd name="T1" fmla="*/ 209 h 213"/>
                  <a:gd name="T2" fmla="*/ 398 w 402"/>
                  <a:gd name="T3" fmla="*/ 209 h 213"/>
                  <a:gd name="T4" fmla="*/ 399 w 402"/>
                  <a:gd name="T5" fmla="*/ 210 h 213"/>
                  <a:gd name="T6" fmla="*/ 402 w 402"/>
                  <a:gd name="T7" fmla="*/ 210 h 213"/>
                  <a:gd name="T8" fmla="*/ 399 w 402"/>
                  <a:gd name="T9" fmla="*/ 209 h 213"/>
                  <a:gd name="T10" fmla="*/ 399 w 402"/>
                  <a:gd name="T11" fmla="*/ 209 h 213"/>
                  <a:gd name="T12" fmla="*/ 398 w 402"/>
                  <a:gd name="T13" fmla="*/ 209 h 213"/>
                  <a:gd name="T14" fmla="*/ 0 w 402"/>
                  <a:gd name="T15" fmla="*/ 53 h 213"/>
                  <a:gd name="T16" fmla="*/ 1 w 402"/>
                  <a:gd name="T17" fmla="*/ 213 h 213"/>
                  <a:gd name="T18" fmla="*/ 1 w 402"/>
                  <a:gd name="T19" fmla="*/ 213 h 213"/>
                  <a:gd name="T20" fmla="*/ 0 w 402"/>
                  <a:gd name="T21" fmla="*/ 53 h 213"/>
                  <a:gd name="T22" fmla="*/ 3 w 402"/>
                  <a:gd name="T23" fmla="*/ 0 h 213"/>
                  <a:gd name="T24" fmla="*/ 3 w 402"/>
                  <a:gd name="T25" fmla="*/ 0 h 213"/>
                  <a:gd name="T26" fmla="*/ 4 w 402"/>
                  <a:gd name="T27" fmla="*/ 2 h 213"/>
                  <a:gd name="T28" fmla="*/ 3 w 402"/>
                  <a:gd name="T29" fmla="*/ 2 h 213"/>
                  <a:gd name="T30" fmla="*/ 3 w 402"/>
                  <a:gd name="T31" fmla="*/ 3 h 213"/>
                  <a:gd name="T32" fmla="*/ 389 w 402"/>
                  <a:gd name="T33" fmla="*/ 207 h 213"/>
                  <a:gd name="T34" fmla="*/ 395 w 402"/>
                  <a:gd name="T35" fmla="*/ 207 h 213"/>
                  <a:gd name="T36" fmla="*/ 395 w 402"/>
                  <a:gd name="T37" fmla="*/ 207 h 213"/>
                  <a:gd name="T38" fmla="*/ 375 w 402"/>
                  <a:gd name="T39" fmla="*/ 197 h 213"/>
                  <a:gd name="T40" fmla="*/ 375 w 402"/>
                  <a:gd name="T41" fmla="*/ 197 h 213"/>
                  <a:gd name="T42" fmla="*/ 3 w 402"/>
                  <a:gd name="T4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2" h="213">
                    <a:moveTo>
                      <a:pt x="398" y="209"/>
                    </a:moveTo>
                    <a:lnTo>
                      <a:pt x="398" y="209"/>
                    </a:lnTo>
                    <a:lnTo>
                      <a:pt x="399" y="210"/>
                    </a:lnTo>
                    <a:lnTo>
                      <a:pt x="402" y="210"/>
                    </a:lnTo>
                    <a:lnTo>
                      <a:pt x="399" y="209"/>
                    </a:lnTo>
                    <a:lnTo>
                      <a:pt x="399" y="209"/>
                    </a:lnTo>
                    <a:lnTo>
                      <a:pt x="398" y="209"/>
                    </a:lnTo>
                    <a:close/>
                    <a:moveTo>
                      <a:pt x="0" y="53"/>
                    </a:moveTo>
                    <a:lnTo>
                      <a:pt x="1" y="213"/>
                    </a:lnTo>
                    <a:lnTo>
                      <a:pt x="1" y="213"/>
                    </a:lnTo>
                    <a:lnTo>
                      <a:pt x="0" y="53"/>
                    </a:lnTo>
                    <a:close/>
                    <a:moveTo>
                      <a:pt x="3" y="0"/>
                    </a:moveTo>
                    <a:lnTo>
                      <a:pt x="3" y="0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89" y="207"/>
                    </a:lnTo>
                    <a:lnTo>
                      <a:pt x="395" y="207"/>
                    </a:lnTo>
                    <a:lnTo>
                      <a:pt x="395" y="207"/>
                    </a:lnTo>
                    <a:lnTo>
                      <a:pt x="375" y="197"/>
                    </a:lnTo>
                    <a:lnTo>
                      <a:pt x="375" y="19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331"/>
              <p:cNvSpPr>
                <a:spLocks noEditPoints="1"/>
              </p:cNvSpPr>
              <p:nvPr/>
            </p:nvSpPr>
            <p:spPr bwMode="auto">
              <a:xfrm>
                <a:off x="3243" y="3550"/>
                <a:ext cx="402" cy="213"/>
              </a:xfrm>
              <a:custGeom>
                <a:avLst/>
                <a:gdLst>
                  <a:gd name="T0" fmla="*/ 398 w 402"/>
                  <a:gd name="T1" fmla="*/ 209 h 213"/>
                  <a:gd name="T2" fmla="*/ 398 w 402"/>
                  <a:gd name="T3" fmla="*/ 209 h 213"/>
                  <a:gd name="T4" fmla="*/ 399 w 402"/>
                  <a:gd name="T5" fmla="*/ 210 h 213"/>
                  <a:gd name="T6" fmla="*/ 402 w 402"/>
                  <a:gd name="T7" fmla="*/ 210 h 213"/>
                  <a:gd name="T8" fmla="*/ 399 w 402"/>
                  <a:gd name="T9" fmla="*/ 209 h 213"/>
                  <a:gd name="T10" fmla="*/ 399 w 402"/>
                  <a:gd name="T11" fmla="*/ 209 h 213"/>
                  <a:gd name="T12" fmla="*/ 398 w 402"/>
                  <a:gd name="T13" fmla="*/ 209 h 213"/>
                  <a:gd name="T14" fmla="*/ 0 w 402"/>
                  <a:gd name="T15" fmla="*/ 53 h 213"/>
                  <a:gd name="T16" fmla="*/ 1 w 402"/>
                  <a:gd name="T17" fmla="*/ 213 h 213"/>
                  <a:gd name="T18" fmla="*/ 1 w 402"/>
                  <a:gd name="T19" fmla="*/ 213 h 213"/>
                  <a:gd name="T20" fmla="*/ 0 w 402"/>
                  <a:gd name="T21" fmla="*/ 53 h 213"/>
                  <a:gd name="T22" fmla="*/ 3 w 402"/>
                  <a:gd name="T23" fmla="*/ 0 h 213"/>
                  <a:gd name="T24" fmla="*/ 3 w 402"/>
                  <a:gd name="T25" fmla="*/ 0 h 213"/>
                  <a:gd name="T26" fmla="*/ 4 w 402"/>
                  <a:gd name="T27" fmla="*/ 2 h 213"/>
                  <a:gd name="T28" fmla="*/ 3 w 402"/>
                  <a:gd name="T29" fmla="*/ 2 h 213"/>
                  <a:gd name="T30" fmla="*/ 3 w 402"/>
                  <a:gd name="T31" fmla="*/ 3 h 213"/>
                  <a:gd name="T32" fmla="*/ 389 w 402"/>
                  <a:gd name="T33" fmla="*/ 207 h 213"/>
                  <a:gd name="T34" fmla="*/ 395 w 402"/>
                  <a:gd name="T35" fmla="*/ 207 h 213"/>
                  <a:gd name="T36" fmla="*/ 395 w 402"/>
                  <a:gd name="T37" fmla="*/ 207 h 213"/>
                  <a:gd name="T38" fmla="*/ 375 w 402"/>
                  <a:gd name="T39" fmla="*/ 197 h 213"/>
                  <a:gd name="T40" fmla="*/ 375 w 402"/>
                  <a:gd name="T41" fmla="*/ 197 h 213"/>
                  <a:gd name="T42" fmla="*/ 3 w 402"/>
                  <a:gd name="T4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2" h="213">
                    <a:moveTo>
                      <a:pt x="398" y="209"/>
                    </a:moveTo>
                    <a:lnTo>
                      <a:pt x="398" y="209"/>
                    </a:lnTo>
                    <a:lnTo>
                      <a:pt x="399" y="210"/>
                    </a:lnTo>
                    <a:lnTo>
                      <a:pt x="402" y="210"/>
                    </a:lnTo>
                    <a:lnTo>
                      <a:pt x="399" y="209"/>
                    </a:lnTo>
                    <a:lnTo>
                      <a:pt x="399" y="209"/>
                    </a:lnTo>
                    <a:lnTo>
                      <a:pt x="398" y="209"/>
                    </a:lnTo>
                    <a:moveTo>
                      <a:pt x="0" y="53"/>
                    </a:moveTo>
                    <a:lnTo>
                      <a:pt x="1" y="213"/>
                    </a:lnTo>
                    <a:lnTo>
                      <a:pt x="1" y="213"/>
                    </a:lnTo>
                    <a:lnTo>
                      <a:pt x="0" y="53"/>
                    </a:lnTo>
                    <a:moveTo>
                      <a:pt x="3" y="0"/>
                    </a:moveTo>
                    <a:lnTo>
                      <a:pt x="3" y="0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89" y="207"/>
                    </a:lnTo>
                    <a:lnTo>
                      <a:pt x="395" y="207"/>
                    </a:lnTo>
                    <a:lnTo>
                      <a:pt x="395" y="207"/>
                    </a:lnTo>
                    <a:lnTo>
                      <a:pt x="375" y="197"/>
                    </a:lnTo>
                    <a:lnTo>
                      <a:pt x="375" y="197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332"/>
              <p:cNvSpPr>
                <a:spLocks noEditPoints="1"/>
              </p:cNvSpPr>
              <p:nvPr/>
            </p:nvSpPr>
            <p:spPr bwMode="auto">
              <a:xfrm>
                <a:off x="3102" y="3355"/>
                <a:ext cx="161" cy="195"/>
              </a:xfrm>
              <a:custGeom>
                <a:avLst/>
                <a:gdLst>
                  <a:gd name="T0" fmla="*/ 9 w 161"/>
                  <a:gd name="T1" fmla="*/ 8 h 195"/>
                  <a:gd name="T2" fmla="*/ 110 w 161"/>
                  <a:gd name="T3" fmla="*/ 149 h 195"/>
                  <a:gd name="T4" fmla="*/ 17 w 161"/>
                  <a:gd name="T5" fmla="*/ 18 h 195"/>
                  <a:gd name="T6" fmla="*/ 41 w 161"/>
                  <a:gd name="T7" fmla="*/ 37 h 195"/>
                  <a:gd name="T8" fmla="*/ 157 w 161"/>
                  <a:gd name="T9" fmla="*/ 133 h 195"/>
                  <a:gd name="T10" fmla="*/ 157 w 161"/>
                  <a:gd name="T11" fmla="*/ 133 h 195"/>
                  <a:gd name="T12" fmla="*/ 157 w 161"/>
                  <a:gd name="T13" fmla="*/ 133 h 195"/>
                  <a:gd name="T14" fmla="*/ 148 w 161"/>
                  <a:gd name="T15" fmla="*/ 170 h 195"/>
                  <a:gd name="T16" fmla="*/ 141 w 161"/>
                  <a:gd name="T17" fmla="*/ 192 h 195"/>
                  <a:gd name="T18" fmla="*/ 143 w 161"/>
                  <a:gd name="T19" fmla="*/ 194 h 195"/>
                  <a:gd name="T20" fmla="*/ 144 w 161"/>
                  <a:gd name="T21" fmla="*/ 194 h 195"/>
                  <a:gd name="T22" fmla="*/ 144 w 161"/>
                  <a:gd name="T23" fmla="*/ 195 h 195"/>
                  <a:gd name="T24" fmla="*/ 144 w 161"/>
                  <a:gd name="T25" fmla="*/ 195 h 195"/>
                  <a:gd name="T26" fmla="*/ 144 w 161"/>
                  <a:gd name="T27" fmla="*/ 195 h 195"/>
                  <a:gd name="T28" fmla="*/ 161 w 161"/>
                  <a:gd name="T29" fmla="*/ 133 h 195"/>
                  <a:gd name="T30" fmla="*/ 160 w 161"/>
                  <a:gd name="T31" fmla="*/ 132 h 195"/>
                  <a:gd name="T32" fmla="*/ 160 w 161"/>
                  <a:gd name="T33" fmla="*/ 132 h 195"/>
                  <a:gd name="T34" fmla="*/ 9 w 161"/>
                  <a:gd name="T35" fmla="*/ 8 h 195"/>
                  <a:gd name="T36" fmla="*/ 0 w 161"/>
                  <a:gd name="T37" fmla="*/ 0 h 195"/>
                  <a:gd name="T38" fmla="*/ 5 w 161"/>
                  <a:gd name="T39" fmla="*/ 7 h 195"/>
                  <a:gd name="T40" fmla="*/ 5 w 161"/>
                  <a:gd name="T41" fmla="*/ 8 h 195"/>
                  <a:gd name="T42" fmla="*/ 6 w 161"/>
                  <a:gd name="T43" fmla="*/ 9 h 195"/>
                  <a:gd name="T44" fmla="*/ 7 w 161"/>
                  <a:gd name="T45" fmla="*/ 8 h 195"/>
                  <a:gd name="T46" fmla="*/ 8 w 161"/>
                  <a:gd name="T47" fmla="*/ 7 h 195"/>
                  <a:gd name="T48" fmla="*/ 7 w 161"/>
                  <a:gd name="T49" fmla="*/ 6 h 195"/>
                  <a:gd name="T50" fmla="*/ 4 w 161"/>
                  <a:gd name="T51" fmla="*/ 4 h 195"/>
                  <a:gd name="T52" fmla="*/ 4 w 161"/>
                  <a:gd name="T53" fmla="*/ 4 h 195"/>
                  <a:gd name="T54" fmla="*/ 0 w 161"/>
                  <a:gd name="T5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1" h="195">
                    <a:moveTo>
                      <a:pt x="9" y="8"/>
                    </a:moveTo>
                    <a:lnTo>
                      <a:pt x="110" y="149"/>
                    </a:lnTo>
                    <a:lnTo>
                      <a:pt x="17" y="18"/>
                    </a:lnTo>
                    <a:lnTo>
                      <a:pt x="41" y="37"/>
                    </a:lnTo>
                    <a:lnTo>
                      <a:pt x="157" y="133"/>
                    </a:lnTo>
                    <a:lnTo>
                      <a:pt x="157" y="133"/>
                    </a:lnTo>
                    <a:lnTo>
                      <a:pt x="157" y="133"/>
                    </a:lnTo>
                    <a:lnTo>
                      <a:pt x="148" y="170"/>
                    </a:lnTo>
                    <a:lnTo>
                      <a:pt x="141" y="192"/>
                    </a:lnTo>
                    <a:lnTo>
                      <a:pt x="143" y="194"/>
                    </a:lnTo>
                    <a:lnTo>
                      <a:pt x="144" y="194"/>
                    </a:lnTo>
                    <a:lnTo>
                      <a:pt x="144" y="195"/>
                    </a:lnTo>
                    <a:lnTo>
                      <a:pt x="144" y="195"/>
                    </a:lnTo>
                    <a:lnTo>
                      <a:pt x="144" y="195"/>
                    </a:lnTo>
                    <a:lnTo>
                      <a:pt x="161" y="133"/>
                    </a:lnTo>
                    <a:lnTo>
                      <a:pt x="160" y="132"/>
                    </a:lnTo>
                    <a:lnTo>
                      <a:pt x="160" y="132"/>
                    </a:lnTo>
                    <a:lnTo>
                      <a:pt x="9" y="8"/>
                    </a:lnTo>
                    <a:close/>
                    <a:moveTo>
                      <a:pt x="0" y="0"/>
                    </a:moveTo>
                    <a:lnTo>
                      <a:pt x="5" y="7"/>
                    </a:lnTo>
                    <a:lnTo>
                      <a:pt x="5" y="8"/>
                    </a:lnTo>
                    <a:lnTo>
                      <a:pt x="6" y="9"/>
                    </a:lnTo>
                    <a:lnTo>
                      <a:pt x="7" y="8"/>
                    </a:lnTo>
                    <a:lnTo>
                      <a:pt x="8" y="7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333"/>
              <p:cNvSpPr>
                <a:spLocks noEditPoints="1"/>
              </p:cNvSpPr>
              <p:nvPr/>
            </p:nvSpPr>
            <p:spPr bwMode="auto">
              <a:xfrm>
                <a:off x="3102" y="3355"/>
                <a:ext cx="161" cy="195"/>
              </a:xfrm>
              <a:custGeom>
                <a:avLst/>
                <a:gdLst>
                  <a:gd name="T0" fmla="*/ 9 w 161"/>
                  <a:gd name="T1" fmla="*/ 8 h 195"/>
                  <a:gd name="T2" fmla="*/ 110 w 161"/>
                  <a:gd name="T3" fmla="*/ 149 h 195"/>
                  <a:gd name="T4" fmla="*/ 17 w 161"/>
                  <a:gd name="T5" fmla="*/ 18 h 195"/>
                  <a:gd name="T6" fmla="*/ 41 w 161"/>
                  <a:gd name="T7" fmla="*/ 37 h 195"/>
                  <a:gd name="T8" fmla="*/ 157 w 161"/>
                  <a:gd name="T9" fmla="*/ 133 h 195"/>
                  <a:gd name="T10" fmla="*/ 157 w 161"/>
                  <a:gd name="T11" fmla="*/ 133 h 195"/>
                  <a:gd name="T12" fmla="*/ 157 w 161"/>
                  <a:gd name="T13" fmla="*/ 133 h 195"/>
                  <a:gd name="T14" fmla="*/ 148 w 161"/>
                  <a:gd name="T15" fmla="*/ 170 h 195"/>
                  <a:gd name="T16" fmla="*/ 141 w 161"/>
                  <a:gd name="T17" fmla="*/ 192 h 195"/>
                  <a:gd name="T18" fmla="*/ 143 w 161"/>
                  <a:gd name="T19" fmla="*/ 194 h 195"/>
                  <a:gd name="T20" fmla="*/ 144 w 161"/>
                  <a:gd name="T21" fmla="*/ 194 h 195"/>
                  <a:gd name="T22" fmla="*/ 144 w 161"/>
                  <a:gd name="T23" fmla="*/ 195 h 195"/>
                  <a:gd name="T24" fmla="*/ 144 w 161"/>
                  <a:gd name="T25" fmla="*/ 195 h 195"/>
                  <a:gd name="T26" fmla="*/ 144 w 161"/>
                  <a:gd name="T27" fmla="*/ 195 h 195"/>
                  <a:gd name="T28" fmla="*/ 161 w 161"/>
                  <a:gd name="T29" fmla="*/ 133 h 195"/>
                  <a:gd name="T30" fmla="*/ 160 w 161"/>
                  <a:gd name="T31" fmla="*/ 132 h 195"/>
                  <a:gd name="T32" fmla="*/ 160 w 161"/>
                  <a:gd name="T33" fmla="*/ 132 h 195"/>
                  <a:gd name="T34" fmla="*/ 9 w 161"/>
                  <a:gd name="T35" fmla="*/ 8 h 195"/>
                  <a:gd name="T36" fmla="*/ 0 w 161"/>
                  <a:gd name="T37" fmla="*/ 0 h 195"/>
                  <a:gd name="T38" fmla="*/ 5 w 161"/>
                  <a:gd name="T39" fmla="*/ 7 h 195"/>
                  <a:gd name="T40" fmla="*/ 5 w 161"/>
                  <a:gd name="T41" fmla="*/ 8 h 195"/>
                  <a:gd name="T42" fmla="*/ 6 w 161"/>
                  <a:gd name="T43" fmla="*/ 9 h 195"/>
                  <a:gd name="T44" fmla="*/ 7 w 161"/>
                  <a:gd name="T45" fmla="*/ 8 h 195"/>
                  <a:gd name="T46" fmla="*/ 8 w 161"/>
                  <a:gd name="T47" fmla="*/ 7 h 195"/>
                  <a:gd name="T48" fmla="*/ 7 w 161"/>
                  <a:gd name="T49" fmla="*/ 6 h 195"/>
                  <a:gd name="T50" fmla="*/ 4 w 161"/>
                  <a:gd name="T51" fmla="*/ 4 h 195"/>
                  <a:gd name="T52" fmla="*/ 4 w 161"/>
                  <a:gd name="T53" fmla="*/ 4 h 195"/>
                  <a:gd name="T54" fmla="*/ 0 w 161"/>
                  <a:gd name="T5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1" h="195">
                    <a:moveTo>
                      <a:pt x="9" y="8"/>
                    </a:moveTo>
                    <a:lnTo>
                      <a:pt x="110" y="149"/>
                    </a:lnTo>
                    <a:lnTo>
                      <a:pt x="17" y="18"/>
                    </a:lnTo>
                    <a:lnTo>
                      <a:pt x="41" y="37"/>
                    </a:lnTo>
                    <a:lnTo>
                      <a:pt x="157" y="133"/>
                    </a:lnTo>
                    <a:lnTo>
                      <a:pt x="157" y="133"/>
                    </a:lnTo>
                    <a:lnTo>
                      <a:pt x="157" y="133"/>
                    </a:lnTo>
                    <a:lnTo>
                      <a:pt x="148" y="170"/>
                    </a:lnTo>
                    <a:lnTo>
                      <a:pt x="141" y="192"/>
                    </a:lnTo>
                    <a:lnTo>
                      <a:pt x="143" y="194"/>
                    </a:lnTo>
                    <a:lnTo>
                      <a:pt x="144" y="194"/>
                    </a:lnTo>
                    <a:lnTo>
                      <a:pt x="144" y="195"/>
                    </a:lnTo>
                    <a:lnTo>
                      <a:pt x="144" y="195"/>
                    </a:lnTo>
                    <a:lnTo>
                      <a:pt x="144" y="195"/>
                    </a:lnTo>
                    <a:lnTo>
                      <a:pt x="161" y="133"/>
                    </a:lnTo>
                    <a:lnTo>
                      <a:pt x="160" y="132"/>
                    </a:lnTo>
                    <a:lnTo>
                      <a:pt x="160" y="132"/>
                    </a:lnTo>
                    <a:lnTo>
                      <a:pt x="9" y="8"/>
                    </a:lnTo>
                    <a:moveTo>
                      <a:pt x="0" y="0"/>
                    </a:moveTo>
                    <a:lnTo>
                      <a:pt x="5" y="7"/>
                    </a:lnTo>
                    <a:lnTo>
                      <a:pt x="5" y="8"/>
                    </a:lnTo>
                    <a:lnTo>
                      <a:pt x="6" y="9"/>
                    </a:lnTo>
                    <a:lnTo>
                      <a:pt x="7" y="8"/>
                    </a:lnTo>
                    <a:lnTo>
                      <a:pt x="8" y="7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334"/>
              <p:cNvSpPr>
                <a:spLocks noEditPoints="1"/>
              </p:cNvSpPr>
              <p:nvPr/>
            </p:nvSpPr>
            <p:spPr bwMode="auto">
              <a:xfrm>
                <a:off x="2915" y="3361"/>
                <a:ext cx="332" cy="286"/>
              </a:xfrm>
              <a:custGeom>
                <a:avLst/>
                <a:gdLst>
                  <a:gd name="T0" fmla="*/ 1 w 332"/>
                  <a:gd name="T1" fmla="*/ 284 h 286"/>
                  <a:gd name="T2" fmla="*/ 0 w 332"/>
                  <a:gd name="T3" fmla="*/ 286 h 286"/>
                  <a:gd name="T4" fmla="*/ 3 w 332"/>
                  <a:gd name="T5" fmla="*/ 285 h 286"/>
                  <a:gd name="T6" fmla="*/ 4 w 332"/>
                  <a:gd name="T7" fmla="*/ 285 h 286"/>
                  <a:gd name="T8" fmla="*/ 4 w 332"/>
                  <a:gd name="T9" fmla="*/ 285 h 286"/>
                  <a:gd name="T10" fmla="*/ 1 w 332"/>
                  <a:gd name="T11" fmla="*/ 284 h 286"/>
                  <a:gd name="T12" fmla="*/ 328 w 332"/>
                  <a:gd name="T13" fmla="*/ 192 h 286"/>
                  <a:gd name="T14" fmla="*/ 9 w 332"/>
                  <a:gd name="T15" fmla="*/ 283 h 286"/>
                  <a:gd name="T16" fmla="*/ 328 w 332"/>
                  <a:gd name="T17" fmla="*/ 192 h 286"/>
                  <a:gd name="T18" fmla="*/ 328 w 332"/>
                  <a:gd name="T19" fmla="*/ 192 h 286"/>
                  <a:gd name="T20" fmla="*/ 331 w 332"/>
                  <a:gd name="T21" fmla="*/ 189 h 286"/>
                  <a:gd name="T22" fmla="*/ 331 w 332"/>
                  <a:gd name="T23" fmla="*/ 191 h 286"/>
                  <a:gd name="T24" fmla="*/ 332 w 332"/>
                  <a:gd name="T25" fmla="*/ 191 h 286"/>
                  <a:gd name="T26" fmla="*/ 331 w 332"/>
                  <a:gd name="T27" fmla="*/ 189 h 286"/>
                  <a:gd name="T28" fmla="*/ 331 w 332"/>
                  <a:gd name="T29" fmla="*/ 189 h 286"/>
                  <a:gd name="T30" fmla="*/ 8 w 332"/>
                  <a:gd name="T31" fmla="*/ 281 h 286"/>
                  <a:gd name="T32" fmla="*/ 196 w 332"/>
                  <a:gd name="T33" fmla="*/ 6 h 286"/>
                  <a:gd name="T34" fmla="*/ 196 w 332"/>
                  <a:gd name="T35" fmla="*/ 6 h 286"/>
                  <a:gd name="T36" fmla="*/ 196 w 332"/>
                  <a:gd name="T37" fmla="*/ 6 h 286"/>
                  <a:gd name="T38" fmla="*/ 327 w 332"/>
                  <a:gd name="T39" fmla="*/ 189 h 286"/>
                  <a:gd name="T40" fmla="*/ 8 w 332"/>
                  <a:gd name="T41" fmla="*/ 281 h 286"/>
                  <a:gd name="T42" fmla="*/ 194 w 332"/>
                  <a:gd name="T43" fmla="*/ 4 h 286"/>
                  <a:gd name="T44" fmla="*/ 196 w 332"/>
                  <a:gd name="T45" fmla="*/ 2 h 286"/>
                  <a:gd name="T46" fmla="*/ 194 w 332"/>
                  <a:gd name="T47" fmla="*/ 4 h 286"/>
                  <a:gd name="T48" fmla="*/ 195 w 332"/>
                  <a:gd name="T49" fmla="*/ 0 h 286"/>
                  <a:gd name="T50" fmla="*/ 195 w 332"/>
                  <a:gd name="T51" fmla="*/ 1 h 286"/>
                  <a:gd name="T52" fmla="*/ 194 w 332"/>
                  <a:gd name="T53" fmla="*/ 2 h 286"/>
                  <a:gd name="T54" fmla="*/ 193 w 332"/>
                  <a:gd name="T55" fmla="*/ 3 h 286"/>
                  <a:gd name="T56" fmla="*/ 193 w 332"/>
                  <a:gd name="T57" fmla="*/ 3 h 286"/>
                  <a:gd name="T58" fmla="*/ 3 w 332"/>
                  <a:gd name="T59" fmla="*/ 281 h 286"/>
                  <a:gd name="T60" fmla="*/ 330 w 332"/>
                  <a:gd name="T61" fmla="*/ 188 h 286"/>
                  <a:gd name="T62" fmla="*/ 328 w 332"/>
                  <a:gd name="T63" fmla="*/ 186 h 286"/>
                  <a:gd name="T64" fmla="*/ 297 w 332"/>
                  <a:gd name="T65" fmla="*/ 143 h 286"/>
                  <a:gd name="T66" fmla="*/ 196 w 332"/>
                  <a:gd name="T67" fmla="*/ 2 h 286"/>
                  <a:gd name="T68" fmla="*/ 196 w 332"/>
                  <a:gd name="T69" fmla="*/ 1 h 286"/>
                  <a:gd name="T70" fmla="*/ 195 w 332"/>
                  <a:gd name="T71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2" h="286">
                    <a:moveTo>
                      <a:pt x="1" y="284"/>
                    </a:moveTo>
                    <a:lnTo>
                      <a:pt x="0" y="286"/>
                    </a:lnTo>
                    <a:lnTo>
                      <a:pt x="3" y="285"/>
                    </a:lnTo>
                    <a:lnTo>
                      <a:pt x="4" y="285"/>
                    </a:lnTo>
                    <a:lnTo>
                      <a:pt x="4" y="285"/>
                    </a:lnTo>
                    <a:lnTo>
                      <a:pt x="1" y="284"/>
                    </a:lnTo>
                    <a:close/>
                    <a:moveTo>
                      <a:pt x="328" y="192"/>
                    </a:moveTo>
                    <a:lnTo>
                      <a:pt x="9" y="283"/>
                    </a:lnTo>
                    <a:lnTo>
                      <a:pt x="328" y="192"/>
                    </a:lnTo>
                    <a:lnTo>
                      <a:pt x="328" y="192"/>
                    </a:lnTo>
                    <a:close/>
                    <a:moveTo>
                      <a:pt x="331" y="189"/>
                    </a:moveTo>
                    <a:lnTo>
                      <a:pt x="331" y="191"/>
                    </a:lnTo>
                    <a:lnTo>
                      <a:pt x="332" y="191"/>
                    </a:lnTo>
                    <a:lnTo>
                      <a:pt x="331" y="189"/>
                    </a:lnTo>
                    <a:lnTo>
                      <a:pt x="331" y="189"/>
                    </a:lnTo>
                    <a:close/>
                    <a:moveTo>
                      <a:pt x="8" y="281"/>
                    </a:moveTo>
                    <a:lnTo>
                      <a:pt x="196" y="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327" y="189"/>
                    </a:lnTo>
                    <a:lnTo>
                      <a:pt x="8" y="281"/>
                    </a:lnTo>
                    <a:close/>
                    <a:moveTo>
                      <a:pt x="194" y="4"/>
                    </a:moveTo>
                    <a:lnTo>
                      <a:pt x="196" y="2"/>
                    </a:lnTo>
                    <a:lnTo>
                      <a:pt x="194" y="4"/>
                    </a:lnTo>
                    <a:close/>
                    <a:moveTo>
                      <a:pt x="195" y="0"/>
                    </a:moveTo>
                    <a:lnTo>
                      <a:pt x="195" y="1"/>
                    </a:lnTo>
                    <a:lnTo>
                      <a:pt x="194" y="2"/>
                    </a:lnTo>
                    <a:lnTo>
                      <a:pt x="193" y="3"/>
                    </a:lnTo>
                    <a:lnTo>
                      <a:pt x="193" y="3"/>
                    </a:lnTo>
                    <a:lnTo>
                      <a:pt x="3" y="281"/>
                    </a:lnTo>
                    <a:lnTo>
                      <a:pt x="330" y="188"/>
                    </a:lnTo>
                    <a:lnTo>
                      <a:pt x="328" y="186"/>
                    </a:lnTo>
                    <a:lnTo>
                      <a:pt x="297" y="143"/>
                    </a:lnTo>
                    <a:lnTo>
                      <a:pt x="196" y="2"/>
                    </a:lnTo>
                    <a:lnTo>
                      <a:pt x="196" y="1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335"/>
              <p:cNvSpPr>
                <a:spLocks noEditPoints="1"/>
              </p:cNvSpPr>
              <p:nvPr/>
            </p:nvSpPr>
            <p:spPr bwMode="auto">
              <a:xfrm>
                <a:off x="2915" y="3361"/>
                <a:ext cx="332" cy="286"/>
              </a:xfrm>
              <a:custGeom>
                <a:avLst/>
                <a:gdLst>
                  <a:gd name="T0" fmla="*/ 1 w 332"/>
                  <a:gd name="T1" fmla="*/ 284 h 286"/>
                  <a:gd name="T2" fmla="*/ 0 w 332"/>
                  <a:gd name="T3" fmla="*/ 286 h 286"/>
                  <a:gd name="T4" fmla="*/ 3 w 332"/>
                  <a:gd name="T5" fmla="*/ 285 h 286"/>
                  <a:gd name="T6" fmla="*/ 4 w 332"/>
                  <a:gd name="T7" fmla="*/ 285 h 286"/>
                  <a:gd name="T8" fmla="*/ 4 w 332"/>
                  <a:gd name="T9" fmla="*/ 285 h 286"/>
                  <a:gd name="T10" fmla="*/ 1 w 332"/>
                  <a:gd name="T11" fmla="*/ 284 h 286"/>
                  <a:gd name="T12" fmla="*/ 328 w 332"/>
                  <a:gd name="T13" fmla="*/ 192 h 286"/>
                  <a:gd name="T14" fmla="*/ 9 w 332"/>
                  <a:gd name="T15" fmla="*/ 283 h 286"/>
                  <a:gd name="T16" fmla="*/ 328 w 332"/>
                  <a:gd name="T17" fmla="*/ 192 h 286"/>
                  <a:gd name="T18" fmla="*/ 328 w 332"/>
                  <a:gd name="T19" fmla="*/ 192 h 286"/>
                  <a:gd name="T20" fmla="*/ 331 w 332"/>
                  <a:gd name="T21" fmla="*/ 189 h 286"/>
                  <a:gd name="T22" fmla="*/ 331 w 332"/>
                  <a:gd name="T23" fmla="*/ 191 h 286"/>
                  <a:gd name="T24" fmla="*/ 332 w 332"/>
                  <a:gd name="T25" fmla="*/ 191 h 286"/>
                  <a:gd name="T26" fmla="*/ 331 w 332"/>
                  <a:gd name="T27" fmla="*/ 189 h 286"/>
                  <a:gd name="T28" fmla="*/ 331 w 332"/>
                  <a:gd name="T29" fmla="*/ 189 h 286"/>
                  <a:gd name="T30" fmla="*/ 8 w 332"/>
                  <a:gd name="T31" fmla="*/ 281 h 286"/>
                  <a:gd name="T32" fmla="*/ 196 w 332"/>
                  <a:gd name="T33" fmla="*/ 6 h 286"/>
                  <a:gd name="T34" fmla="*/ 196 w 332"/>
                  <a:gd name="T35" fmla="*/ 6 h 286"/>
                  <a:gd name="T36" fmla="*/ 196 w 332"/>
                  <a:gd name="T37" fmla="*/ 6 h 286"/>
                  <a:gd name="T38" fmla="*/ 327 w 332"/>
                  <a:gd name="T39" fmla="*/ 189 h 286"/>
                  <a:gd name="T40" fmla="*/ 8 w 332"/>
                  <a:gd name="T41" fmla="*/ 281 h 286"/>
                  <a:gd name="T42" fmla="*/ 194 w 332"/>
                  <a:gd name="T43" fmla="*/ 4 h 286"/>
                  <a:gd name="T44" fmla="*/ 196 w 332"/>
                  <a:gd name="T45" fmla="*/ 2 h 286"/>
                  <a:gd name="T46" fmla="*/ 194 w 332"/>
                  <a:gd name="T47" fmla="*/ 4 h 286"/>
                  <a:gd name="T48" fmla="*/ 195 w 332"/>
                  <a:gd name="T49" fmla="*/ 0 h 286"/>
                  <a:gd name="T50" fmla="*/ 195 w 332"/>
                  <a:gd name="T51" fmla="*/ 1 h 286"/>
                  <a:gd name="T52" fmla="*/ 194 w 332"/>
                  <a:gd name="T53" fmla="*/ 2 h 286"/>
                  <a:gd name="T54" fmla="*/ 193 w 332"/>
                  <a:gd name="T55" fmla="*/ 3 h 286"/>
                  <a:gd name="T56" fmla="*/ 193 w 332"/>
                  <a:gd name="T57" fmla="*/ 3 h 286"/>
                  <a:gd name="T58" fmla="*/ 3 w 332"/>
                  <a:gd name="T59" fmla="*/ 281 h 286"/>
                  <a:gd name="T60" fmla="*/ 330 w 332"/>
                  <a:gd name="T61" fmla="*/ 188 h 286"/>
                  <a:gd name="T62" fmla="*/ 328 w 332"/>
                  <a:gd name="T63" fmla="*/ 186 h 286"/>
                  <a:gd name="T64" fmla="*/ 297 w 332"/>
                  <a:gd name="T65" fmla="*/ 143 h 286"/>
                  <a:gd name="T66" fmla="*/ 196 w 332"/>
                  <a:gd name="T67" fmla="*/ 2 h 286"/>
                  <a:gd name="T68" fmla="*/ 196 w 332"/>
                  <a:gd name="T69" fmla="*/ 1 h 286"/>
                  <a:gd name="T70" fmla="*/ 195 w 332"/>
                  <a:gd name="T71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2" h="286">
                    <a:moveTo>
                      <a:pt x="1" y="284"/>
                    </a:moveTo>
                    <a:lnTo>
                      <a:pt x="0" y="286"/>
                    </a:lnTo>
                    <a:lnTo>
                      <a:pt x="3" y="285"/>
                    </a:lnTo>
                    <a:lnTo>
                      <a:pt x="4" y="285"/>
                    </a:lnTo>
                    <a:lnTo>
                      <a:pt x="4" y="285"/>
                    </a:lnTo>
                    <a:lnTo>
                      <a:pt x="1" y="284"/>
                    </a:lnTo>
                    <a:moveTo>
                      <a:pt x="328" y="192"/>
                    </a:moveTo>
                    <a:lnTo>
                      <a:pt x="9" y="283"/>
                    </a:lnTo>
                    <a:lnTo>
                      <a:pt x="328" y="192"/>
                    </a:lnTo>
                    <a:lnTo>
                      <a:pt x="328" y="192"/>
                    </a:lnTo>
                    <a:moveTo>
                      <a:pt x="331" y="189"/>
                    </a:moveTo>
                    <a:lnTo>
                      <a:pt x="331" y="191"/>
                    </a:lnTo>
                    <a:lnTo>
                      <a:pt x="332" y="191"/>
                    </a:lnTo>
                    <a:lnTo>
                      <a:pt x="331" y="189"/>
                    </a:lnTo>
                    <a:lnTo>
                      <a:pt x="331" y="189"/>
                    </a:lnTo>
                    <a:moveTo>
                      <a:pt x="8" y="281"/>
                    </a:moveTo>
                    <a:lnTo>
                      <a:pt x="196" y="6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327" y="189"/>
                    </a:lnTo>
                    <a:lnTo>
                      <a:pt x="8" y="281"/>
                    </a:lnTo>
                    <a:moveTo>
                      <a:pt x="194" y="4"/>
                    </a:moveTo>
                    <a:lnTo>
                      <a:pt x="196" y="2"/>
                    </a:lnTo>
                    <a:lnTo>
                      <a:pt x="194" y="4"/>
                    </a:lnTo>
                    <a:moveTo>
                      <a:pt x="195" y="0"/>
                    </a:moveTo>
                    <a:lnTo>
                      <a:pt x="195" y="1"/>
                    </a:lnTo>
                    <a:lnTo>
                      <a:pt x="194" y="2"/>
                    </a:lnTo>
                    <a:lnTo>
                      <a:pt x="193" y="3"/>
                    </a:lnTo>
                    <a:lnTo>
                      <a:pt x="193" y="3"/>
                    </a:lnTo>
                    <a:lnTo>
                      <a:pt x="3" y="281"/>
                    </a:lnTo>
                    <a:lnTo>
                      <a:pt x="330" y="188"/>
                    </a:lnTo>
                    <a:lnTo>
                      <a:pt x="328" y="186"/>
                    </a:lnTo>
                    <a:lnTo>
                      <a:pt x="297" y="143"/>
                    </a:lnTo>
                    <a:lnTo>
                      <a:pt x="196" y="2"/>
                    </a:lnTo>
                    <a:lnTo>
                      <a:pt x="196" y="1"/>
                    </a:lnTo>
                    <a:lnTo>
                      <a:pt x="19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336"/>
              <p:cNvSpPr>
                <a:spLocks noEditPoints="1"/>
              </p:cNvSpPr>
              <p:nvPr/>
            </p:nvSpPr>
            <p:spPr bwMode="auto">
              <a:xfrm>
                <a:off x="2914" y="3549"/>
                <a:ext cx="333" cy="218"/>
              </a:xfrm>
              <a:custGeom>
                <a:avLst/>
                <a:gdLst>
                  <a:gd name="T0" fmla="*/ 333 w 333"/>
                  <a:gd name="T1" fmla="*/ 218 h 218"/>
                  <a:gd name="T2" fmla="*/ 333 w 333"/>
                  <a:gd name="T3" fmla="*/ 218 h 218"/>
                  <a:gd name="T4" fmla="*/ 333 w 333"/>
                  <a:gd name="T5" fmla="*/ 218 h 218"/>
                  <a:gd name="T6" fmla="*/ 333 w 333"/>
                  <a:gd name="T7" fmla="*/ 218 h 218"/>
                  <a:gd name="T8" fmla="*/ 333 w 333"/>
                  <a:gd name="T9" fmla="*/ 218 h 218"/>
                  <a:gd name="T10" fmla="*/ 10 w 333"/>
                  <a:gd name="T11" fmla="*/ 95 h 218"/>
                  <a:gd name="T12" fmla="*/ 10 w 333"/>
                  <a:gd name="T13" fmla="*/ 95 h 218"/>
                  <a:gd name="T14" fmla="*/ 329 w 333"/>
                  <a:gd name="T15" fmla="*/ 4 h 218"/>
                  <a:gd name="T16" fmla="*/ 329 w 333"/>
                  <a:gd name="T17" fmla="*/ 54 h 218"/>
                  <a:gd name="T18" fmla="*/ 330 w 333"/>
                  <a:gd name="T19" fmla="*/ 214 h 218"/>
                  <a:gd name="T20" fmla="*/ 330 w 333"/>
                  <a:gd name="T21" fmla="*/ 214 h 218"/>
                  <a:gd name="T22" fmla="*/ 10 w 333"/>
                  <a:gd name="T23" fmla="*/ 95 h 218"/>
                  <a:gd name="T24" fmla="*/ 332 w 333"/>
                  <a:gd name="T25" fmla="*/ 0 h 218"/>
                  <a:gd name="T26" fmla="*/ 331 w 333"/>
                  <a:gd name="T27" fmla="*/ 0 h 218"/>
                  <a:gd name="T28" fmla="*/ 4 w 333"/>
                  <a:gd name="T29" fmla="*/ 93 h 218"/>
                  <a:gd name="T30" fmla="*/ 1 w 333"/>
                  <a:gd name="T31" fmla="*/ 94 h 218"/>
                  <a:gd name="T32" fmla="*/ 1 w 333"/>
                  <a:gd name="T33" fmla="*/ 94 h 218"/>
                  <a:gd name="T34" fmla="*/ 1 w 333"/>
                  <a:gd name="T35" fmla="*/ 94 h 218"/>
                  <a:gd name="T36" fmla="*/ 0 w 333"/>
                  <a:gd name="T37" fmla="*/ 95 h 218"/>
                  <a:gd name="T38" fmla="*/ 2 w 333"/>
                  <a:gd name="T39" fmla="*/ 96 h 218"/>
                  <a:gd name="T40" fmla="*/ 5 w 333"/>
                  <a:gd name="T41" fmla="*/ 97 h 218"/>
                  <a:gd name="T42" fmla="*/ 5 w 333"/>
                  <a:gd name="T43" fmla="*/ 97 h 218"/>
                  <a:gd name="T44" fmla="*/ 7 w 333"/>
                  <a:gd name="T45" fmla="*/ 97 h 218"/>
                  <a:gd name="T46" fmla="*/ 13 w 333"/>
                  <a:gd name="T47" fmla="*/ 100 h 218"/>
                  <a:gd name="T48" fmla="*/ 13 w 333"/>
                  <a:gd name="T49" fmla="*/ 100 h 218"/>
                  <a:gd name="T50" fmla="*/ 327 w 333"/>
                  <a:gd name="T51" fmla="*/ 217 h 218"/>
                  <a:gd name="T52" fmla="*/ 330 w 333"/>
                  <a:gd name="T53" fmla="*/ 215 h 218"/>
                  <a:gd name="T54" fmla="*/ 330 w 333"/>
                  <a:gd name="T55" fmla="*/ 215 h 218"/>
                  <a:gd name="T56" fmla="*/ 332 w 333"/>
                  <a:gd name="T57" fmla="*/ 215 h 218"/>
                  <a:gd name="T58" fmla="*/ 333 w 333"/>
                  <a:gd name="T59" fmla="*/ 214 h 218"/>
                  <a:gd name="T60" fmla="*/ 332 w 333"/>
                  <a:gd name="T61" fmla="*/ 4 h 218"/>
                  <a:gd name="T62" fmla="*/ 332 w 333"/>
                  <a:gd name="T63" fmla="*/ 4 h 218"/>
                  <a:gd name="T64" fmla="*/ 332 w 333"/>
                  <a:gd name="T65" fmla="*/ 3 h 218"/>
                  <a:gd name="T66" fmla="*/ 332 w 333"/>
                  <a:gd name="T67" fmla="*/ 1 h 218"/>
                  <a:gd name="T68" fmla="*/ 332 w 333"/>
                  <a:gd name="T6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3" h="218">
                    <a:moveTo>
                      <a:pt x="333" y="218"/>
                    </a:moveTo>
                    <a:lnTo>
                      <a:pt x="333" y="218"/>
                    </a:lnTo>
                    <a:lnTo>
                      <a:pt x="333" y="218"/>
                    </a:lnTo>
                    <a:lnTo>
                      <a:pt x="333" y="218"/>
                    </a:lnTo>
                    <a:lnTo>
                      <a:pt x="333" y="218"/>
                    </a:lnTo>
                    <a:close/>
                    <a:moveTo>
                      <a:pt x="10" y="95"/>
                    </a:moveTo>
                    <a:lnTo>
                      <a:pt x="10" y="95"/>
                    </a:lnTo>
                    <a:lnTo>
                      <a:pt x="329" y="4"/>
                    </a:lnTo>
                    <a:lnTo>
                      <a:pt x="329" y="54"/>
                    </a:lnTo>
                    <a:lnTo>
                      <a:pt x="330" y="214"/>
                    </a:lnTo>
                    <a:lnTo>
                      <a:pt x="330" y="214"/>
                    </a:lnTo>
                    <a:lnTo>
                      <a:pt x="10" y="95"/>
                    </a:lnTo>
                    <a:close/>
                    <a:moveTo>
                      <a:pt x="332" y="0"/>
                    </a:moveTo>
                    <a:lnTo>
                      <a:pt x="331" y="0"/>
                    </a:lnTo>
                    <a:lnTo>
                      <a:pt x="4" y="93"/>
                    </a:lnTo>
                    <a:lnTo>
                      <a:pt x="1" y="94"/>
                    </a:lnTo>
                    <a:lnTo>
                      <a:pt x="1" y="94"/>
                    </a:lnTo>
                    <a:lnTo>
                      <a:pt x="1" y="94"/>
                    </a:lnTo>
                    <a:lnTo>
                      <a:pt x="0" y="95"/>
                    </a:lnTo>
                    <a:lnTo>
                      <a:pt x="2" y="96"/>
                    </a:lnTo>
                    <a:lnTo>
                      <a:pt x="5" y="97"/>
                    </a:lnTo>
                    <a:lnTo>
                      <a:pt x="5" y="97"/>
                    </a:lnTo>
                    <a:lnTo>
                      <a:pt x="7" y="97"/>
                    </a:lnTo>
                    <a:lnTo>
                      <a:pt x="13" y="100"/>
                    </a:lnTo>
                    <a:lnTo>
                      <a:pt x="13" y="100"/>
                    </a:lnTo>
                    <a:lnTo>
                      <a:pt x="327" y="217"/>
                    </a:lnTo>
                    <a:lnTo>
                      <a:pt x="330" y="215"/>
                    </a:lnTo>
                    <a:lnTo>
                      <a:pt x="330" y="215"/>
                    </a:lnTo>
                    <a:lnTo>
                      <a:pt x="332" y="215"/>
                    </a:lnTo>
                    <a:lnTo>
                      <a:pt x="333" y="214"/>
                    </a:lnTo>
                    <a:lnTo>
                      <a:pt x="332" y="4"/>
                    </a:lnTo>
                    <a:lnTo>
                      <a:pt x="332" y="4"/>
                    </a:lnTo>
                    <a:lnTo>
                      <a:pt x="332" y="3"/>
                    </a:lnTo>
                    <a:lnTo>
                      <a:pt x="332" y="1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337"/>
              <p:cNvSpPr>
                <a:spLocks noEditPoints="1"/>
              </p:cNvSpPr>
              <p:nvPr/>
            </p:nvSpPr>
            <p:spPr bwMode="auto">
              <a:xfrm>
                <a:off x="2914" y="3549"/>
                <a:ext cx="333" cy="218"/>
              </a:xfrm>
              <a:custGeom>
                <a:avLst/>
                <a:gdLst>
                  <a:gd name="T0" fmla="*/ 333 w 333"/>
                  <a:gd name="T1" fmla="*/ 218 h 218"/>
                  <a:gd name="T2" fmla="*/ 333 w 333"/>
                  <a:gd name="T3" fmla="*/ 218 h 218"/>
                  <a:gd name="T4" fmla="*/ 333 w 333"/>
                  <a:gd name="T5" fmla="*/ 218 h 218"/>
                  <a:gd name="T6" fmla="*/ 333 w 333"/>
                  <a:gd name="T7" fmla="*/ 218 h 218"/>
                  <a:gd name="T8" fmla="*/ 333 w 333"/>
                  <a:gd name="T9" fmla="*/ 218 h 218"/>
                  <a:gd name="T10" fmla="*/ 10 w 333"/>
                  <a:gd name="T11" fmla="*/ 95 h 218"/>
                  <a:gd name="T12" fmla="*/ 10 w 333"/>
                  <a:gd name="T13" fmla="*/ 95 h 218"/>
                  <a:gd name="T14" fmla="*/ 329 w 333"/>
                  <a:gd name="T15" fmla="*/ 4 h 218"/>
                  <a:gd name="T16" fmla="*/ 329 w 333"/>
                  <a:gd name="T17" fmla="*/ 54 h 218"/>
                  <a:gd name="T18" fmla="*/ 330 w 333"/>
                  <a:gd name="T19" fmla="*/ 214 h 218"/>
                  <a:gd name="T20" fmla="*/ 330 w 333"/>
                  <a:gd name="T21" fmla="*/ 214 h 218"/>
                  <a:gd name="T22" fmla="*/ 10 w 333"/>
                  <a:gd name="T23" fmla="*/ 95 h 218"/>
                  <a:gd name="T24" fmla="*/ 332 w 333"/>
                  <a:gd name="T25" fmla="*/ 0 h 218"/>
                  <a:gd name="T26" fmla="*/ 331 w 333"/>
                  <a:gd name="T27" fmla="*/ 0 h 218"/>
                  <a:gd name="T28" fmla="*/ 4 w 333"/>
                  <a:gd name="T29" fmla="*/ 93 h 218"/>
                  <a:gd name="T30" fmla="*/ 1 w 333"/>
                  <a:gd name="T31" fmla="*/ 94 h 218"/>
                  <a:gd name="T32" fmla="*/ 1 w 333"/>
                  <a:gd name="T33" fmla="*/ 94 h 218"/>
                  <a:gd name="T34" fmla="*/ 1 w 333"/>
                  <a:gd name="T35" fmla="*/ 94 h 218"/>
                  <a:gd name="T36" fmla="*/ 0 w 333"/>
                  <a:gd name="T37" fmla="*/ 95 h 218"/>
                  <a:gd name="T38" fmla="*/ 2 w 333"/>
                  <a:gd name="T39" fmla="*/ 96 h 218"/>
                  <a:gd name="T40" fmla="*/ 5 w 333"/>
                  <a:gd name="T41" fmla="*/ 97 h 218"/>
                  <a:gd name="T42" fmla="*/ 5 w 333"/>
                  <a:gd name="T43" fmla="*/ 97 h 218"/>
                  <a:gd name="T44" fmla="*/ 7 w 333"/>
                  <a:gd name="T45" fmla="*/ 97 h 218"/>
                  <a:gd name="T46" fmla="*/ 13 w 333"/>
                  <a:gd name="T47" fmla="*/ 100 h 218"/>
                  <a:gd name="T48" fmla="*/ 13 w 333"/>
                  <a:gd name="T49" fmla="*/ 100 h 218"/>
                  <a:gd name="T50" fmla="*/ 327 w 333"/>
                  <a:gd name="T51" fmla="*/ 217 h 218"/>
                  <a:gd name="T52" fmla="*/ 330 w 333"/>
                  <a:gd name="T53" fmla="*/ 215 h 218"/>
                  <a:gd name="T54" fmla="*/ 330 w 333"/>
                  <a:gd name="T55" fmla="*/ 215 h 218"/>
                  <a:gd name="T56" fmla="*/ 332 w 333"/>
                  <a:gd name="T57" fmla="*/ 215 h 218"/>
                  <a:gd name="T58" fmla="*/ 333 w 333"/>
                  <a:gd name="T59" fmla="*/ 214 h 218"/>
                  <a:gd name="T60" fmla="*/ 332 w 333"/>
                  <a:gd name="T61" fmla="*/ 4 h 218"/>
                  <a:gd name="T62" fmla="*/ 332 w 333"/>
                  <a:gd name="T63" fmla="*/ 4 h 218"/>
                  <a:gd name="T64" fmla="*/ 332 w 333"/>
                  <a:gd name="T65" fmla="*/ 3 h 218"/>
                  <a:gd name="T66" fmla="*/ 332 w 333"/>
                  <a:gd name="T67" fmla="*/ 1 h 218"/>
                  <a:gd name="T68" fmla="*/ 332 w 333"/>
                  <a:gd name="T6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3" h="218">
                    <a:moveTo>
                      <a:pt x="333" y="218"/>
                    </a:moveTo>
                    <a:lnTo>
                      <a:pt x="333" y="218"/>
                    </a:lnTo>
                    <a:lnTo>
                      <a:pt x="333" y="218"/>
                    </a:lnTo>
                    <a:lnTo>
                      <a:pt x="333" y="218"/>
                    </a:lnTo>
                    <a:lnTo>
                      <a:pt x="333" y="218"/>
                    </a:lnTo>
                    <a:moveTo>
                      <a:pt x="10" y="95"/>
                    </a:moveTo>
                    <a:lnTo>
                      <a:pt x="10" y="95"/>
                    </a:lnTo>
                    <a:lnTo>
                      <a:pt x="329" y="4"/>
                    </a:lnTo>
                    <a:lnTo>
                      <a:pt x="329" y="54"/>
                    </a:lnTo>
                    <a:lnTo>
                      <a:pt x="330" y="214"/>
                    </a:lnTo>
                    <a:lnTo>
                      <a:pt x="330" y="214"/>
                    </a:lnTo>
                    <a:lnTo>
                      <a:pt x="10" y="95"/>
                    </a:lnTo>
                    <a:moveTo>
                      <a:pt x="332" y="0"/>
                    </a:moveTo>
                    <a:lnTo>
                      <a:pt x="331" y="0"/>
                    </a:lnTo>
                    <a:lnTo>
                      <a:pt x="4" y="93"/>
                    </a:lnTo>
                    <a:lnTo>
                      <a:pt x="1" y="94"/>
                    </a:lnTo>
                    <a:lnTo>
                      <a:pt x="1" y="94"/>
                    </a:lnTo>
                    <a:lnTo>
                      <a:pt x="1" y="94"/>
                    </a:lnTo>
                    <a:lnTo>
                      <a:pt x="0" y="95"/>
                    </a:lnTo>
                    <a:lnTo>
                      <a:pt x="2" y="96"/>
                    </a:lnTo>
                    <a:lnTo>
                      <a:pt x="5" y="97"/>
                    </a:lnTo>
                    <a:lnTo>
                      <a:pt x="5" y="97"/>
                    </a:lnTo>
                    <a:lnTo>
                      <a:pt x="7" y="97"/>
                    </a:lnTo>
                    <a:lnTo>
                      <a:pt x="13" y="100"/>
                    </a:lnTo>
                    <a:lnTo>
                      <a:pt x="13" y="100"/>
                    </a:lnTo>
                    <a:lnTo>
                      <a:pt x="327" y="217"/>
                    </a:lnTo>
                    <a:lnTo>
                      <a:pt x="330" y="215"/>
                    </a:lnTo>
                    <a:lnTo>
                      <a:pt x="330" y="215"/>
                    </a:lnTo>
                    <a:lnTo>
                      <a:pt x="332" y="215"/>
                    </a:lnTo>
                    <a:lnTo>
                      <a:pt x="333" y="214"/>
                    </a:lnTo>
                    <a:lnTo>
                      <a:pt x="332" y="4"/>
                    </a:lnTo>
                    <a:lnTo>
                      <a:pt x="332" y="4"/>
                    </a:lnTo>
                    <a:lnTo>
                      <a:pt x="332" y="3"/>
                    </a:lnTo>
                    <a:lnTo>
                      <a:pt x="332" y="1"/>
                    </a:lnTo>
                    <a:lnTo>
                      <a:pt x="33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338"/>
              <p:cNvSpPr>
                <a:spLocks noEditPoints="1"/>
              </p:cNvSpPr>
              <p:nvPr/>
            </p:nvSpPr>
            <p:spPr bwMode="auto">
              <a:xfrm>
                <a:off x="5990" y="2027"/>
                <a:ext cx="435" cy="267"/>
              </a:xfrm>
              <a:custGeom>
                <a:avLst/>
                <a:gdLst>
                  <a:gd name="T0" fmla="*/ 18 w 435"/>
                  <a:gd name="T1" fmla="*/ 86 h 267"/>
                  <a:gd name="T2" fmla="*/ 53 w 435"/>
                  <a:gd name="T3" fmla="*/ 253 h 267"/>
                  <a:gd name="T4" fmla="*/ 53 w 435"/>
                  <a:gd name="T5" fmla="*/ 253 h 267"/>
                  <a:gd name="T6" fmla="*/ 18 w 435"/>
                  <a:gd name="T7" fmla="*/ 86 h 267"/>
                  <a:gd name="T8" fmla="*/ 430 w 435"/>
                  <a:gd name="T9" fmla="*/ 11 h 267"/>
                  <a:gd name="T10" fmla="*/ 430 w 435"/>
                  <a:gd name="T11" fmla="*/ 10 h 267"/>
                  <a:gd name="T12" fmla="*/ 430 w 435"/>
                  <a:gd name="T13" fmla="*/ 11 h 267"/>
                  <a:gd name="T14" fmla="*/ 429 w 435"/>
                  <a:gd name="T15" fmla="*/ 10 h 267"/>
                  <a:gd name="T16" fmla="*/ 430 w 435"/>
                  <a:gd name="T17" fmla="*/ 11 h 267"/>
                  <a:gd name="T18" fmla="*/ 3 w 435"/>
                  <a:gd name="T19" fmla="*/ 0 h 267"/>
                  <a:gd name="T20" fmla="*/ 59 w 435"/>
                  <a:gd name="T21" fmla="*/ 264 h 267"/>
                  <a:gd name="T22" fmla="*/ 59 w 435"/>
                  <a:gd name="T23" fmla="*/ 264 h 267"/>
                  <a:gd name="T24" fmla="*/ 4 w 435"/>
                  <a:gd name="T25" fmla="*/ 3 h 267"/>
                  <a:gd name="T26" fmla="*/ 425 w 435"/>
                  <a:gd name="T27" fmla="*/ 13 h 267"/>
                  <a:gd name="T28" fmla="*/ 425 w 435"/>
                  <a:gd name="T29" fmla="*/ 13 h 267"/>
                  <a:gd name="T30" fmla="*/ 115 w 435"/>
                  <a:gd name="T31" fmla="*/ 226 h 267"/>
                  <a:gd name="T32" fmla="*/ 59 w 435"/>
                  <a:gd name="T33" fmla="*/ 264 h 267"/>
                  <a:gd name="T34" fmla="*/ 60 w 435"/>
                  <a:gd name="T35" fmla="*/ 266 h 267"/>
                  <a:gd name="T36" fmla="*/ 61 w 435"/>
                  <a:gd name="T37" fmla="*/ 267 h 267"/>
                  <a:gd name="T38" fmla="*/ 61 w 435"/>
                  <a:gd name="T39" fmla="*/ 267 h 267"/>
                  <a:gd name="T40" fmla="*/ 424 w 435"/>
                  <a:gd name="T41" fmla="*/ 17 h 267"/>
                  <a:gd name="T42" fmla="*/ 431 w 435"/>
                  <a:gd name="T43" fmla="*/ 12 h 267"/>
                  <a:gd name="T44" fmla="*/ 431 w 435"/>
                  <a:gd name="T45" fmla="*/ 12 h 267"/>
                  <a:gd name="T46" fmla="*/ 435 w 435"/>
                  <a:gd name="T47" fmla="*/ 10 h 267"/>
                  <a:gd name="T48" fmla="*/ 433 w 435"/>
                  <a:gd name="T49" fmla="*/ 10 h 267"/>
                  <a:gd name="T50" fmla="*/ 430 w 435"/>
                  <a:gd name="T51" fmla="*/ 10 h 267"/>
                  <a:gd name="T52" fmla="*/ 430 w 435"/>
                  <a:gd name="T53" fmla="*/ 10 h 267"/>
                  <a:gd name="T54" fmla="*/ 429 w 435"/>
                  <a:gd name="T55" fmla="*/ 10 h 267"/>
                  <a:gd name="T56" fmla="*/ 3 w 435"/>
                  <a:gd name="T57" fmla="*/ 0 h 267"/>
                  <a:gd name="T58" fmla="*/ 0 w 435"/>
                  <a:gd name="T59" fmla="*/ 0 h 267"/>
                  <a:gd name="T60" fmla="*/ 0 w 435"/>
                  <a:gd name="T61" fmla="*/ 0 h 267"/>
                  <a:gd name="T62" fmla="*/ 1 w 435"/>
                  <a:gd name="T63" fmla="*/ 0 h 267"/>
                  <a:gd name="T64" fmla="*/ 0 w 435"/>
                  <a:gd name="T65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267">
                    <a:moveTo>
                      <a:pt x="18" y="86"/>
                    </a:moveTo>
                    <a:lnTo>
                      <a:pt x="53" y="253"/>
                    </a:lnTo>
                    <a:lnTo>
                      <a:pt x="53" y="253"/>
                    </a:lnTo>
                    <a:lnTo>
                      <a:pt x="18" y="86"/>
                    </a:lnTo>
                    <a:close/>
                    <a:moveTo>
                      <a:pt x="430" y="11"/>
                    </a:moveTo>
                    <a:lnTo>
                      <a:pt x="430" y="10"/>
                    </a:lnTo>
                    <a:lnTo>
                      <a:pt x="430" y="11"/>
                    </a:lnTo>
                    <a:lnTo>
                      <a:pt x="429" y="10"/>
                    </a:lnTo>
                    <a:lnTo>
                      <a:pt x="430" y="11"/>
                    </a:lnTo>
                    <a:close/>
                    <a:moveTo>
                      <a:pt x="3" y="0"/>
                    </a:moveTo>
                    <a:lnTo>
                      <a:pt x="59" y="264"/>
                    </a:lnTo>
                    <a:lnTo>
                      <a:pt x="59" y="264"/>
                    </a:lnTo>
                    <a:lnTo>
                      <a:pt x="4" y="3"/>
                    </a:lnTo>
                    <a:lnTo>
                      <a:pt x="425" y="13"/>
                    </a:lnTo>
                    <a:lnTo>
                      <a:pt x="425" y="13"/>
                    </a:lnTo>
                    <a:lnTo>
                      <a:pt x="115" y="226"/>
                    </a:lnTo>
                    <a:lnTo>
                      <a:pt x="59" y="264"/>
                    </a:lnTo>
                    <a:lnTo>
                      <a:pt x="60" y="266"/>
                    </a:lnTo>
                    <a:lnTo>
                      <a:pt x="61" y="267"/>
                    </a:lnTo>
                    <a:lnTo>
                      <a:pt x="61" y="267"/>
                    </a:lnTo>
                    <a:lnTo>
                      <a:pt x="424" y="17"/>
                    </a:lnTo>
                    <a:lnTo>
                      <a:pt x="431" y="12"/>
                    </a:lnTo>
                    <a:lnTo>
                      <a:pt x="431" y="12"/>
                    </a:lnTo>
                    <a:lnTo>
                      <a:pt x="435" y="10"/>
                    </a:lnTo>
                    <a:lnTo>
                      <a:pt x="433" y="10"/>
                    </a:lnTo>
                    <a:lnTo>
                      <a:pt x="430" y="10"/>
                    </a:lnTo>
                    <a:lnTo>
                      <a:pt x="430" y="10"/>
                    </a:lnTo>
                    <a:lnTo>
                      <a:pt x="429" y="10"/>
                    </a:lnTo>
                    <a:lnTo>
                      <a:pt x="3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339"/>
              <p:cNvSpPr>
                <a:spLocks noEditPoints="1"/>
              </p:cNvSpPr>
              <p:nvPr/>
            </p:nvSpPr>
            <p:spPr bwMode="auto">
              <a:xfrm>
                <a:off x="5990" y="2027"/>
                <a:ext cx="435" cy="267"/>
              </a:xfrm>
              <a:custGeom>
                <a:avLst/>
                <a:gdLst>
                  <a:gd name="T0" fmla="*/ 18 w 435"/>
                  <a:gd name="T1" fmla="*/ 86 h 267"/>
                  <a:gd name="T2" fmla="*/ 53 w 435"/>
                  <a:gd name="T3" fmla="*/ 253 h 267"/>
                  <a:gd name="T4" fmla="*/ 53 w 435"/>
                  <a:gd name="T5" fmla="*/ 253 h 267"/>
                  <a:gd name="T6" fmla="*/ 18 w 435"/>
                  <a:gd name="T7" fmla="*/ 86 h 267"/>
                  <a:gd name="T8" fmla="*/ 430 w 435"/>
                  <a:gd name="T9" fmla="*/ 11 h 267"/>
                  <a:gd name="T10" fmla="*/ 430 w 435"/>
                  <a:gd name="T11" fmla="*/ 10 h 267"/>
                  <a:gd name="T12" fmla="*/ 430 w 435"/>
                  <a:gd name="T13" fmla="*/ 11 h 267"/>
                  <a:gd name="T14" fmla="*/ 429 w 435"/>
                  <a:gd name="T15" fmla="*/ 10 h 267"/>
                  <a:gd name="T16" fmla="*/ 430 w 435"/>
                  <a:gd name="T17" fmla="*/ 11 h 267"/>
                  <a:gd name="T18" fmla="*/ 3 w 435"/>
                  <a:gd name="T19" fmla="*/ 0 h 267"/>
                  <a:gd name="T20" fmla="*/ 59 w 435"/>
                  <a:gd name="T21" fmla="*/ 264 h 267"/>
                  <a:gd name="T22" fmla="*/ 59 w 435"/>
                  <a:gd name="T23" fmla="*/ 264 h 267"/>
                  <a:gd name="T24" fmla="*/ 4 w 435"/>
                  <a:gd name="T25" fmla="*/ 3 h 267"/>
                  <a:gd name="T26" fmla="*/ 425 w 435"/>
                  <a:gd name="T27" fmla="*/ 13 h 267"/>
                  <a:gd name="T28" fmla="*/ 425 w 435"/>
                  <a:gd name="T29" fmla="*/ 13 h 267"/>
                  <a:gd name="T30" fmla="*/ 115 w 435"/>
                  <a:gd name="T31" fmla="*/ 226 h 267"/>
                  <a:gd name="T32" fmla="*/ 59 w 435"/>
                  <a:gd name="T33" fmla="*/ 264 h 267"/>
                  <a:gd name="T34" fmla="*/ 60 w 435"/>
                  <a:gd name="T35" fmla="*/ 266 h 267"/>
                  <a:gd name="T36" fmla="*/ 61 w 435"/>
                  <a:gd name="T37" fmla="*/ 267 h 267"/>
                  <a:gd name="T38" fmla="*/ 61 w 435"/>
                  <a:gd name="T39" fmla="*/ 267 h 267"/>
                  <a:gd name="T40" fmla="*/ 424 w 435"/>
                  <a:gd name="T41" fmla="*/ 17 h 267"/>
                  <a:gd name="T42" fmla="*/ 431 w 435"/>
                  <a:gd name="T43" fmla="*/ 12 h 267"/>
                  <a:gd name="T44" fmla="*/ 431 w 435"/>
                  <a:gd name="T45" fmla="*/ 12 h 267"/>
                  <a:gd name="T46" fmla="*/ 435 w 435"/>
                  <a:gd name="T47" fmla="*/ 10 h 267"/>
                  <a:gd name="T48" fmla="*/ 433 w 435"/>
                  <a:gd name="T49" fmla="*/ 10 h 267"/>
                  <a:gd name="T50" fmla="*/ 430 w 435"/>
                  <a:gd name="T51" fmla="*/ 10 h 267"/>
                  <a:gd name="T52" fmla="*/ 430 w 435"/>
                  <a:gd name="T53" fmla="*/ 10 h 267"/>
                  <a:gd name="T54" fmla="*/ 429 w 435"/>
                  <a:gd name="T55" fmla="*/ 10 h 267"/>
                  <a:gd name="T56" fmla="*/ 3 w 435"/>
                  <a:gd name="T57" fmla="*/ 0 h 267"/>
                  <a:gd name="T58" fmla="*/ 0 w 435"/>
                  <a:gd name="T59" fmla="*/ 0 h 267"/>
                  <a:gd name="T60" fmla="*/ 0 w 435"/>
                  <a:gd name="T61" fmla="*/ 0 h 267"/>
                  <a:gd name="T62" fmla="*/ 1 w 435"/>
                  <a:gd name="T63" fmla="*/ 0 h 267"/>
                  <a:gd name="T64" fmla="*/ 0 w 435"/>
                  <a:gd name="T65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267">
                    <a:moveTo>
                      <a:pt x="18" y="86"/>
                    </a:moveTo>
                    <a:lnTo>
                      <a:pt x="53" y="253"/>
                    </a:lnTo>
                    <a:lnTo>
                      <a:pt x="53" y="253"/>
                    </a:lnTo>
                    <a:lnTo>
                      <a:pt x="18" y="86"/>
                    </a:lnTo>
                    <a:moveTo>
                      <a:pt x="430" y="11"/>
                    </a:moveTo>
                    <a:lnTo>
                      <a:pt x="430" y="10"/>
                    </a:lnTo>
                    <a:lnTo>
                      <a:pt x="430" y="11"/>
                    </a:lnTo>
                    <a:lnTo>
                      <a:pt x="429" y="10"/>
                    </a:lnTo>
                    <a:lnTo>
                      <a:pt x="430" y="11"/>
                    </a:lnTo>
                    <a:moveTo>
                      <a:pt x="3" y="0"/>
                    </a:moveTo>
                    <a:lnTo>
                      <a:pt x="59" y="264"/>
                    </a:lnTo>
                    <a:lnTo>
                      <a:pt x="59" y="264"/>
                    </a:lnTo>
                    <a:lnTo>
                      <a:pt x="4" y="3"/>
                    </a:lnTo>
                    <a:lnTo>
                      <a:pt x="425" y="13"/>
                    </a:lnTo>
                    <a:lnTo>
                      <a:pt x="425" y="13"/>
                    </a:lnTo>
                    <a:lnTo>
                      <a:pt x="115" y="226"/>
                    </a:lnTo>
                    <a:lnTo>
                      <a:pt x="59" y="264"/>
                    </a:lnTo>
                    <a:lnTo>
                      <a:pt x="60" y="266"/>
                    </a:lnTo>
                    <a:lnTo>
                      <a:pt x="61" y="267"/>
                    </a:lnTo>
                    <a:lnTo>
                      <a:pt x="61" y="267"/>
                    </a:lnTo>
                    <a:lnTo>
                      <a:pt x="424" y="17"/>
                    </a:lnTo>
                    <a:lnTo>
                      <a:pt x="431" y="12"/>
                    </a:lnTo>
                    <a:lnTo>
                      <a:pt x="431" y="12"/>
                    </a:lnTo>
                    <a:lnTo>
                      <a:pt x="435" y="10"/>
                    </a:lnTo>
                    <a:lnTo>
                      <a:pt x="433" y="10"/>
                    </a:lnTo>
                    <a:lnTo>
                      <a:pt x="430" y="10"/>
                    </a:lnTo>
                    <a:lnTo>
                      <a:pt x="430" y="10"/>
                    </a:lnTo>
                    <a:lnTo>
                      <a:pt x="429" y="10"/>
                    </a:lnTo>
                    <a:lnTo>
                      <a:pt x="3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340"/>
              <p:cNvSpPr>
                <a:spLocks noEditPoints="1"/>
              </p:cNvSpPr>
              <p:nvPr/>
            </p:nvSpPr>
            <p:spPr bwMode="auto">
              <a:xfrm>
                <a:off x="5931" y="2026"/>
                <a:ext cx="122" cy="281"/>
              </a:xfrm>
              <a:custGeom>
                <a:avLst/>
                <a:gdLst>
                  <a:gd name="T0" fmla="*/ 119 w 122"/>
                  <a:gd name="T1" fmla="*/ 270 h 281"/>
                  <a:gd name="T2" fmla="*/ 121 w 122"/>
                  <a:gd name="T3" fmla="*/ 281 h 281"/>
                  <a:gd name="T4" fmla="*/ 122 w 122"/>
                  <a:gd name="T5" fmla="*/ 281 h 281"/>
                  <a:gd name="T6" fmla="*/ 119 w 122"/>
                  <a:gd name="T7" fmla="*/ 273 h 281"/>
                  <a:gd name="T8" fmla="*/ 119 w 122"/>
                  <a:gd name="T9" fmla="*/ 270 h 281"/>
                  <a:gd name="T10" fmla="*/ 119 w 122"/>
                  <a:gd name="T11" fmla="*/ 270 h 281"/>
                  <a:gd name="T12" fmla="*/ 5 w 122"/>
                  <a:gd name="T13" fmla="*/ 22 h 281"/>
                  <a:gd name="T14" fmla="*/ 59 w 122"/>
                  <a:gd name="T15" fmla="*/ 4 h 281"/>
                  <a:gd name="T16" fmla="*/ 77 w 122"/>
                  <a:gd name="T17" fmla="*/ 87 h 281"/>
                  <a:gd name="T18" fmla="*/ 112 w 122"/>
                  <a:gd name="T19" fmla="*/ 254 h 281"/>
                  <a:gd name="T20" fmla="*/ 35 w 122"/>
                  <a:gd name="T21" fmla="*/ 86 h 281"/>
                  <a:gd name="T22" fmla="*/ 5 w 122"/>
                  <a:gd name="T23" fmla="*/ 22 h 281"/>
                  <a:gd name="T24" fmla="*/ 5 w 122"/>
                  <a:gd name="T25" fmla="*/ 22 h 281"/>
                  <a:gd name="T26" fmla="*/ 62 w 122"/>
                  <a:gd name="T27" fmla="*/ 0 h 281"/>
                  <a:gd name="T28" fmla="*/ 60 w 122"/>
                  <a:gd name="T29" fmla="*/ 1 h 281"/>
                  <a:gd name="T30" fmla="*/ 59 w 122"/>
                  <a:gd name="T31" fmla="*/ 1 h 281"/>
                  <a:gd name="T32" fmla="*/ 3 w 122"/>
                  <a:gd name="T33" fmla="*/ 19 h 281"/>
                  <a:gd name="T34" fmla="*/ 0 w 122"/>
                  <a:gd name="T35" fmla="*/ 20 h 281"/>
                  <a:gd name="T36" fmla="*/ 1 w 122"/>
                  <a:gd name="T37" fmla="*/ 22 h 281"/>
                  <a:gd name="T38" fmla="*/ 3 w 122"/>
                  <a:gd name="T39" fmla="*/ 21 h 281"/>
                  <a:gd name="T40" fmla="*/ 1 w 122"/>
                  <a:gd name="T41" fmla="*/ 22 h 281"/>
                  <a:gd name="T42" fmla="*/ 2 w 122"/>
                  <a:gd name="T43" fmla="*/ 23 h 281"/>
                  <a:gd name="T44" fmla="*/ 111 w 122"/>
                  <a:gd name="T45" fmla="*/ 260 h 281"/>
                  <a:gd name="T46" fmla="*/ 115 w 122"/>
                  <a:gd name="T47" fmla="*/ 267 h 281"/>
                  <a:gd name="T48" fmla="*/ 115 w 122"/>
                  <a:gd name="T49" fmla="*/ 268 h 281"/>
                  <a:gd name="T50" fmla="*/ 115 w 122"/>
                  <a:gd name="T51" fmla="*/ 267 h 281"/>
                  <a:gd name="T52" fmla="*/ 115 w 122"/>
                  <a:gd name="T53" fmla="*/ 265 h 281"/>
                  <a:gd name="T54" fmla="*/ 116 w 122"/>
                  <a:gd name="T55" fmla="*/ 266 h 281"/>
                  <a:gd name="T56" fmla="*/ 118 w 122"/>
                  <a:gd name="T57" fmla="*/ 265 h 281"/>
                  <a:gd name="T58" fmla="*/ 62 w 122"/>
                  <a:gd name="T59" fmla="*/ 1 h 281"/>
                  <a:gd name="T60" fmla="*/ 62 w 122"/>
                  <a:gd name="T61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2" h="281">
                    <a:moveTo>
                      <a:pt x="119" y="270"/>
                    </a:moveTo>
                    <a:lnTo>
                      <a:pt x="121" y="281"/>
                    </a:lnTo>
                    <a:lnTo>
                      <a:pt x="122" y="281"/>
                    </a:lnTo>
                    <a:lnTo>
                      <a:pt x="119" y="273"/>
                    </a:lnTo>
                    <a:lnTo>
                      <a:pt x="119" y="270"/>
                    </a:lnTo>
                    <a:lnTo>
                      <a:pt x="119" y="270"/>
                    </a:lnTo>
                    <a:close/>
                    <a:moveTo>
                      <a:pt x="5" y="22"/>
                    </a:moveTo>
                    <a:lnTo>
                      <a:pt x="59" y="4"/>
                    </a:lnTo>
                    <a:lnTo>
                      <a:pt x="77" y="87"/>
                    </a:lnTo>
                    <a:lnTo>
                      <a:pt x="112" y="254"/>
                    </a:lnTo>
                    <a:lnTo>
                      <a:pt x="35" y="86"/>
                    </a:lnTo>
                    <a:lnTo>
                      <a:pt x="5" y="22"/>
                    </a:lnTo>
                    <a:lnTo>
                      <a:pt x="5" y="22"/>
                    </a:lnTo>
                    <a:close/>
                    <a:moveTo>
                      <a:pt x="62" y="0"/>
                    </a:moveTo>
                    <a:lnTo>
                      <a:pt x="60" y="1"/>
                    </a:lnTo>
                    <a:lnTo>
                      <a:pt x="59" y="1"/>
                    </a:lnTo>
                    <a:lnTo>
                      <a:pt x="3" y="19"/>
                    </a:lnTo>
                    <a:lnTo>
                      <a:pt x="0" y="20"/>
                    </a:lnTo>
                    <a:lnTo>
                      <a:pt x="1" y="22"/>
                    </a:lnTo>
                    <a:lnTo>
                      <a:pt x="3" y="21"/>
                    </a:lnTo>
                    <a:lnTo>
                      <a:pt x="1" y="22"/>
                    </a:lnTo>
                    <a:lnTo>
                      <a:pt x="2" y="23"/>
                    </a:lnTo>
                    <a:lnTo>
                      <a:pt x="111" y="260"/>
                    </a:lnTo>
                    <a:lnTo>
                      <a:pt x="115" y="267"/>
                    </a:lnTo>
                    <a:lnTo>
                      <a:pt x="115" y="268"/>
                    </a:lnTo>
                    <a:lnTo>
                      <a:pt x="115" y="267"/>
                    </a:lnTo>
                    <a:lnTo>
                      <a:pt x="115" y="265"/>
                    </a:lnTo>
                    <a:lnTo>
                      <a:pt x="116" y="266"/>
                    </a:lnTo>
                    <a:lnTo>
                      <a:pt x="118" y="265"/>
                    </a:lnTo>
                    <a:lnTo>
                      <a:pt x="62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341"/>
              <p:cNvSpPr>
                <a:spLocks noEditPoints="1"/>
              </p:cNvSpPr>
              <p:nvPr/>
            </p:nvSpPr>
            <p:spPr bwMode="auto">
              <a:xfrm>
                <a:off x="5931" y="2026"/>
                <a:ext cx="122" cy="281"/>
              </a:xfrm>
              <a:custGeom>
                <a:avLst/>
                <a:gdLst>
                  <a:gd name="T0" fmla="*/ 119 w 122"/>
                  <a:gd name="T1" fmla="*/ 270 h 281"/>
                  <a:gd name="T2" fmla="*/ 121 w 122"/>
                  <a:gd name="T3" fmla="*/ 281 h 281"/>
                  <a:gd name="T4" fmla="*/ 122 w 122"/>
                  <a:gd name="T5" fmla="*/ 281 h 281"/>
                  <a:gd name="T6" fmla="*/ 119 w 122"/>
                  <a:gd name="T7" fmla="*/ 273 h 281"/>
                  <a:gd name="T8" fmla="*/ 119 w 122"/>
                  <a:gd name="T9" fmla="*/ 270 h 281"/>
                  <a:gd name="T10" fmla="*/ 119 w 122"/>
                  <a:gd name="T11" fmla="*/ 270 h 281"/>
                  <a:gd name="T12" fmla="*/ 5 w 122"/>
                  <a:gd name="T13" fmla="*/ 22 h 281"/>
                  <a:gd name="T14" fmla="*/ 59 w 122"/>
                  <a:gd name="T15" fmla="*/ 4 h 281"/>
                  <a:gd name="T16" fmla="*/ 77 w 122"/>
                  <a:gd name="T17" fmla="*/ 87 h 281"/>
                  <a:gd name="T18" fmla="*/ 112 w 122"/>
                  <a:gd name="T19" fmla="*/ 254 h 281"/>
                  <a:gd name="T20" fmla="*/ 35 w 122"/>
                  <a:gd name="T21" fmla="*/ 86 h 281"/>
                  <a:gd name="T22" fmla="*/ 5 w 122"/>
                  <a:gd name="T23" fmla="*/ 22 h 281"/>
                  <a:gd name="T24" fmla="*/ 5 w 122"/>
                  <a:gd name="T25" fmla="*/ 22 h 281"/>
                  <a:gd name="T26" fmla="*/ 62 w 122"/>
                  <a:gd name="T27" fmla="*/ 0 h 281"/>
                  <a:gd name="T28" fmla="*/ 60 w 122"/>
                  <a:gd name="T29" fmla="*/ 1 h 281"/>
                  <a:gd name="T30" fmla="*/ 59 w 122"/>
                  <a:gd name="T31" fmla="*/ 1 h 281"/>
                  <a:gd name="T32" fmla="*/ 3 w 122"/>
                  <a:gd name="T33" fmla="*/ 19 h 281"/>
                  <a:gd name="T34" fmla="*/ 0 w 122"/>
                  <a:gd name="T35" fmla="*/ 20 h 281"/>
                  <a:gd name="T36" fmla="*/ 1 w 122"/>
                  <a:gd name="T37" fmla="*/ 22 h 281"/>
                  <a:gd name="T38" fmla="*/ 3 w 122"/>
                  <a:gd name="T39" fmla="*/ 21 h 281"/>
                  <a:gd name="T40" fmla="*/ 1 w 122"/>
                  <a:gd name="T41" fmla="*/ 22 h 281"/>
                  <a:gd name="T42" fmla="*/ 2 w 122"/>
                  <a:gd name="T43" fmla="*/ 23 h 281"/>
                  <a:gd name="T44" fmla="*/ 111 w 122"/>
                  <a:gd name="T45" fmla="*/ 260 h 281"/>
                  <a:gd name="T46" fmla="*/ 115 w 122"/>
                  <a:gd name="T47" fmla="*/ 267 h 281"/>
                  <a:gd name="T48" fmla="*/ 115 w 122"/>
                  <a:gd name="T49" fmla="*/ 268 h 281"/>
                  <a:gd name="T50" fmla="*/ 115 w 122"/>
                  <a:gd name="T51" fmla="*/ 267 h 281"/>
                  <a:gd name="T52" fmla="*/ 115 w 122"/>
                  <a:gd name="T53" fmla="*/ 265 h 281"/>
                  <a:gd name="T54" fmla="*/ 116 w 122"/>
                  <a:gd name="T55" fmla="*/ 266 h 281"/>
                  <a:gd name="T56" fmla="*/ 118 w 122"/>
                  <a:gd name="T57" fmla="*/ 265 h 281"/>
                  <a:gd name="T58" fmla="*/ 62 w 122"/>
                  <a:gd name="T59" fmla="*/ 1 h 281"/>
                  <a:gd name="T60" fmla="*/ 62 w 122"/>
                  <a:gd name="T61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2" h="281">
                    <a:moveTo>
                      <a:pt x="119" y="270"/>
                    </a:moveTo>
                    <a:lnTo>
                      <a:pt x="121" y="281"/>
                    </a:lnTo>
                    <a:lnTo>
                      <a:pt x="122" y="281"/>
                    </a:lnTo>
                    <a:lnTo>
                      <a:pt x="119" y="273"/>
                    </a:lnTo>
                    <a:lnTo>
                      <a:pt x="119" y="270"/>
                    </a:lnTo>
                    <a:lnTo>
                      <a:pt x="119" y="270"/>
                    </a:lnTo>
                    <a:moveTo>
                      <a:pt x="5" y="22"/>
                    </a:moveTo>
                    <a:lnTo>
                      <a:pt x="59" y="4"/>
                    </a:lnTo>
                    <a:lnTo>
                      <a:pt x="77" y="87"/>
                    </a:lnTo>
                    <a:lnTo>
                      <a:pt x="112" y="254"/>
                    </a:lnTo>
                    <a:lnTo>
                      <a:pt x="35" y="86"/>
                    </a:lnTo>
                    <a:lnTo>
                      <a:pt x="5" y="22"/>
                    </a:lnTo>
                    <a:lnTo>
                      <a:pt x="5" y="22"/>
                    </a:lnTo>
                    <a:moveTo>
                      <a:pt x="62" y="0"/>
                    </a:moveTo>
                    <a:lnTo>
                      <a:pt x="60" y="1"/>
                    </a:lnTo>
                    <a:lnTo>
                      <a:pt x="59" y="1"/>
                    </a:lnTo>
                    <a:lnTo>
                      <a:pt x="3" y="19"/>
                    </a:lnTo>
                    <a:lnTo>
                      <a:pt x="0" y="20"/>
                    </a:lnTo>
                    <a:lnTo>
                      <a:pt x="1" y="22"/>
                    </a:lnTo>
                    <a:lnTo>
                      <a:pt x="3" y="21"/>
                    </a:lnTo>
                    <a:lnTo>
                      <a:pt x="1" y="22"/>
                    </a:lnTo>
                    <a:lnTo>
                      <a:pt x="2" y="23"/>
                    </a:lnTo>
                    <a:lnTo>
                      <a:pt x="111" y="260"/>
                    </a:lnTo>
                    <a:lnTo>
                      <a:pt x="115" y="267"/>
                    </a:lnTo>
                    <a:lnTo>
                      <a:pt x="115" y="268"/>
                    </a:lnTo>
                    <a:lnTo>
                      <a:pt x="115" y="267"/>
                    </a:lnTo>
                    <a:lnTo>
                      <a:pt x="115" y="265"/>
                    </a:lnTo>
                    <a:lnTo>
                      <a:pt x="116" y="266"/>
                    </a:lnTo>
                    <a:lnTo>
                      <a:pt x="118" y="265"/>
                    </a:lnTo>
                    <a:lnTo>
                      <a:pt x="62" y="1"/>
                    </a:lnTo>
                    <a:lnTo>
                      <a:pt x="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342"/>
              <p:cNvSpPr>
                <a:spLocks noEditPoints="1"/>
              </p:cNvSpPr>
              <p:nvPr/>
            </p:nvSpPr>
            <p:spPr bwMode="auto">
              <a:xfrm>
                <a:off x="3962" y="2693"/>
                <a:ext cx="376" cy="338"/>
              </a:xfrm>
              <a:custGeom>
                <a:avLst/>
                <a:gdLst>
                  <a:gd name="T0" fmla="*/ 0 w 376"/>
                  <a:gd name="T1" fmla="*/ 204 h 338"/>
                  <a:gd name="T2" fmla="*/ 0 w 376"/>
                  <a:gd name="T3" fmla="*/ 204 h 338"/>
                  <a:gd name="T4" fmla="*/ 91 w 376"/>
                  <a:gd name="T5" fmla="*/ 337 h 338"/>
                  <a:gd name="T6" fmla="*/ 0 w 376"/>
                  <a:gd name="T7" fmla="*/ 204 h 338"/>
                  <a:gd name="T8" fmla="*/ 34 w 376"/>
                  <a:gd name="T9" fmla="*/ 184 h 338"/>
                  <a:gd name="T10" fmla="*/ 7 w 376"/>
                  <a:gd name="T11" fmla="*/ 198 h 338"/>
                  <a:gd name="T12" fmla="*/ 7 w 376"/>
                  <a:gd name="T13" fmla="*/ 198 h 338"/>
                  <a:gd name="T14" fmla="*/ 34 w 376"/>
                  <a:gd name="T15" fmla="*/ 184 h 338"/>
                  <a:gd name="T16" fmla="*/ 376 w 376"/>
                  <a:gd name="T17" fmla="*/ 2 h 338"/>
                  <a:gd name="T18" fmla="*/ 374 w 376"/>
                  <a:gd name="T19" fmla="*/ 3 h 338"/>
                  <a:gd name="T20" fmla="*/ 374 w 376"/>
                  <a:gd name="T21" fmla="*/ 3 h 338"/>
                  <a:gd name="T22" fmla="*/ 369 w 376"/>
                  <a:gd name="T23" fmla="*/ 5 h 338"/>
                  <a:gd name="T24" fmla="*/ 94 w 376"/>
                  <a:gd name="T25" fmla="*/ 333 h 338"/>
                  <a:gd name="T26" fmla="*/ 93 w 376"/>
                  <a:gd name="T27" fmla="*/ 334 h 338"/>
                  <a:gd name="T28" fmla="*/ 93 w 376"/>
                  <a:gd name="T29" fmla="*/ 334 h 338"/>
                  <a:gd name="T30" fmla="*/ 5 w 376"/>
                  <a:gd name="T31" fmla="*/ 205 h 338"/>
                  <a:gd name="T32" fmla="*/ 95 w 376"/>
                  <a:gd name="T33" fmla="*/ 335 h 338"/>
                  <a:gd name="T34" fmla="*/ 95 w 376"/>
                  <a:gd name="T35" fmla="*/ 336 h 338"/>
                  <a:gd name="T36" fmla="*/ 95 w 376"/>
                  <a:gd name="T37" fmla="*/ 338 h 338"/>
                  <a:gd name="T38" fmla="*/ 95 w 376"/>
                  <a:gd name="T39" fmla="*/ 337 h 338"/>
                  <a:gd name="T40" fmla="*/ 370 w 376"/>
                  <a:gd name="T41" fmla="*/ 9 h 338"/>
                  <a:gd name="T42" fmla="*/ 376 w 376"/>
                  <a:gd name="T43" fmla="*/ 2 h 338"/>
                  <a:gd name="T44" fmla="*/ 376 w 376"/>
                  <a:gd name="T45" fmla="*/ 2 h 338"/>
                  <a:gd name="T46" fmla="*/ 371 w 376"/>
                  <a:gd name="T47" fmla="*/ 0 h 338"/>
                  <a:gd name="T48" fmla="*/ 0 w 376"/>
                  <a:gd name="T49" fmla="*/ 198 h 338"/>
                  <a:gd name="T50" fmla="*/ 371 w 376"/>
                  <a:gd name="T51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6" h="338">
                    <a:moveTo>
                      <a:pt x="0" y="204"/>
                    </a:moveTo>
                    <a:lnTo>
                      <a:pt x="0" y="204"/>
                    </a:lnTo>
                    <a:lnTo>
                      <a:pt x="91" y="337"/>
                    </a:lnTo>
                    <a:lnTo>
                      <a:pt x="0" y="204"/>
                    </a:lnTo>
                    <a:close/>
                    <a:moveTo>
                      <a:pt x="34" y="184"/>
                    </a:moveTo>
                    <a:lnTo>
                      <a:pt x="7" y="198"/>
                    </a:lnTo>
                    <a:lnTo>
                      <a:pt x="7" y="198"/>
                    </a:lnTo>
                    <a:lnTo>
                      <a:pt x="34" y="184"/>
                    </a:lnTo>
                    <a:close/>
                    <a:moveTo>
                      <a:pt x="376" y="2"/>
                    </a:moveTo>
                    <a:lnTo>
                      <a:pt x="374" y="3"/>
                    </a:lnTo>
                    <a:lnTo>
                      <a:pt x="374" y="3"/>
                    </a:lnTo>
                    <a:lnTo>
                      <a:pt x="369" y="5"/>
                    </a:lnTo>
                    <a:lnTo>
                      <a:pt x="94" y="333"/>
                    </a:lnTo>
                    <a:lnTo>
                      <a:pt x="93" y="334"/>
                    </a:lnTo>
                    <a:lnTo>
                      <a:pt x="93" y="334"/>
                    </a:lnTo>
                    <a:lnTo>
                      <a:pt x="5" y="205"/>
                    </a:lnTo>
                    <a:lnTo>
                      <a:pt x="95" y="335"/>
                    </a:lnTo>
                    <a:lnTo>
                      <a:pt x="95" y="336"/>
                    </a:lnTo>
                    <a:lnTo>
                      <a:pt x="95" y="338"/>
                    </a:lnTo>
                    <a:lnTo>
                      <a:pt x="95" y="337"/>
                    </a:lnTo>
                    <a:lnTo>
                      <a:pt x="370" y="9"/>
                    </a:lnTo>
                    <a:lnTo>
                      <a:pt x="376" y="2"/>
                    </a:lnTo>
                    <a:lnTo>
                      <a:pt x="376" y="2"/>
                    </a:lnTo>
                    <a:close/>
                    <a:moveTo>
                      <a:pt x="371" y="0"/>
                    </a:moveTo>
                    <a:lnTo>
                      <a:pt x="0" y="198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343"/>
              <p:cNvSpPr>
                <a:spLocks noEditPoints="1"/>
              </p:cNvSpPr>
              <p:nvPr/>
            </p:nvSpPr>
            <p:spPr bwMode="auto">
              <a:xfrm>
                <a:off x="3962" y="2693"/>
                <a:ext cx="376" cy="338"/>
              </a:xfrm>
              <a:custGeom>
                <a:avLst/>
                <a:gdLst>
                  <a:gd name="T0" fmla="*/ 0 w 376"/>
                  <a:gd name="T1" fmla="*/ 204 h 338"/>
                  <a:gd name="T2" fmla="*/ 0 w 376"/>
                  <a:gd name="T3" fmla="*/ 204 h 338"/>
                  <a:gd name="T4" fmla="*/ 91 w 376"/>
                  <a:gd name="T5" fmla="*/ 337 h 338"/>
                  <a:gd name="T6" fmla="*/ 0 w 376"/>
                  <a:gd name="T7" fmla="*/ 204 h 338"/>
                  <a:gd name="T8" fmla="*/ 34 w 376"/>
                  <a:gd name="T9" fmla="*/ 184 h 338"/>
                  <a:gd name="T10" fmla="*/ 7 w 376"/>
                  <a:gd name="T11" fmla="*/ 198 h 338"/>
                  <a:gd name="T12" fmla="*/ 7 w 376"/>
                  <a:gd name="T13" fmla="*/ 198 h 338"/>
                  <a:gd name="T14" fmla="*/ 34 w 376"/>
                  <a:gd name="T15" fmla="*/ 184 h 338"/>
                  <a:gd name="T16" fmla="*/ 376 w 376"/>
                  <a:gd name="T17" fmla="*/ 2 h 338"/>
                  <a:gd name="T18" fmla="*/ 374 w 376"/>
                  <a:gd name="T19" fmla="*/ 3 h 338"/>
                  <a:gd name="T20" fmla="*/ 374 w 376"/>
                  <a:gd name="T21" fmla="*/ 3 h 338"/>
                  <a:gd name="T22" fmla="*/ 369 w 376"/>
                  <a:gd name="T23" fmla="*/ 5 h 338"/>
                  <a:gd name="T24" fmla="*/ 94 w 376"/>
                  <a:gd name="T25" fmla="*/ 333 h 338"/>
                  <a:gd name="T26" fmla="*/ 93 w 376"/>
                  <a:gd name="T27" fmla="*/ 334 h 338"/>
                  <a:gd name="T28" fmla="*/ 93 w 376"/>
                  <a:gd name="T29" fmla="*/ 334 h 338"/>
                  <a:gd name="T30" fmla="*/ 5 w 376"/>
                  <a:gd name="T31" fmla="*/ 205 h 338"/>
                  <a:gd name="T32" fmla="*/ 95 w 376"/>
                  <a:gd name="T33" fmla="*/ 335 h 338"/>
                  <a:gd name="T34" fmla="*/ 95 w 376"/>
                  <a:gd name="T35" fmla="*/ 336 h 338"/>
                  <a:gd name="T36" fmla="*/ 95 w 376"/>
                  <a:gd name="T37" fmla="*/ 338 h 338"/>
                  <a:gd name="T38" fmla="*/ 95 w 376"/>
                  <a:gd name="T39" fmla="*/ 337 h 338"/>
                  <a:gd name="T40" fmla="*/ 370 w 376"/>
                  <a:gd name="T41" fmla="*/ 9 h 338"/>
                  <a:gd name="T42" fmla="*/ 376 w 376"/>
                  <a:gd name="T43" fmla="*/ 2 h 338"/>
                  <a:gd name="T44" fmla="*/ 376 w 376"/>
                  <a:gd name="T45" fmla="*/ 2 h 338"/>
                  <a:gd name="T46" fmla="*/ 371 w 376"/>
                  <a:gd name="T47" fmla="*/ 0 h 338"/>
                  <a:gd name="T48" fmla="*/ 0 w 376"/>
                  <a:gd name="T49" fmla="*/ 198 h 338"/>
                  <a:gd name="T50" fmla="*/ 371 w 376"/>
                  <a:gd name="T51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6" h="338">
                    <a:moveTo>
                      <a:pt x="0" y="204"/>
                    </a:moveTo>
                    <a:lnTo>
                      <a:pt x="0" y="204"/>
                    </a:lnTo>
                    <a:lnTo>
                      <a:pt x="91" y="337"/>
                    </a:lnTo>
                    <a:lnTo>
                      <a:pt x="0" y="204"/>
                    </a:lnTo>
                    <a:moveTo>
                      <a:pt x="34" y="184"/>
                    </a:moveTo>
                    <a:lnTo>
                      <a:pt x="7" y="198"/>
                    </a:lnTo>
                    <a:lnTo>
                      <a:pt x="7" y="198"/>
                    </a:lnTo>
                    <a:lnTo>
                      <a:pt x="34" y="184"/>
                    </a:lnTo>
                    <a:moveTo>
                      <a:pt x="376" y="2"/>
                    </a:moveTo>
                    <a:lnTo>
                      <a:pt x="374" y="3"/>
                    </a:lnTo>
                    <a:lnTo>
                      <a:pt x="374" y="3"/>
                    </a:lnTo>
                    <a:lnTo>
                      <a:pt x="369" y="5"/>
                    </a:lnTo>
                    <a:lnTo>
                      <a:pt x="94" y="333"/>
                    </a:lnTo>
                    <a:lnTo>
                      <a:pt x="93" y="334"/>
                    </a:lnTo>
                    <a:lnTo>
                      <a:pt x="93" y="334"/>
                    </a:lnTo>
                    <a:lnTo>
                      <a:pt x="5" y="205"/>
                    </a:lnTo>
                    <a:lnTo>
                      <a:pt x="95" y="335"/>
                    </a:lnTo>
                    <a:lnTo>
                      <a:pt x="95" y="336"/>
                    </a:lnTo>
                    <a:lnTo>
                      <a:pt x="95" y="338"/>
                    </a:lnTo>
                    <a:lnTo>
                      <a:pt x="95" y="337"/>
                    </a:lnTo>
                    <a:lnTo>
                      <a:pt x="370" y="9"/>
                    </a:lnTo>
                    <a:lnTo>
                      <a:pt x="376" y="2"/>
                    </a:lnTo>
                    <a:lnTo>
                      <a:pt x="376" y="2"/>
                    </a:lnTo>
                    <a:moveTo>
                      <a:pt x="371" y="0"/>
                    </a:moveTo>
                    <a:lnTo>
                      <a:pt x="0" y="198"/>
                    </a:lnTo>
                    <a:lnTo>
                      <a:pt x="3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344"/>
              <p:cNvSpPr>
                <a:spLocks noEditPoints="1"/>
              </p:cNvSpPr>
              <p:nvPr/>
            </p:nvSpPr>
            <p:spPr bwMode="auto">
              <a:xfrm>
                <a:off x="3882" y="2894"/>
                <a:ext cx="175" cy="447"/>
              </a:xfrm>
              <a:custGeom>
                <a:avLst/>
                <a:gdLst>
                  <a:gd name="T0" fmla="*/ 1 w 175"/>
                  <a:gd name="T1" fmla="*/ 438 h 447"/>
                  <a:gd name="T2" fmla="*/ 1 w 175"/>
                  <a:gd name="T3" fmla="*/ 440 h 447"/>
                  <a:gd name="T4" fmla="*/ 0 w 175"/>
                  <a:gd name="T5" fmla="*/ 441 h 447"/>
                  <a:gd name="T6" fmla="*/ 0 w 175"/>
                  <a:gd name="T7" fmla="*/ 447 h 447"/>
                  <a:gd name="T8" fmla="*/ 1 w 175"/>
                  <a:gd name="T9" fmla="*/ 445 h 447"/>
                  <a:gd name="T10" fmla="*/ 1 w 175"/>
                  <a:gd name="T11" fmla="*/ 445 h 447"/>
                  <a:gd name="T12" fmla="*/ 4 w 175"/>
                  <a:gd name="T13" fmla="*/ 441 h 447"/>
                  <a:gd name="T14" fmla="*/ 1 w 175"/>
                  <a:gd name="T15" fmla="*/ 438 h 447"/>
                  <a:gd name="T16" fmla="*/ 77 w 175"/>
                  <a:gd name="T17" fmla="*/ 7 h 447"/>
                  <a:gd name="T18" fmla="*/ 2 w 175"/>
                  <a:gd name="T19" fmla="*/ 435 h 447"/>
                  <a:gd name="T20" fmla="*/ 2 w 175"/>
                  <a:gd name="T21" fmla="*/ 435 h 447"/>
                  <a:gd name="T22" fmla="*/ 77 w 175"/>
                  <a:gd name="T23" fmla="*/ 7 h 447"/>
                  <a:gd name="T24" fmla="*/ 173 w 175"/>
                  <a:gd name="T25" fmla="*/ 136 h 447"/>
                  <a:gd name="T26" fmla="*/ 175 w 175"/>
                  <a:gd name="T27" fmla="*/ 134 h 447"/>
                  <a:gd name="T28" fmla="*/ 173 w 175"/>
                  <a:gd name="T29" fmla="*/ 136 h 447"/>
                  <a:gd name="T30" fmla="*/ 172 w 175"/>
                  <a:gd name="T31" fmla="*/ 135 h 447"/>
                  <a:gd name="T32" fmla="*/ 173 w 175"/>
                  <a:gd name="T33" fmla="*/ 136 h 447"/>
                  <a:gd name="T34" fmla="*/ 83 w 175"/>
                  <a:gd name="T35" fmla="*/ 0 h 447"/>
                  <a:gd name="T36" fmla="*/ 83 w 175"/>
                  <a:gd name="T37" fmla="*/ 0 h 447"/>
                  <a:gd name="T38" fmla="*/ 83 w 175"/>
                  <a:gd name="T39" fmla="*/ 3 h 447"/>
                  <a:gd name="T40" fmla="*/ 81 w 175"/>
                  <a:gd name="T41" fmla="*/ 1 h 447"/>
                  <a:gd name="T42" fmla="*/ 80 w 175"/>
                  <a:gd name="T43" fmla="*/ 3 h 447"/>
                  <a:gd name="T44" fmla="*/ 171 w 175"/>
                  <a:gd name="T45" fmla="*/ 136 h 447"/>
                  <a:gd name="T46" fmla="*/ 124 w 175"/>
                  <a:gd name="T47" fmla="*/ 218 h 447"/>
                  <a:gd name="T48" fmla="*/ 6 w 175"/>
                  <a:gd name="T49" fmla="*/ 429 h 447"/>
                  <a:gd name="T50" fmla="*/ 4 w 175"/>
                  <a:gd name="T51" fmla="*/ 438 h 447"/>
                  <a:gd name="T52" fmla="*/ 4 w 175"/>
                  <a:gd name="T53" fmla="*/ 438 h 447"/>
                  <a:gd name="T54" fmla="*/ 5 w 175"/>
                  <a:gd name="T55" fmla="*/ 437 h 447"/>
                  <a:gd name="T56" fmla="*/ 7 w 175"/>
                  <a:gd name="T57" fmla="*/ 434 h 447"/>
                  <a:gd name="T58" fmla="*/ 7 w 175"/>
                  <a:gd name="T59" fmla="*/ 434 h 447"/>
                  <a:gd name="T60" fmla="*/ 173 w 175"/>
                  <a:gd name="T61" fmla="*/ 140 h 447"/>
                  <a:gd name="T62" fmla="*/ 173 w 175"/>
                  <a:gd name="T63" fmla="*/ 140 h 447"/>
                  <a:gd name="T64" fmla="*/ 175 w 175"/>
                  <a:gd name="T65" fmla="*/ 137 h 447"/>
                  <a:gd name="T66" fmla="*/ 175 w 175"/>
                  <a:gd name="T67" fmla="*/ 135 h 447"/>
                  <a:gd name="T68" fmla="*/ 175 w 175"/>
                  <a:gd name="T69" fmla="*/ 134 h 447"/>
                  <a:gd name="T70" fmla="*/ 85 w 175"/>
                  <a:gd name="T71" fmla="*/ 4 h 447"/>
                  <a:gd name="T72" fmla="*/ 83 w 175"/>
                  <a:gd name="T73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5" h="447">
                    <a:moveTo>
                      <a:pt x="1" y="438"/>
                    </a:moveTo>
                    <a:lnTo>
                      <a:pt x="1" y="440"/>
                    </a:lnTo>
                    <a:lnTo>
                      <a:pt x="0" y="441"/>
                    </a:lnTo>
                    <a:lnTo>
                      <a:pt x="0" y="447"/>
                    </a:lnTo>
                    <a:lnTo>
                      <a:pt x="1" y="445"/>
                    </a:lnTo>
                    <a:lnTo>
                      <a:pt x="1" y="445"/>
                    </a:lnTo>
                    <a:lnTo>
                      <a:pt x="4" y="441"/>
                    </a:lnTo>
                    <a:lnTo>
                      <a:pt x="1" y="438"/>
                    </a:lnTo>
                    <a:close/>
                    <a:moveTo>
                      <a:pt x="77" y="7"/>
                    </a:moveTo>
                    <a:lnTo>
                      <a:pt x="2" y="435"/>
                    </a:lnTo>
                    <a:lnTo>
                      <a:pt x="2" y="435"/>
                    </a:lnTo>
                    <a:lnTo>
                      <a:pt x="77" y="7"/>
                    </a:lnTo>
                    <a:close/>
                    <a:moveTo>
                      <a:pt x="173" y="136"/>
                    </a:moveTo>
                    <a:lnTo>
                      <a:pt x="175" y="134"/>
                    </a:lnTo>
                    <a:lnTo>
                      <a:pt x="173" y="136"/>
                    </a:lnTo>
                    <a:lnTo>
                      <a:pt x="172" y="135"/>
                    </a:lnTo>
                    <a:lnTo>
                      <a:pt x="173" y="136"/>
                    </a:lnTo>
                    <a:close/>
                    <a:moveTo>
                      <a:pt x="83" y="0"/>
                    </a:moveTo>
                    <a:lnTo>
                      <a:pt x="83" y="0"/>
                    </a:lnTo>
                    <a:lnTo>
                      <a:pt x="83" y="3"/>
                    </a:lnTo>
                    <a:lnTo>
                      <a:pt x="81" y="1"/>
                    </a:lnTo>
                    <a:lnTo>
                      <a:pt x="80" y="3"/>
                    </a:lnTo>
                    <a:lnTo>
                      <a:pt x="171" y="136"/>
                    </a:lnTo>
                    <a:lnTo>
                      <a:pt x="124" y="218"/>
                    </a:lnTo>
                    <a:lnTo>
                      <a:pt x="6" y="429"/>
                    </a:lnTo>
                    <a:lnTo>
                      <a:pt x="4" y="438"/>
                    </a:lnTo>
                    <a:lnTo>
                      <a:pt x="4" y="438"/>
                    </a:lnTo>
                    <a:lnTo>
                      <a:pt x="5" y="437"/>
                    </a:lnTo>
                    <a:lnTo>
                      <a:pt x="7" y="434"/>
                    </a:lnTo>
                    <a:lnTo>
                      <a:pt x="7" y="434"/>
                    </a:lnTo>
                    <a:lnTo>
                      <a:pt x="173" y="140"/>
                    </a:lnTo>
                    <a:lnTo>
                      <a:pt x="173" y="140"/>
                    </a:lnTo>
                    <a:lnTo>
                      <a:pt x="175" y="137"/>
                    </a:lnTo>
                    <a:lnTo>
                      <a:pt x="175" y="135"/>
                    </a:lnTo>
                    <a:lnTo>
                      <a:pt x="175" y="134"/>
                    </a:lnTo>
                    <a:lnTo>
                      <a:pt x="85" y="4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345"/>
              <p:cNvSpPr>
                <a:spLocks noEditPoints="1"/>
              </p:cNvSpPr>
              <p:nvPr/>
            </p:nvSpPr>
            <p:spPr bwMode="auto">
              <a:xfrm>
                <a:off x="3882" y="2894"/>
                <a:ext cx="175" cy="447"/>
              </a:xfrm>
              <a:custGeom>
                <a:avLst/>
                <a:gdLst>
                  <a:gd name="T0" fmla="*/ 1 w 175"/>
                  <a:gd name="T1" fmla="*/ 438 h 447"/>
                  <a:gd name="T2" fmla="*/ 1 w 175"/>
                  <a:gd name="T3" fmla="*/ 440 h 447"/>
                  <a:gd name="T4" fmla="*/ 0 w 175"/>
                  <a:gd name="T5" fmla="*/ 441 h 447"/>
                  <a:gd name="T6" fmla="*/ 0 w 175"/>
                  <a:gd name="T7" fmla="*/ 447 h 447"/>
                  <a:gd name="T8" fmla="*/ 1 w 175"/>
                  <a:gd name="T9" fmla="*/ 445 h 447"/>
                  <a:gd name="T10" fmla="*/ 1 w 175"/>
                  <a:gd name="T11" fmla="*/ 445 h 447"/>
                  <a:gd name="T12" fmla="*/ 4 w 175"/>
                  <a:gd name="T13" fmla="*/ 441 h 447"/>
                  <a:gd name="T14" fmla="*/ 1 w 175"/>
                  <a:gd name="T15" fmla="*/ 438 h 447"/>
                  <a:gd name="T16" fmla="*/ 77 w 175"/>
                  <a:gd name="T17" fmla="*/ 7 h 447"/>
                  <a:gd name="T18" fmla="*/ 2 w 175"/>
                  <a:gd name="T19" fmla="*/ 435 h 447"/>
                  <a:gd name="T20" fmla="*/ 2 w 175"/>
                  <a:gd name="T21" fmla="*/ 435 h 447"/>
                  <a:gd name="T22" fmla="*/ 77 w 175"/>
                  <a:gd name="T23" fmla="*/ 7 h 447"/>
                  <a:gd name="T24" fmla="*/ 173 w 175"/>
                  <a:gd name="T25" fmla="*/ 136 h 447"/>
                  <a:gd name="T26" fmla="*/ 175 w 175"/>
                  <a:gd name="T27" fmla="*/ 134 h 447"/>
                  <a:gd name="T28" fmla="*/ 173 w 175"/>
                  <a:gd name="T29" fmla="*/ 136 h 447"/>
                  <a:gd name="T30" fmla="*/ 172 w 175"/>
                  <a:gd name="T31" fmla="*/ 135 h 447"/>
                  <a:gd name="T32" fmla="*/ 173 w 175"/>
                  <a:gd name="T33" fmla="*/ 136 h 447"/>
                  <a:gd name="T34" fmla="*/ 83 w 175"/>
                  <a:gd name="T35" fmla="*/ 0 h 447"/>
                  <a:gd name="T36" fmla="*/ 83 w 175"/>
                  <a:gd name="T37" fmla="*/ 0 h 447"/>
                  <a:gd name="T38" fmla="*/ 83 w 175"/>
                  <a:gd name="T39" fmla="*/ 3 h 447"/>
                  <a:gd name="T40" fmla="*/ 81 w 175"/>
                  <a:gd name="T41" fmla="*/ 1 h 447"/>
                  <a:gd name="T42" fmla="*/ 80 w 175"/>
                  <a:gd name="T43" fmla="*/ 3 h 447"/>
                  <a:gd name="T44" fmla="*/ 171 w 175"/>
                  <a:gd name="T45" fmla="*/ 136 h 447"/>
                  <a:gd name="T46" fmla="*/ 124 w 175"/>
                  <a:gd name="T47" fmla="*/ 218 h 447"/>
                  <a:gd name="T48" fmla="*/ 6 w 175"/>
                  <a:gd name="T49" fmla="*/ 429 h 447"/>
                  <a:gd name="T50" fmla="*/ 4 w 175"/>
                  <a:gd name="T51" fmla="*/ 438 h 447"/>
                  <a:gd name="T52" fmla="*/ 4 w 175"/>
                  <a:gd name="T53" fmla="*/ 438 h 447"/>
                  <a:gd name="T54" fmla="*/ 5 w 175"/>
                  <a:gd name="T55" fmla="*/ 437 h 447"/>
                  <a:gd name="T56" fmla="*/ 7 w 175"/>
                  <a:gd name="T57" fmla="*/ 434 h 447"/>
                  <a:gd name="T58" fmla="*/ 7 w 175"/>
                  <a:gd name="T59" fmla="*/ 434 h 447"/>
                  <a:gd name="T60" fmla="*/ 173 w 175"/>
                  <a:gd name="T61" fmla="*/ 140 h 447"/>
                  <a:gd name="T62" fmla="*/ 173 w 175"/>
                  <a:gd name="T63" fmla="*/ 140 h 447"/>
                  <a:gd name="T64" fmla="*/ 175 w 175"/>
                  <a:gd name="T65" fmla="*/ 137 h 447"/>
                  <a:gd name="T66" fmla="*/ 175 w 175"/>
                  <a:gd name="T67" fmla="*/ 135 h 447"/>
                  <a:gd name="T68" fmla="*/ 175 w 175"/>
                  <a:gd name="T69" fmla="*/ 134 h 447"/>
                  <a:gd name="T70" fmla="*/ 85 w 175"/>
                  <a:gd name="T71" fmla="*/ 4 h 447"/>
                  <a:gd name="T72" fmla="*/ 83 w 175"/>
                  <a:gd name="T73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5" h="447">
                    <a:moveTo>
                      <a:pt x="1" y="438"/>
                    </a:moveTo>
                    <a:lnTo>
                      <a:pt x="1" y="440"/>
                    </a:lnTo>
                    <a:lnTo>
                      <a:pt x="0" y="441"/>
                    </a:lnTo>
                    <a:lnTo>
                      <a:pt x="0" y="447"/>
                    </a:lnTo>
                    <a:lnTo>
                      <a:pt x="1" y="445"/>
                    </a:lnTo>
                    <a:lnTo>
                      <a:pt x="1" y="445"/>
                    </a:lnTo>
                    <a:lnTo>
                      <a:pt x="4" y="441"/>
                    </a:lnTo>
                    <a:lnTo>
                      <a:pt x="1" y="438"/>
                    </a:lnTo>
                    <a:moveTo>
                      <a:pt x="77" y="7"/>
                    </a:moveTo>
                    <a:lnTo>
                      <a:pt x="2" y="435"/>
                    </a:lnTo>
                    <a:lnTo>
                      <a:pt x="2" y="435"/>
                    </a:lnTo>
                    <a:lnTo>
                      <a:pt x="77" y="7"/>
                    </a:lnTo>
                    <a:moveTo>
                      <a:pt x="173" y="136"/>
                    </a:moveTo>
                    <a:lnTo>
                      <a:pt x="175" y="134"/>
                    </a:lnTo>
                    <a:lnTo>
                      <a:pt x="173" y="136"/>
                    </a:lnTo>
                    <a:lnTo>
                      <a:pt x="172" y="135"/>
                    </a:lnTo>
                    <a:lnTo>
                      <a:pt x="173" y="136"/>
                    </a:lnTo>
                    <a:moveTo>
                      <a:pt x="83" y="0"/>
                    </a:moveTo>
                    <a:lnTo>
                      <a:pt x="83" y="0"/>
                    </a:lnTo>
                    <a:lnTo>
                      <a:pt x="83" y="3"/>
                    </a:lnTo>
                    <a:lnTo>
                      <a:pt x="81" y="1"/>
                    </a:lnTo>
                    <a:lnTo>
                      <a:pt x="80" y="3"/>
                    </a:lnTo>
                    <a:lnTo>
                      <a:pt x="171" y="136"/>
                    </a:lnTo>
                    <a:lnTo>
                      <a:pt x="124" y="218"/>
                    </a:lnTo>
                    <a:lnTo>
                      <a:pt x="6" y="429"/>
                    </a:lnTo>
                    <a:lnTo>
                      <a:pt x="4" y="438"/>
                    </a:lnTo>
                    <a:lnTo>
                      <a:pt x="4" y="438"/>
                    </a:lnTo>
                    <a:lnTo>
                      <a:pt x="5" y="437"/>
                    </a:lnTo>
                    <a:lnTo>
                      <a:pt x="7" y="434"/>
                    </a:lnTo>
                    <a:lnTo>
                      <a:pt x="7" y="434"/>
                    </a:lnTo>
                    <a:lnTo>
                      <a:pt x="173" y="140"/>
                    </a:lnTo>
                    <a:lnTo>
                      <a:pt x="173" y="140"/>
                    </a:lnTo>
                    <a:lnTo>
                      <a:pt x="175" y="137"/>
                    </a:lnTo>
                    <a:lnTo>
                      <a:pt x="175" y="135"/>
                    </a:lnTo>
                    <a:lnTo>
                      <a:pt x="175" y="134"/>
                    </a:lnTo>
                    <a:lnTo>
                      <a:pt x="85" y="4"/>
                    </a:lnTo>
                    <a:lnTo>
                      <a:pt x="8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346"/>
              <p:cNvSpPr>
                <a:spLocks noEditPoints="1"/>
              </p:cNvSpPr>
              <p:nvPr/>
            </p:nvSpPr>
            <p:spPr bwMode="auto">
              <a:xfrm>
                <a:off x="3554" y="2719"/>
                <a:ext cx="415" cy="191"/>
              </a:xfrm>
              <a:custGeom>
                <a:avLst/>
                <a:gdLst>
                  <a:gd name="T0" fmla="*/ 1 w 415"/>
                  <a:gd name="T1" fmla="*/ 189 h 191"/>
                  <a:gd name="T2" fmla="*/ 1 w 415"/>
                  <a:gd name="T3" fmla="*/ 189 h 191"/>
                  <a:gd name="T4" fmla="*/ 0 w 415"/>
                  <a:gd name="T5" fmla="*/ 191 h 191"/>
                  <a:gd name="T6" fmla="*/ 0 w 415"/>
                  <a:gd name="T7" fmla="*/ 191 h 191"/>
                  <a:gd name="T8" fmla="*/ 1 w 415"/>
                  <a:gd name="T9" fmla="*/ 189 h 191"/>
                  <a:gd name="T10" fmla="*/ 1 w 415"/>
                  <a:gd name="T11" fmla="*/ 189 h 191"/>
                  <a:gd name="T12" fmla="*/ 108 w 415"/>
                  <a:gd name="T13" fmla="*/ 187 h 191"/>
                  <a:gd name="T14" fmla="*/ 4 w 415"/>
                  <a:gd name="T15" fmla="*/ 191 h 191"/>
                  <a:gd name="T16" fmla="*/ 4 w 415"/>
                  <a:gd name="T17" fmla="*/ 191 h 191"/>
                  <a:gd name="T18" fmla="*/ 4 w 415"/>
                  <a:gd name="T19" fmla="*/ 191 h 191"/>
                  <a:gd name="T20" fmla="*/ 108 w 415"/>
                  <a:gd name="T21" fmla="*/ 187 h 191"/>
                  <a:gd name="T22" fmla="*/ 412 w 415"/>
                  <a:gd name="T23" fmla="*/ 175 h 191"/>
                  <a:gd name="T24" fmla="*/ 410 w 415"/>
                  <a:gd name="T25" fmla="*/ 175 h 191"/>
                  <a:gd name="T26" fmla="*/ 411 w 415"/>
                  <a:gd name="T27" fmla="*/ 175 h 191"/>
                  <a:gd name="T28" fmla="*/ 411 w 415"/>
                  <a:gd name="T29" fmla="*/ 175 h 191"/>
                  <a:gd name="T30" fmla="*/ 415 w 415"/>
                  <a:gd name="T31" fmla="*/ 175 h 191"/>
                  <a:gd name="T32" fmla="*/ 412 w 415"/>
                  <a:gd name="T33" fmla="*/ 175 h 191"/>
                  <a:gd name="T34" fmla="*/ 401 w 415"/>
                  <a:gd name="T35" fmla="*/ 173 h 191"/>
                  <a:gd name="T36" fmla="*/ 264 w 415"/>
                  <a:gd name="T37" fmla="*/ 178 h 191"/>
                  <a:gd name="T38" fmla="*/ 401 w 415"/>
                  <a:gd name="T39" fmla="*/ 173 h 191"/>
                  <a:gd name="T40" fmla="*/ 401 w 415"/>
                  <a:gd name="T41" fmla="*/ 173 h 191"/>
                  <a:gd name="T42" fmla="*/ 37 w 415"/>
                  <a:gd name="T43" fmla="*/ 1 h 191"/>
                  <a:gd name="T44" fmla="*/ 24 w 415"/>
                  <a:gd name="T45" fmla="*/ 74 h 191"/>
                  <a:gd name="T46" fmla="*/ 1 w 415"/>
                  <a:gd name="T47" fmla="*/ 187 h 191"/>
                  <a:gd name="T48" fmla="*/ 4 w 415"/>
                  <a:gd name="T49" fmla="*/ 187 h 191"/>
                  <a:gd name="T50" fmla="*/ 7 w 415"/>
                  <a:gd name="T51" fmla="*/ 177 h 191"/>
                  <a:gd name="T52" fmla="*/ 40 w 415"/>
                  <a:gd name="T53" fmla="*/ 3 h 191"/>
                  <a:gd name="T54" fmla="*/ 40 w 415"/>
                  <a:gd name="T55" fmla="*/ 3 h 191"/>
                  <a:gd name="T56" fmla="*/ 40 w 415"/>
                  <a:gd name="T57" fmla="*/ 3 h 191"/>
                  <a:gd name="T58" fmla="*/ 39 w 415"/>
                  <a:gd name="T59" fmla="*/ 2 h 191"/>
                  <a:gd name="T60" fmla="*/ 37 w 415"/>
                  <a:gd name="T61" fmla="*/ 1 h 191"/>
                  <a:gd name="T62" fmla="*/ 42 w 415"/>
                  <a:gd name="T63" fmla="*/ 0 h 191"/>
                  <a:gd name="T64" fmla="*/ 42 w 415"/>
                  <a:gd name="T65" fmla="*/ 0 h 191"/>
                  <a:gd name="T66" fmla="*/ 403 w 415"/>
                  <a:gd name="T67" fmla="*/ 171 h 191"/>
                  <a:gd name="T68" fmla="*/ 403 w 415"/>
                  <a:gd name="T69" fmla="*/ 171 h 191"/>
                  <a:gd name="T70" fmla="*/ 42 w 415"/>
                  <a:gd name="T71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5" h="191">
                    <a:moveTo>
                      <a:pt x="1" y="189"/>
                    </a:moveTo>
                    <a:lnTo>
                      <a:pt x="1" y="189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189"/>
                    </a:lnTo>
                    <a:lnTo>
                      <a:pt x="1" y="189"/>
                    </a:lnTo>
                    <a:close/>
                    <a:moveTo>
                      <a:pt x="108" y="187"/>
                    </a:moveTo>
                    <a:lnTo>
                      <a:pt x="4" y="191"/>
                    </a:lnTo>
                    <a:lnTo>
                      <a:pt x="4" y="191"/>
                    </a:lnTo>
                    <a:lnTo>
                      <a:pt x="4" y="191"/>
                    </a:lnTo>
                    <a:lnTo>
                      <a:pt x="108" y="187"/>
                    </a:lnTo>
                    <a:close/>
                    <a:moveTo>
                      <a:pt x="412" y="175"/>
                    </a:moveTo>
                    <a:lnTo>
                      <a:pt x="410" y="175"/>
                    </a:lnTo>
                    <a:lnTo>
                      <a:pt x="411" y="175"/>
                    </a:lnTo>
                    <a:lnTo>
                      <a:pt x="411" y="175"/>
                    </a:lnTo>
                    <a:lnTo>
                      <a:pt x="415" y="175"/>
                    </a:lnTo>
                    <a:lnTo>
                      <a:pt x="412" y="175"/>
                    </a:lnTo>
                    <a:close/>
                    <a:moveTo>
                      <a:pt x="401" y="173"/>
                    </a:moveTo>
                    <a:lnTo>
                      <a:pt x="264" y="178"/>
                    </a:lnTo>
                    <a:lnTo>
                      <a:pt x="401" y="173"/>
                    </a:lnTo>
                    <a:lnTo>
                      <a:pt x="401" y="173"/>
                    </a:lnTo>
                    <a:close/>
                    <a:moveTo>
                      <a:pt x="37" y="1"/>
                    </a:moveTo>
                    <a:lnTo>
                      <a:pt x="24" y="74"/>
                    </a:lnTo>
                    <a:lnTo>
                      <a:pt x="1" y="187"/>
                    </a:lnTo>
                    <a:lnTo>
                      <a:pt x="4" y="187"/>
                    </a:lnTo>
                    <a:lnTo>
                      <a:pt x="7" y="177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39" y="2"/>
                    </a:lnTo>
                    <a:lnTo>
                      <a:pt x="37" y="1"/>
                    </a:lnTo>
                    <a:close/>
                    <a:moveTo>
                      <a:pt x="42" y="0"/>
                    </a:moveTo>
                    <a:lnTo>
                      <a:pt x="42" y="0"/>
                    </a:lnTo>
                    <a:lnTo>
                      <a:pt x="403" y="171"/>
                    </a:lnTo>
                    <a:lnTo>
                      <a:pt x="403" y="17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347"/>
              <p:cNvSpPr>
                <a:spLocks noEditPoints="1"/>
              </p:cNvSpPr>
              <p:nvPr/>
            </p:nvSpPr>
            <p:spPr bwMode="auto">
              <a:xfrm>
                <a:off x="3554" y="2719"/>
                <a:ext cx="415" cy="191"/>
              </a:xfrm>
              <a:custGeom>
                <a:avLst/>
                <a:gdLst>
                  <a:gd name="T0" fmla="*/ 1 w 415"/>
                  <a:gd name="T1" fmla="*/ 189 h 191"/>
                  <a:gd name="T2" fmla="*/ 1 w 415"/>
                  <a:gd name="T3" fmla="*/ 189 h 191"/>
                  <a:gd name="T4" fmla="*/ 0 w 415"/>
                  <a:gd name="T5" fmla="*/ 191 h 191"/>
                  <a:gd name="T6" fmla="*/ 0 w 415"/>
                  <a:gd name="T7" fmla="*/ 191 h 191"/>
                  <a:gd name="T8" fmla="*/ 1 w 415"/>
                  <a:gd name="T9" fmla="*/ 189 h 191"/>
                  <a:gd name="T10" fmla="*/ 1 w 415"/>
                  <a:gd name="T11" fmla="*/ 189 h 191"/>
                  <a:gd name="T12" fmla="*/ 108 w 415"/>
                  <a:gd name="T13" fmla="*/ 187 h 191"/>
                  <a:gd name="T14" fmla="*/ 4 w 415"/>
                  <a:gd name="T15" fmla="*/ 191 h 191"/>
                  <a:gd name="T16" fmla="*/ 4 w 415"/>
                  <a:gd name="T17" fmla="*/ 191 h 191"/>
                  <a:gd name="T18" fmla="*/ 4 w 415"/>
                  <a:gd name="T19" fmla="*/ 191 h 191"/>
                  <a:gd name="T20" fmla="*/ 108 w 415"/>
                  <a:gd name="T21" fmla="*/ 187 h 191"/>
                  <a:gd name="T22" fmla="*/ 412 w 415"/>
                  <a:gd name="T23" fmla="*/ 175 h 191"/>
                  <a:gd name="T24" fmla="*/ 410 w 415"/>
                  <a:gd name="T25" fmla="*/ 175 h 191"/>
                  <a:gd name="T26" fmla="*/ 411 w 415"/>
                  <a:gd name="T27" fmla="*/ 175 h 191"/>
                  <a:gd name="T28" fmla="*/ 411 w 415"/>
                  <a:gd name="T29" fmla="*/ 175 h 191"/>
                  <a:gd name="T30" fmla="*/ 415 w 415"/>
                  <a:gd name="T31" fmla="*/ 175 h 191"/>
                  <a:gd name="T32" fmla="*/ 412 w 415"/>
                  <a:gd name="T33" fmla="*/ 175 h 191"/>
                  <a:gd name="T34" fmla="*/ 401 w 415"/>
                  <a:gd name="T35" fmla="*/ 173 h 191"/>
                  <a:gd name="T36" fmla="*/ 264 w 415"/>
                  <a:gd name="T37" fmla="*/ 178 h 191"/>
                  <a:gd name="T38" fmla="*/ 401 w 415"/>
                  <a:gd name="T39" fmla="*/ 173 h 191"/>
                  <a:gd name="T40" fmla="*/ 401 w 415"/>
                  <a:gd name="T41" fmla="*/ 173 h 191"/>
                  <a:gd name="T42" fmla="*/ 37 w 415"/>
                  <a:gd name="T43" fmla="*/ 1 h 191"/>
                  <a:gd name="T44" fmla="*/ 24 w 415"/>
                  <a:gd name="T45" fmla="*/ 74 h 191"/>
                  <a:gd name="T46" fmla="*/ 1 w 415"/>
                  <a:gd name="T47" fmla="*/ 187 h 191"/>
                  <a:gd name="T48" fmla="*/ 4 w 415"/>
                  <a:gd name="T49" fmla="*/ 187 h 191"/>
                  <a:gd name="T50" fmla="*/ 7 w 415"/>
                  <a:gd name="T51" fmla="*/ 177 h 191"/>
                  <a:gd name="T52" fmla="*/ 40 w 415"/>
                  <a:gd name="T53" fmla="*/ 3 h 191"/>
                  <a:gd name="T54" fmla="*/ 40 w 415"/>
                  <a:gd name="T55" fmla="*/ 3 h 191"/>
                  <a:gd name="T56" fmla="*/ 40 w 415"/>
                  <a:gd name="T57" fmla="*/ 3 h 191"/>
                  <a:gd name="T58" fmla="*/ 39 w 415"/>
                  <a:gd name="T59" fmla="*/ 2 h 191"/>
                  <a:gd name="T60" fmla="*/ 37 w 415"/>
                  <a:gd name="T61" fmla="*/ 1 h 191"/>
                  <a:gd name="T62" fmla="*/ 42 w 415"/>
                  <a:gd name="T63" fmla="*/ 0 h 191"/>
                  <a:gd name="T64" fmla="*/ 42 w 415"/>
                  <a:gd name="T65" fmla="*/ 0 h 191"/>
                  <a:gd name="T66" fmla="*/ 403 w 415"/>
                  <a:gd name="T67" fmla="*/ 171 h 191"/>
                  <a:gd name="T68" fmla="*/ 403 w 415"/>
                  <a:gd name="T69" fmla="*/ 171 h 191"/>
                  <a:gd name="T70" fmla="*/ 42 w 415"/>
                  <a:gd name="T71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5" h="191">
                    <a:moveTo>
                      <a:pt x="1" y="189"/>
                    </a:moveTo>
                    <a:lnTo>
                      <a:pt x="1" y="189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189"/>
                    </a:lnTo>
                    <a:lnTo>
                      <a:pt x="1" y="189"/>
                    </a:lnTo>
                    <a:moveTo>
                      <a:pt x="108" y="187"/>
                    </a:moveTo>
                    <a:lnTo>
                      <a:pt x="4" y="191"/>
                    </a:lnTo>
                    <a:lnTo>
                      <a:pt x="4" y="191"/>
                    </a:lnTo>
                    <a:lnTo>
                      <a:pt x="4" y="191"/>
                    </a:lnTo>
                    <a:lnTo>
                      <a:pt x="108" y="187"/>
                    </a:lnTo>
                    <a:moveTo>
                      <a:pt x="412" y="175"/>
                    </a:moveTo>
                    <a:lnTo>
                      <a:pt x="410" y="175"/>
                    </a:lnTo>
                    <a:lnTo>
                      <a:pt x="411" y="175"/>
                    </a:lnTo>
                    <a:lnTo>
                      <a:pt x="411" y="175"/>
                    </a:lnTo>
                    <a:lnTo>
                      <a:pt x="415" y="175"/>
                    </a:lnTo>
                    <a:lnTo>
                      <a:pt x="412" y="175"/>
                    </a:lnTo>
                    <a:moveTo>
                      <a:pt x="401" y="173"/>
                    </a:moveTo>
                    <a:lnTo>
                      <a:pt x="264" y="178"/>
                    </a:lnTo>
                    <a:lnTo>
                      <a:pt x="401" y="173"/>
                    </a:lnTo>
                    <a:lnTo>
                      <a:pt x="401" y="173"/>
                    </a:lnTo>
                    <a:moveTo>
                      <a:pt x="37" y="1"/>
                    </a:moveTo>
                    <a:lnTo>
                      <a:pt x="24" y="74"/>
                    </a:lnTo>
                    <a:lnTo>
                      <a:pt x="1" y="187"/>
                    </a:lnTo>
                    <a:lnTo>
                      <a:pt x="4" y="187"/>
                    </a:lnTo>
                    <a:lnTo>
                      <a:pt x="7" y="177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39" y="2"/>
                    </a:lnTo>
                    <a:lnTo>
                      <a:pt x="37" y="1"/>
                    </a:lnTo>
                    <a:moveTo>
                      <a:pt x="42" y="0"/>
                    </a:moveTo>
                    <a:lnTo>
                      <a:pt x="42" y="0"/>
                    </a:lnTo>
                    <a:lnTo>
                      <a:pt x="403" y="171"/>
                    </a:lnTo>
                    <a:lnTo>
                      <a:pt x="403" y="171"/>
                    </a:lnTo>
                    <a:lnTo>
                      <a:pt x="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348"/>
              <p:cNvSpPr>
                <a:spLocks noEditPoints="1"/>
              </p:cNvSpPr>
              <p:nvPr/>
            </p:nvSpPr>
            <p:spPr bwMode="auto">
              <a:xfrm>
                <a:off x="3541" y="2891"/>
                <a:ext cx="432" cy="144"/>
              </a:xfrm>
              <a:custGeom>
                <a:avLst/>
                <a:gdLst>
                  <a:gd name="T0" fmla="*/ 1 w 432"/>
                  <a:gd name="T1" fmla="*/ 143 h 144"/>
                  <a:gd name="T2" fmla="*/ 0 w 432"/>
                  <a:gd name="T3" fmla="*/ 144 h 144"/>
                  <a:gd name="T4" fmla="*/ 1 w 432"/>
                  <a:gd name="T5" fmla="*/ 144 h 144"/>
                  <a:gd name="T6" fmla="*/ 1 w 432"/>
                  <a:gd name="T7" fmla="*/ 143 h 144"/>
                  <a:gd name="T8" fmla="*/ 419 w 432"/>
                  <a:gd name="T9" fmla="*/ 4 h 144"/>
                  <a:gd name="T10" fmla="*/ 5 w 432"/>
                  <a:gd name="T11" fmla="*/ 143 h 144"/>
                  <a:gd name="T12" fmla="*/ 419 w 432"/>
                  <a:gd name="T13" fmla="*/ 4 h 144"/>
                  <a:gd name="T14" fmla="*/ 419 w 432"/>
                  <a:gd name="T15" fmla="*/ 4 h 144"/>
                  <a:gd name="T16" fmla="*/ 414 w 432"/>
                  <a:gd name="T17" fmla="*/ 1 h 144"/>
                  <a:gd name="T18" fmla="*/ 277 w 432"/>
                  <a:gd name="T19" fmla="*/ 6 h 144"/>
                  <a:gd name="T20" fmla="*/ 17 w 432"/>
                  <a:gd name="T21" fmla="*/ 15 h 144"/>
                  <a:gd name="T22" fmla="*/ 17 w 432"/>
                  <a:gd name="T23" fmla="*/ 15 h 144"/>
                  <a:gd name="T24" fmla="*/ 14 w 432"/>
                  <a:gd name="T25" fmla="*/ 15 h 144"/>
                  <a:gd name="T26" fmla="*/ 14 w 432"/>
                  <a:gd name="T27" fmla="*/ 15 h 144"/>
                  <a:gd name="T28" fmla="*/ 14 w 432"/>
                  <a:gd name="T29" fmla="*/ 17 h 144"/>
                  <a:gd name="T30" fmla="*/ 14 w 432"/>
                  <a:gd name="T31" fmla="*/ 17 h 144"/>
                  <a:gd name="T32" fmla="*/ 13 w 432"/>
                  <a:gd name="T33" fmla="*/ 19 h 144"/>
                  <a:gd name="T34" fmla="*/ 1 w 432"/>
                  <a:gd name="T35" fmla="*/ 141 h 144"/>
                  <a:gd name="T36" fmla="*/ 1 w 432"/>
                  <a:gd name="T37" fmla="*/ 141 h 144"/>
                  <a:gd name="T38" fmla="*/ 4 w 432"/>
                  <a:gd name="T39" fmla="*/ 140 h 144"/>
                  <a:gd name="T40" fmla="*/ 13 w 432"/>
                  <a:gd name="T41" fmla="*/ 54 h 144"/>
                  <a:gd name="T42" fmla="*/ 17 w 432"/>
                  <a:gd name="T43" fmla="*/ 19 h 144"/>
                  <a:gd name="T44" fmla="*/ 17 w 432"/>
                  <a:gd name="T45" fmla="*/ 19 h 144"/>
                  <a:gd name="T46" fmla="*/ 121 w 432"/>
                  <a:gd name="T47" fmla="*/ 15 h 144"/>
                  <a:gd name="T48" fmla="*/ 410 w 432"/>
                  <a:gd name="T49" fmla="*/ 4 h 144"/>
                  <a:gd name="T50" fmla="*/ 359 w 432"/>
                  <a:gd name="T51" fmla="*/ 21 h 144"/>
                  <a:gd name="T52" fmla="*/ 416 w 432"/>
                  <a:gd name="T53" fmla="*/ 2 h 144"/>
                  <a:gd name="T54" fmla="*/ 414 w 432"/>
                  <a:gd name="T55" fmla="*/ 1 h 144"/>
                  <a:gd name="T56" fmla="*/ 432 w 432"/>
                  <a:gd name="T57" fmla="*/ 0 h 144"/>
                  <a:gd name="T58" fmla="*/ 428 w 432"/>
                  <a:gd name="T59" fmla="*/ 0 h 144"/>
                  <a:gd name="T60" fmla="*/ 428 w 432"/>
                  <a:gd name="T61" fmla="*/ 0 h 144"/>
                  <a:gd name="T62" fmla="*/ 423 w 432"/>
                  <a:gd name="T63" fmla="*/ 3 h 144"/>
                  <a:gd name="T64" fmla="*/ 423 w 432"/>
                  <a:gd name="T65" fmla="*/ 3 h 144"/>
                  <a:gd name="T66" fmla="*/ 425 w 432"/>
                  <a:gd name="T67" fmla="*/ 3 h 144"/>
                  <a:gd name="T68" fmla="*/ 432 w 432"/>
                  <a:gd name="T6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32" h="144">
                    <a:moveTo>
                      <a:pt x="1" y="143"/>
                    </a:moveTo>
                    <a:lnTo>
                      <a:pt x="0" y="144"/>
                    </a:lnTo>
                    <a:lnTo>
                      <a:pt x="1" y="144"/>
                    </a:lnTo>
                    <a:lnTo>
                      <a:pt x="1" y="143"/>
                    </a:lnTo>
                    <a:close/>
                    <a:moveTo>
                      <a:pt x="419" y="4"/>
                    </a:moveTo>
                    <a:lnTo>
                      <a:pt x="5" y="143"/>
                    </a:lnTo>
                    <a:lnTo>
                      <a:pt x="419" y="4"/>
                    </a:lnTo>
                    <a:lnTo>
                      <a:pt x="419" y="4"/>
                    </a:lnTo>
                    <a:close/>
                    <a:moveTo>
                      <a:pt x="414" y="1"/>
                    </a:moveTo>
                    <a:lnTo>
                      <a:pt x="277" y="6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3" y="19"/>
                    </a:lnTo>
                    <a:lnTo>
                      <a:pt x="1" y="141"/>
                    </a:lnTo>
                    <a:lnTo>
                      <a:pt x="1" y="141"/>
                    </a:lnTo>
                    <a:lnTo>
                      <a:pt x="4" y="140"/>
                    </a:lnTo>
                    <a:lnTo>
                      <a:pt x="13" y="54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21" y="15"/>
                    </a:lnTo>
                    <a:lnTo>
                      <a:pt x="410" y="4"/>
                    </a:lnTo>
                    <a:lnTo>
                      <a:pt x="359" y="21"/>
                    </a:lnTo>
                    <a:lnTo>
                      <a:pt x="416" y="2"/>
                    </a:lnTo>
                    <a:lnTo>
                      <a:pt x="414" y="1"/>
                    </a:lnTo>
                    <a:close/>
                    <a:moveTo>
                      <a:pt x="432" y="0"/>
                    </a:moveTo>
                    <a:lnTo>
                      <a:pt x="428" y="0"/>
                    </a:lnTo>
                    <a:lnTo>
                      <a:pt x="428" y="0"/>
                    </a:lnTo>
                    <a:lnTo>
                      <a:pt x="423" y="3"/>
                    </a:lnTo>
                    <a:lnTo>
                      <a:pt x="423" y="3"/>
                    </a:lnTo>
                    <a:lnTo>
                      <a:pt x="425" y="3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349"/>
              <p:cNvSpPr>
                <a:spLocks noEditPoints="1"/>
              </p:cNvSpPr>
              <p:nvPr/>
            </p:nvSpPr>
            <p:spPr bwMode="auto">
              <a:xfrm>
                <a:off x="3541" y="2891"/>
                <a:ext cx="432" cy="144"/>
              </a:xfrm>
              <a:custGeom>
                <a:avLst/>
                <a:gdLst>
                  <a:gd name="T0" fmla="*/ 1 w 432"/>
                  <a:gd name="T1" fmla="*/ 143 h 144"/>
                  <a:gd name="T2" fmla="*/ 0 w 432"/>
                  <a:gd name="T3" fmla="*/ 144 h 144"/>
                  <a:gd name="T4" fmla="*/ 1 w 432"/>
                  <a:gd name="T5" fmla="*/ 144 h 144"/>
                  <a:gd name="T6" fmla="*/ 1 w 432"/>
                  <a:gd name="T7" fmla="*/ 143 h 144"/>
                  <a:gd name="T8" fmla="*/ 419 w 432"/>
                  <a:gd name="T9" fmla="*/ 4 h 144"/>
                  <a:gd name="T10" fmla="*/ 5 w 432"/>
                  <a:gd name="T11" fmla="*/ 143 h 144"/>
                  <a:gd name="T12" fmla="*/ 419 w 432"/>
                  <a:gd name="T13" fmla="*/ 4 h 144"/>
                  <a:gd name="T14" fmla="*/ 419 w 432"/>
                  <a:gd name="T15" fmla="*/ 4 h 144"/>
                  <a:gd name="T16" fmla="*/ 414 w 432"/>
                  <a:gd name="T17" fmla="*/ 1 h 144"/>
                  <a:gd name="T18" fmla="*/ 277 w 432"/>
                  <a:gd name="T19" fmla="*/ 6 h 144"/>
                  <a:gd name="T20" fmla="*/ 17 w 432"/>
                  <a:gd name="T21" fmla="*/ 15 h 144"/>
                  <a:gd name="T22" fmla="*/ 17 w 432"/>
                  <a:gd name="T23" fmla="*/ 15 h 144"/>
                  <a:gd name="T24" fmla="*/ 14 w 432"/>
                  <a:gd name="T25" fmla="*/ 15 h 144"/>
                  <a:gd name="T26" fmla="*/ 14 w 432"/>
                  <a:gd name="T27" fmla="*/ 15 h 144"/>
                  <a:gd name="T28" fmla="*/ 14 w 432"/>
                  <a:gd name="T29" fmla="*/ 17 h 144"/>
                  <a:gd name="T30" fmla="*/ 14 w 432"/>
                  <a:gd name="T31" fmla="*/ 17 h 144"/>
                  <a:gd name="T32" fmla="*/ 13 w 432"/>
                  <a:gd name="T33" fmla="*/ 19 h 144"/>
                  <a:gd name="T34" fmla="*/ 1 w 432"/>
                  <a:gd name="T35" fmla="*/ 141 h 144"/>
                  <a:gd name="T36" fmla="*/ 1 w 432"/>
                  <a:gd name="T37" fmla="*/ 141 h 144"/>
                  <a:gd name="T38" fmla="*/ 4 w 432"/>
                  <a:gd name="T39" fmla="*/ 140 h 144"/>
                  <a:gd name="T40" fmla="*/ 13 w 432"/>
                  <a:gd name="T41" fmla="*/ 54 h 144"/>
                  <a:gd name="T42" fmla="*/ 17 w 432"/>
                  <a:gd name="T43" fmla="*/ 19 h 144"/>
                  <a:gd name="T44" fmla="*/ 17 w 432"/>
                  <a:gd name="T45" fmla="*/ 19 h 144"/>
                  <a:gd name="T46" fmla="*/ 121 w 432"/>
                  <a:gd name="T47" fmla="*/ 15 h 144"/>
                  <a:gd name="T48" fmla="*/ 410 w 432"/>
                  <a:gd name="T49" fmla="*/ 4 h 144"/>
                  <a:gd name="T50" fmla="*/ 359 w 432"/>
                  <a:gd name="T51" fmla="*/ 21 h 144"/>
                  <a:gd name="T52" fmla="*/ 416 w 432"/>
                  <a:gd name="T53" fmla="*/ 2 h 144"/>
                  <a:gd name="T54" fmla="*/ 414 w 432"/>
                  <a:gd name="T55" fmla="*/ 1 h 144"/>
                  <a:gd name="T56" fmla="*/ 432 w 432"/>
                  <a:gd name="T57" fmla="*/ 0 h 144"/>
                  <a:gd name="T58" fmla="*/ 428 w 432"/>
                  <a:gd name="T59" fmla="*/ 0 h 144"/>
                  <a:gd name="T60" fmla="*/ 428 w 432"/>
                  <a:gd name="T61" fmla="*/ 0 h 144"/>
                  <a:gd name="T62" fmla="*/ 423 w 432"/>
                  <a:gd name="T63" fmla="*/ 3 h 144"/>
                  <a:gd name="T64" fmla="*/ 423 w 432"/>
                  <a:gd name="T65" fmla="*/ 3 h 144"/>
                  <a:gd name="T66" fmla="*/ 425 w 432"/>
                  <a:gd name="T67" fmla="*/ 3 h 144"/>
                  <a:gd name="T68" fmla="*/ 432 w 432"/>
                  <a:gd name="T6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32" h="144">
                    <a:moveTo>
                      <a:pt x="1" y="143"/>
                    </a:moveTo>
                    <a:lnTo>
                      <a:pt x="0" y="144"/>
                    </a:lnTo>
                    <a:lnTo>
                      <a:pt x="1" y="144"/>
                    </a:lnTo>
                    <a:lnTo>
                      <a:pt x="1" y="143"/>
                    </a:lnTo>
                    <a:moveTo>
                      <a:pt x="419" y="4"/>
                    </a:moveTo>
                    <a:lnTo>
                      <a:pt x="5" y="143"/>
                    </a:lnTo>
                    <a:lnTo>
                      <a:pt x="419" y="4"/>
                    </a:lnTo>
                    <a:lnTo>
                      <a:pt x="419" y="4"/>
                    </a:lnTo>
                    <a:moveTo>
                      <a:pt x="414" y="1"/>
                    </a:moveTo>
                    <a:lnTo>
                      <a:pt x="277" y="6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3" y="19"/>
                    </a:lnTo>
                    <a:lnTo>
                      <a:pt x="1" y="141"/>
                    </a:lnTo>
                    <a:lnTo>
                      <a:pt x="1" y="141"/>
                    </a:lnTo>
                    <a:lnTo>
                      <a:pt x="4" y="140"/>
                    </a:lnTo>
                    <a:lnTo>
                      <a:pt x="13" y="54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21" y="15"/>
                    </a:lnTo>
                    <a:lnTo>
                      <a:pt x="410" y="4"/>
                    </a:lnTo>
                    <a:lnTo>
                      <a:pt x="359" y="21"/>
                    </a:lnTo>
                    <a:lnTo>
                      <a:pt x="416" y="2"/>
                    </a:lnTo>
                    <a:lnTo>
                      <a:pt x="414" y="1"/>
                    </a:lnTo>
                    <a:moveTo>
                      <a:pt x="432" y="0"/>
                    </a:moveTo>
                    <a:lnTo>
                      <a:pt x="428" y="0"/>
                    </a:lnTo>
                    <a:lnTo>
                      <a:pt x="428" y="0"/>
                    </a:lnTo>
                    <a:lnTo>
                      <a:pt x="423" y="3"/>
                    </a:lnTo>
                    <a:lnTo>
                      <a:pt x="423" y="3"/>
                    </a:lnTo>
                    <a:lnTo>
                      <a:pt x="425" y="3"/>
                    </a:lnTo>
                    <a:lnTo>
                      <a:pt x="43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350"/>
              <p:cNvSpPr>
                <a:spLocks noEditPoints="1"/>
              </p:cNvSpPr>
              <p:nvPr/>
            </p:nvSpPr>
            <p:spPr bwMode="auto">
              <a:xfrm>
                <a:off x="3540" y="2893"/>
                <a:ext cx="423" cy="442"/>
              </a:xfrm>
              <a:custGeom>
                <a:avLst/>
                <a:gdLst>
                  <a:gd name="T0" fmla="*/ 6 w 423"/>
                  <a:gd name="T1" fmla="*/ 141 h 442"/>
                  <a:gd name="T2" fmla="*/ 6 w 423"/>
                  <a:gd name="T3" fmla="*/ 141 h 442"/>
                  <a:gd name="T4" fmla="*/ 420 w 423"/>
                  <a:gd name="T5" fmla="*/ 2 h 442"/>
                  <a:gd name="T6" fmla="*/ 419 w 423"/>
                  <a:gd name="T7" fmla="*/ 8 h 442"/>
                  <a:gd name="T8" fmla="*/ 344 w 423"/>
                  <a:gd name="T9" fmla="*/ 436 h 442"/>
                  <a:gd name="T10" fmla="*/ 344 w 423"/>
                  <a:gd name="T11" fmla="*/ 436 h 442"/>
                  <a:gd name="T12" fmla="*/ 6 w 423"/>
                  <a:gd name="T13" fmla="*/ 141 h 442"/>
                  <a:gd name="T14" fmla="*/ 417 w 423"/>
                  <a:gd name="T15" fmla="*/ 0 h 442"/>
                  <a:gd name="T16" fmla="*/ 360 w 423"/>
                  <a:gd name="T17" fmla="*/ 19 h 442"/>
                  <a:gd name="T18" fmla="*/ 5 w 423"/>
                  <a:gd name="T19" fmla="*/ 138 h 442"/>
                  <a:gd name="T20" fmla="*/ 2 w 423"/>
                  <a:gd name="T21" fmla="*/ 139 h 442"/>
                  <a:gd name="T22" fmla="*/ 0 w 423"/>
                  <a:gd name="T23" fmla="*/ 139 h 442"/>
                  <a:gd name="T24" fmla="*/ 2 w 423"/>
                  <a:gd name="T25" fmla="*/ 141 h 442"/>
                  <a:gd name="T26" fmla="*/ 2 w 423"/>
                  <a:gd name="T27" fmla="*/ 142 h 442"/>
                  <a:gd name="T28" fmla="*/ 3 w 423"/>
                  <a:gd name="T29" fmla="*/ 142 h 442"/>
                  <a:gd name="T30" fmla="*/ 340 w 423"/>
                  <a:gd name="T31" fmla="*/ 437 h 442"/>
                  <a:gd name="T32" fmla="*/ 343 w 423"/>
                  <a:gd name="T33" fmla="*/ 439 h 442"/>
                  <a:gd name="T34" fmla="*/ 346 w 423"/>
                  <a:gd name="T35" fmla="*/ 442 h 442"/>
                  <a:gd name="T36" fmla="*/ 346 w 423"/>
                  <a:gd name="T37" fmla="*/ 442 h 442"/>
                  <a:gd name="T38" fmla="*/ 346 w 423"/>
                  <a:gd name="T39" fmla="*/ 441 h 442"/>
                  <a:gd name="T40" fmla="*/ 346 w 423"/>
                  <a:gd name="T41" fmla="*/ 439 h 442"/>
                  <a:gd name="T42" fmla="*/ 346 w 423"/>
                  <a:gd name="T43" fmla="*/ 439 h 442"/>
                  <a:gd name="T44" fmla="*/ 348 w 423"/>
                  <a:gd name="T45" fmla="*/ 430 h 442"/>
                  <a:gd name="T46" fmla="*/ 348 w 423"/>
                  <a:gd name="T47" fmla="*/ 430 h 442"/>
                  <a:gd name="T48" fmla="*/ 422 w 423"/>
                  <a:gd name="T49" fmla="*/ 4 h 442"/>
                  <a:gd name="T50" fmla="*/ 422 w 423"/>
                  <a:gd name="T51" fmla="*/ 4 h 442"/>
                  <a:gd name="T52" fmla="*/ 423 w 423"/>
                  <a:gd name="T53" fmla="*/ 2 h 442"/>
                  <a:gd name="T54" fmla="*/ 421 w 423"/>
                  <a:gd name="T55" fmla="*/ 1 h 442"/>
                  <a:gd name="T56" fmla="*/ 421 w 423"/>
                  <a:gd name="T57" fmla="*/ 2 h 442"/>
                  <a:gd name="T58" fmla="*/ 421 w 423"/>
                  <a:gd name="T59" fmla="*/ 1 h 442"/>
                  <a:gd name="T60" fmla="*/ 417 w 423"/>
                  <a:gd name="T61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3" h="442">
                    <a:moveTo>
                      <a:pt x="6" y="141"/>
                    </a:moveTo>
                    <a:lnTo>
                      <a:pt x="6" y="141"/>
                    </a:lnTo>
                    <a:lnTo>
                      <a:pt x="420" y="2"/>
                    </a:lnTo>
                    <a:lnTo>
                      <a:pt x="419" y="8"/>
                    </a:lnTo>
                    <a:lnTo>
                      <a:pt x="344" y="436"/>
                    </a:lnTo>
                    <a:lnTo>
                      <a:pt x="344" y="436"/>
                    </a:lnTo>
                    <a:lnTo>
                      <a:pt x="6" y="141"/>
                    </a:lnTo>
                    <a:close/>
                    <a:moveTo>
                      <a:pt x="417" y="0"/>
                    </a:moveTo>
                    <a:lnTo>
                      <a:pt x="360" y="19"/>
                    </a:lnTo>
                    <a:lnTo>
                      <a:pt x="5" y="138"/>
                    </a:lnTo>
                    <a:lnTo>
                      <a:pt x="2" y="139"/>
                    </a:lnTo>
                    <a:lnTo>
                      <a:pt x="0" y="139"/>
                    </a:lnTo>
                    <a:lnTo>
                      <a:pt x="2" y="141"/>
                    </a:lnTo>
                    <a:lnTo>
                      <a:pt x="2" y="142"/>
                    </a:lnTo>
                    <a:lnTo>
                      <a:pt x="3" y="142"/>
                    </a:lnTo>
                    <a:lnTo>
                      <a:pt x="340" y="437"/>
                    </a:lnTo>
                    <a:lnTo>
                      <a:pt x="343" y="439"/>
                    </a:lnTo>
                    <a:lnTo>
                      <a:pt x="346" y="442"/>
                    </a:lnTo>
                    <a:lnTo>
                      <a:pt x="346" y="442"/>
                    </a:lnTo>
                    <a:lnTo>
                      <a:pt x="346" y="441"/>
                    </a:lnTo>
                    <a:lnTo>
                      <a:pt x="346" y="439"/>
                    </a:lnTo>
                    <a:lnTo>
                      <a:pt x="346" y="439"/>
                    </a:lnTo>
                    <a:lnTo>
                      <a:pt x="348" y="430"/>
                    </a:lnTo>
                    <a:lnTo>
                      <a:pt x="348" y="430"/>
                    </a:lnTo>
                    <a:lnTo>
                      <a:pt x="422" y="4"/>
                    </a:lnTo>
                    <a:lnTo>
                      <a:pt x="422" y="4"/>
                    </a:lnTo>
                    <a:lnTo>
                      <a:pt x="423" y="2"/>
                    </a:lnTo>
                    <a:lnTo>
                      <a:pt x="421" y="1"/>
                    </a:lnTo>
                    <a:lnTo>
                      <a:pt x="421" y="2"/>
                    </a:lnTo>
                    <a:lnTo>
                      <a:pt x="421" y="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351"/>
              <p:cNvSpPr>
                <a:spLocks noEditPoints="1"/>
              </p:cNvSpPr>
              <p:nvPr/>
            </p:nvSpPr>
            <p:spPr bwMode="auto">
              <a:xfrm>
                <a:off x="3540" y="2893"/>
                <a:ext cx="423" cy="442"/>
              </a:xfrm>
              <a:custGeom>
                <a:avLst/>
                <a:gdLst>
                  <a:gd name="T0" fmla="*/ 6 w 423"/>
                  <a:gd name="T1" fmla="*/ 141 h 442"/>
                  <a:gd name="T2" fmla="*/ 6 w 423"/>
                  <a:gd name="T3" fmla="*/ 141 h 442"/>
                  <a:gd name="T4" fmla="*/ 420 w 423"/>
                  <a:gd name="T5" fmla="*/ 2 h 442"/>
                  <a:gd name="T6" fmla="*/ 419 w 423"/>
                  <a:gd name="T7" fmla="*/ 8 h 442"/>
                  <a:gd name="T8" fmla="*/ 344 w 423"/>
                  <a:gd name="T9" fmla="*/ 436 h 442"/>
                  <a:gd name="T10" fmla="*/ 344 w 423"/>
                  <a:gd name="T11" fmla="*/ 436 h 442"/>
                  <a:gd name="T12" fmla="*/ 6 w 423"/>
                  <a:gd name="T13" fmla="*/ 141 h 442"/>
                  <a:gd name="T14" fmla="*/ 417 w 423"/>
                  <a:gd name="T15" fmla="*/ 0 h 442"/>
                  <a:gd name="T16" fmla="*/ 360 w 423"/>
                  <a:gd name="T17" fmla="*/ 19 h 442"/>
                  <a:gd name="T18" fmla="*/ 5 w 423"/>
                  <a:gd name="T19" fmla="*/ 138 h 442"/>
                  <a:gd name="T20" fmla="*/ 2 w 423"/>
                  <a:gd name="T21" fmla="*/ 139 h 442"/>
                  <a:gd name="T22" fmla="*/ 0 w 423"/>
                  <a:gd name="T23" fmla="*/ 139 h 442"/>
                  <a:gd name="T24" fmla="*/ 2 w 423"/>
                  <a:gd name="T25" fmla="*/ 141 h 442"/>
                  <a:gd name="T26" fmla="*/ 2 w 423"/>
                  <a:gd name="T27" fmla="*/ 142 h 442"/>
                  <a:gd name="T28" fmla="*/ 3 w 423"/>
                  <a:gd name="T29" fmla="*/ 142 h 442"/>
                  <a:gd name="T30" fmla="*/ 340 w 423"/>
                  <a:gd name="T31" fmla="*/ 437 h 442"/>
                  <a:gd name="T32" fmla="*/ 343 w 423"/>
                  <a:gd name="T33" fmla="*/ 439 h 442"/>
                  <a:gd name="T34" fmla="*/ 346 w 423"/>
                  <a:gd name="T35" fmla="*/ 442 h 442"/>
                  <a:gd name="T36" fmla="*/ 346 w 423"/>
                  <a:gd name="T37" fmla="*/ 442 h 442"/>
                  <a:gd name="T38" fmla="*/ 346 w 423"/>
                  <a:gd name="T39" fmla="*/ 441 h 442"/>
                  <a:gd name="T40" fmla="*/ 346 w 423"/>
                  <a:gd name="T41" fmla="*/ 439 h 442"/>
                  <a:gd name="T42" fmla="*/ 346 w 423"/>
                  <a:gd name="T43" fmla="*/ 439 h 442"/>
                  <a:gd name="T44" fmla="*/ 348 w 423"/>
                  <a:gd name="T45" fmla="*/ 430 h 442"/>
                  <a:gd name="T46" fmla="*/ 348 w 423"/>
                  <a:gd name="T47" fmla="*/ 430 h 442"/>
                  <a:gd name="T48" fmla="*/ 422 w 423"/>
                  <a:gd name="T49" fmla="*/ 4 h 442"/>
                  <a:gd name="T50" fmla="*/ 422 w 423"/>
                  <a:gd name="T51" fmla="*/ 4 h 442"/>
                  <a:gd name="T52" fmla="*/ 423 w 423"/>
                  <a:gd name="T53" fmla="*/ 2 h 442"/>
                  <a:gd name="T54" fmla="*/ 421 w 423"/>
                  <a:gd name="T55" fmla="*/ 1 h 442"/>
                  <a:gd name="T56" fmla="*/ 421 w 423"/>
                  <a:gd name="T57" fmla="*/ 2 h 442"/>
                  <a:gd name="T58" fmla="*/ 421 w 423"/>
                  <a:gd name="T59" fmla="*/ 1 h 442"/>
                  <a:gd name="T60" fmla="*/ 417 w 423"/>
                  <a:gd name="T61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3" h="442">
                    <a:moveTo>
                      <a:pt x="6" y="141"/>
                    </a:moveTo>
                    <a:lnTo>
                      <a:pt x="6" y="141"/>
                    </a:lnTo>
                    <a:lnTo>
                      <a:pt x="420" y="2"/>
                    </a:lnTo>
                    <a:lnTo>
                      <a:pt x="419" y="8"/>
                    </a:lnTo>
                    <a:lnTo>
                      <a:pt x="344" y="436"/>
                    </a:lnTo>
                    <a:lnTo>
                      <a:pt x="344" y="436"/>
                    </a:lnTo>
                    <a:lnTo>
                      <a:pt x="6" y="141"/>
                    </a:lnTo>
                    <a:moveTo>
                      <a:pt x="417" y="0"/>
                    </a:moveTo>
                    <a:lnTo>
                      <a:pt x="360" y="19"/>
                    </a:lnTo>
                    <a:lnTo>
                      <a:pt x="5" y="138"/>
                    </a:lnTo>
                    <a:lnTo>
                      <a:pt x="2" y="139"/>
                    </a:lnTo>
                    <a:lnTo>
                      <a:pt x="0" y="139"/>
                    </a:lnTo>
                    <a:lnTo>
                      <a:pt x="2" y="141"/>
                    </a:lnTo>
                    <a:lnTo>
                      <a:pt x="2" y="142"/>
                    </a:lnTo>
                    <a:lnTo>
                      <a:pt x="3" y="142"/>
                    </a:lnTo>
                    <a:lnTo>
                      <a:pt x="340" y="437"/>
                    </a:lnTo>
                    <a:lnTo>
                      <a:pt x="343" y="439"/>
                    </a:lnTo>
                    <a:lnTo>
                      <a:pt x="346" y="442"/>
                    </a:lnTo>
                    <a:lnTo>
                      <a:pt x="346" y="442"/>
                    </a:lnTo>
                    <a:lnTo>
                      <a:pt x="346" y="441"/>
                    </a:lnTo>
                    <a:lnTo>
                      <a:pt x="346" y="439"/>
                    </a:lnTo>
                    <a:lnTo>
                      <a:pt x="346" y="439"/>
                    </a:lnTo>
                    <a:lnTo>
                      <a:pt x="348" y="430"/>
                    </a:lnTo>
                    <a:lnTo>
                      <a:pt x="348" y="430"/>
                    </a:lnTo>
                    <a:lnTo>
                      <a:pt x="422" y="4"/>
                    </a:lnTo>
                    <a:lnTo>
                      <a:pt x="422" y="4"/>
                    </a:lnTo>
                    <a:lnTo>
                      <a:pt x="423" y="2"/>
                    </a:lnTo>
                    <a:lnTo>
                      <a:pt x="421" y="1"/>
                    </a:lnTo>
                    <a:lnTo>
                      <a:pt x="421" y="2"/>
                    </a:lnTo>
                    <a:lnTo>
                      <a:pt x="421" y="1"/>
                    </a:lnTo>
                    <a:lnTo>
                      <a:pt x="4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352"/>
              <p:cNvSpPr>
                <a:spLocks noEditPoints="1"/>
              </p:cNvSpPr>
              <p:nvPr/>
            </p:nvSpPr>
            <p:spPr bwMode="auto">
              <a:xfrm>
                <a:off x="1930" y="1788"/>
                <a:ext cx="420" cy="269"/>
              </a:xfrm>
              <a:custGeom>
                <a:avLst/>
                <a:gdLst>
                  <a:gd name="T0" fmla="*/ 414 w 420"/>
                  <a:gd name="T1" fmla="*/ 241 h 269"/>
                  <a:gd name="T2" fmla="*/ 342 w 420"/>
                  <a:gd name="T3" fmla="*/ 269 h 269"/>
                  <a:gd name="T4" fmla="*/ 414 w 420"/>
                  <a:gd name="T5" fmla="*/ 241 h 269"/>
                  <a:gd name="T6" fmla="*/ 414 w 420"/>
                  <a:gd name="T7" fmla="*/ 241 h 269"/>
                  <a:gd name="T8" fmla="*/ 414 w 420"/>
                  <a:gd name="T9" fmla="*/ 241 h 269"/>
                  <a:gd name="T10" fmla="*/ 419 w 420"/>
                  <a:gd name="T11" fmla="*/ 239 h 269"/>
                  <a:gd name="T12" fmla="*/ 418 w 420"/>
                  <a:gd name="T13" fmla="*/ 240 h 269"/>
                  <a:gd name="T14" fmla="*/ 418 w 420"/>
                  <a:gd name="T15" fmla="*/ 240 h 269"/>
                  <a:gd name="T16" fmla="*/ 420 w 420"/>
                  <a:gd name="T17" fmla="*/ 239 h 269"/>
                  <a:gd name="T18" fmla="*/ 419 w 420"/>
                  <a:gd name="T19" fmla="*/ 239 h 269"/>
                  <a:gd name="T20" fmla="*/ 0 w 420"/>
                  <a:gd name="T21" fmla="*/ 0 h 269"/>
                  <a:gd name="T22" fmla="*/ 0 w 420"/>
                  <a:gd name="T23" fmla="*/ 0 h 269"/>
                  <a:gd name="T24" fmla="*/ 413 w 420"/>
                  <a:gd name="T25" fmla="*/ 239 h 269"/>
                  <a:gd name="T26" fmla="*/ 413 w 420"/>
                  <a:gd name="T27" fmla="*/ 239 h 269"/>
                  <a:gd name="T28" fmla="*/ 0 w 420"/>
                  <a:gd name="T2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0" h="269">
                    <a:moveTo>
                      <a:pt x="414" y="241"/>
                    </a:moveTo>
                    <a:lnTo>
                      <a:pt x="342" y="269"/>
                    </a:lnTo>
                    <a:lnTo>
                      <a:pt x="414" y="241"/>
                    </a:lnTo>
                    <a:lnTo>
                      <a:pt x="414" y="241"/>
                    </a:lnTo>
                    <a:lnTo>
                      <a:pt x="414" y="241"/>
                    </a:lnTo>
                    <a:close/>
                    <a:moveTo>
                      <a:pt x="419" y="239"/>
                    </a:moveTo>
                    <a:lnTo>
                      <a:pt x="418" y="240"/>
                    </a:lnTo>
                    <a:lnTo>
                      <a:pt x="418" y="240"/>
                    </a:lnTo>
                    <a:lnTo>
                      <a:pt x="420" y="239"/>
                    </a:lnTo>
                    <a:lnTo>
                      <a:pt x="419" y="239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413" y="239"/>
                    </a:lnTo>
                    <a:lnTo>
                      <a:pt x="413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353"/>
              <p:cNvSpPr>
                <a:spLocks noEditPoints="1"/>
              </p:cNvSpPr>
              <p:nvPr/>
            </p:nvSpPr>
            <p:spPr bwMode="auto">
              <a:xfrm>
                <a:off x="1930" y="1788"/>
                <a:ext cx="420" cy="269"/>
              </a:xfrm>
              <a:custGeom>
                <a:avLst/>
                <a:gdLst>
                  <a:gd name="T0" fmla="*/ 414 w 420"/>
                  <a:gd name="T1" fmla="*/ 241 h 269"/>
                  <a:gd name="T2" fmla="*/ 342 w 420"/>
                  <a:gd name="T3" fmla="*/ 269 h 269"/>
                  <a:gd name="T4" fmla="*/ 414 w 420"/>
                  <a:gd name="T5" fmla="*/ 241 h 269"/>
                  <a:gd name="T6" fmla="*/ 414 w 420"/>
                  <a:gd name="T7" fmla="*/ 241 h 269"/>
                  <a:gd name="T8" fmla="*/ 414 w 420"/>
                  <a:gd name="T9" fmla="*/ 241 h 269"/>
                  <a:gd name="T10" fmla="*/ 419 w 420"/>
                  <a:gd name="T11" fmla="*/ 239 h 269"/>
                  <a:gd name="T12" fmla="*/ 418 w 420"/>
                  <a:gd name="T13" fmla="*/ 240 h 269"/>
                  <a:gd name="T14" fmla="*/ 418 w 420"/>
                  <a:gd name="T15" fmla="*/ 240 h 269"/>
                  <a:gd name="T16" fmla="*/ 420 w 420"/>
                  <a:gd name="T17" fmla="*/ 239 h 269"/>
                  <a:gd name="T18" fmla="*/ 419 w 420"/>
                  <a:gd name="T19" fmla="*/ 239 h 269"/>
                  <a:gd name="T20" fmla="*/ 0 w 420"/>
                  <a:gd name="T21" fmla="*/ 0 h 269"/>
                  <a:gd name="T22" fmla="*/ 0 w 420"/>
                  <a:gd name="T23" fmla="*/ 0 h 269"/>
                  <a:gd name="T24" fmla="*/ 413 w 420"/>
                  <a:gd name="T25" fmla="*/ 239 h 269"/>
                  <a:gd name="T26" fmla="*/ 413 w 420"/>
                  <a:gd name="T27" fmla="*/ 239 h 269"/>
                  <a:gd name="T28" fmla="*/ 0 w 420"/>
                  <a:gd name="T2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0" h="269">
                    <a:moveTo>
                      <a:pt x="414" y="241"/>
                    </a:moveTo>
                    <a:lnTo>
                      <a:pt x="342" y="269"/>
                    </a:lnTo>
                    <a:lnTo>
                      <a:pt x="414" y="241"/>
                    </a:lnTo>
                    <a:lnTo>
                      <a:pt x="414" y="241"/>
                    </a:lnTo>
                    <a:lnTo>
                      <a:pt x="414" y="241"/>
                    </a:lnTo>
                    <a:moveTo>
                      <a:pt x="419" y="239"/>
                    </a:moveTo>
                    <a:lnTo>
                      <a:pt x="418" y="240"/>
                    </a:lnTo>
                    <a:lnTo>
                      <a:pt x="418" y="240"/>
                    </a:lnTo>
                    <a:lnTo>
                      <a:pt x="420" y="239"/>
                    </a:lnTo>
                    <a:lnTo>
                      <a:pt x="419" y="239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413" y="239"/>
                    </a:lnTo>
                    <a:lnTo>
                      <a:pt x="413" y="2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354"/>
              <p:cNvSpPr>
                <a:spLocks noEditPoints="1"/>
              </p:cNvSpPr>
              <p:nvPr/>
            </p:nvSpPr>
            <p:spPr bwMode="auto">
              <a:xfrm>
                <a:off x="2255" y="2027"/>
                <a:ext cx="93" cy="499"/>
              </a:xfrm>
              <a:custGeom>
                <a:avLst/>
                <a:gdLst>
                  <a:gd name="T0" fmla="*/ 14 w 93"/>
                  <a:gd name="T1" fmla="*/ 35 h 499"/>
                  <a:gd name="T2" fmla="*/ 14 w 93"/>
                  <a:gd name="T3" fmla="*/ 35 h 499"/>
                  <a:gd name="T4" fmla="*/ 0 w 93"/>
                  <a:gd name="T5" fmla="*/ 495 h 499"/>
                  <a:gd name="T6" fmla="*/ 14 w 93"/>
                  <a:gd name="T7" fmla="*/ 35 h 499"/>
                  <a:gd name="T8" fmla="*/ 88 w 93"/>
                  <a:gd name="T9" fmla="*/ 0 h 499"/>
                  <a:gd name="T10" fmla="*/ 88 w 93"/>
                  <a:gd name="T11" fmla="*/ 0 h 499"/>
                  <a:gd name="T12" fmla="*/ 20 w 93"/>
                  <a:gd name="T13" fmla="*/ 26 h 499"/>
                  <a:gd name="T14" fmla="*/ 18 w 93"/>
                  <a:gd name="T15" fmla="*/ 30 h 499"/>
                  <a:gd name="T16" fmla="*/ 18 w 93"/>
                  <a:gd name="T17" fmla="*/ 30 h 499"/>
                  <a:gd name="T18" fmla="*/ 17 w 93"/>
                  <a:gd name="T19" fmla="*/ 30 h 499"/>
                  <a:gd name="T20" fmla="*/ 8 w 93"/>
                  <a:gd name="T21" fmla="*/ 342 h 499"/>
                  <a:gd name="T22" fmla="*/ 17 w 93"/>
                  <a:gd name="T23" fmla="*/ 30 h 499"/>
                  <a:gd name="T24" fmla="*/ 89 w 93"/>
                  <a:gd name="T25" fmla="*/ 2 h 499"/>
                  <a:gd name="T26" fmla="*/ 89 w 93"/>
                  <a:gd name="T27" fmla="*/ 2 h 499"/>
                  <a:gd name="T28" fmla="*/ 57 w 93"/>
                  <a:gd name="T29" fmla="*/ 176 h 499"/>
                  <a:gd name="T30" fmla="*/ 3 w 93"/>
                  <a:gd name="T31" fmla="*/ 477 h 499"/>
                  <a:gd name="T32" fmla="*/ 3 w 93"/>
                  <a:gd name="T33" fmla="*/ 495 h 499"/>
                  <a:gd name="T34" fmla="*/ 3 w 93"/>
                  <a:gd name="T35" fmla="*/ 495 h 499"/>
                  <a:gd name="T36" fmla="*/ 3 w 93"/>
                  <a:gd name="T37" fmla="*/ 499 h 499"/>
                  <a:gd name="T38" fmla="*/ 3 w 93"/>
                  <a:gd name="T39" fmla="*/ 499 h 499"/>
                  <a:gd name="T40" fmla="*/ 3 w 93"/>
                  <a:gd name="T41" fmla="*/ 498 h 499"/>
                  <a:gd name="T42" fmla="*/ 3 w 93"/>
                  <a:gd name="T43" fmla="*/ 497 h 499"/>
                  <a:gd name="T44" fmla="*/ 3 w 93"/>
                  <a:gd name="T45" fmla="*/ 497 h 499"/>
                  <a:gd name="T46" fmla="*/ 5 w 93"/>
                  <a:gd name="T47" fmla="*/ 482 h 499"/>
                  <a:gd name="T48" fmla="*/ 90 w 93"/>
                  <a:gd name="T49" fmla="*/ 14 h 499"/>
                  <a:gd name="T50" fmla="*/ 93 w 93"/>
                  <a:gd name="T51" fmla="*/ 1 h 499"/>
                  <a:gd name="T52" fmla="*/ 93 w 93"/>
                  <a:gd name="T53" fmla="*/ 1 h 499"/>
                  <a:gd name="T54" fmla="*/ 93 w 93"/>
                  <a:gd name="T55" fmla="*/ 1 h 499"/>
                  <a:gd name="T56" fmla="*/ 93 w 93"/>
                  <a:gd name="T57" fmla="*/ 1 h 499"/>
                  <a:gd name="T58" fmla="*/ 92 w 93"/>
                  <a:gd name="T59" fmla="*/ 1 h 499"/>
                  <a:gd name="T60" fmla="*/ 91 w 93"/>
                  <a:gd name="T61" fmla="*/ 2 h 499"/>
                  <a:gd name="T62" fmla="*/ 88 w 93"/>
                  <a:gd name="T63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3" h="499">
                    <a:moveTo>
                      <a:pt x="14" y="35"/>
                    </a:moveTo>
                    <a:lnTo>
                      <a:pt x="14" y="35"/>
                    </a:lnTo>
                    <a:lnTo>
                      <a:pt x="0" y="495"/>
                    </a:lnTo>
                    <a:lnTo>
                      <a:pt x="14" y="35"/>
                    </a:lnTo>
                    <a:close/>
                    <a:moveTo>
                      <a:pt x="88" y="0"/>
                    </a:moveTo>
                    <a:lnTo>
                      <a:pt x="88" y="0"/>
                    </a:lnTo>
                    <a:lnTo>
                      <a:pt x="20" y="26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7" y="30"/>
                    </a:lnTo>
                    <a:lnTo>
                      <a:pt x="8" y="342"/>
                    </a:lnTo>
                    <a:lnTo>
                      <a:pt x="17" y="30"/>
                    </a:lnTo>
                    <a:lnTo>
                      <a:pt x="89" y="2"/>
                    </a:lnTo>
                    <a:lnTo>
                      <a:pt x="89" y="2"/>
                    </a:lnTo>
                    <a:lnTo>
                      <a:pt x="57" y="176"/>
                    </a:lnTo>
                    <a:lnTo>
                      <a:pt x="3" y="477"/>
                    </a:lnTo>
                    <a:lnTo>
                      <a:pt x="3" y="495"/>
                    </a:lnTo>
                    <a:lnTo>
                      <a:pt x="3" y="495"/>
                    </a:lnTo>
                    <a:lnTo>
                      <a:pt x="3" y="499"/>
                    </a:lnTo>
                    <a:lnTo>
                      <a:pt x="3" y="499"/>
                    </a:lnTo>
                    <a:lnTo>
                      <a:pt x="3" y="498"/>
                    </a:lnTo>
                    <a:lnTo>
                      <a:pt x="3" y="497"/>
                    </a:lnTo>
                    <a:lnTo>
                      <a:pt x="3" y="497"/>
                    </a:lnTo>
                    <a:lnTo>
                      <a:pt x="5" y="482"/>
                    </a:lnTo>
                    <a:lnTo>
                      <a:pt x="90" y="14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2" y="1"/>
                    </a:lnTo>
                    <a:lnTo>
                      <a:pt x="91" y="2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355"/>
              <p:cNvSpPr>
                <a:spLocks noEditPoints="1"/>
              </p:cNvSpPr>
              <p:nvPr/>
            </p:nvSpPr>
            <p:spPr bwMode="auto">
              <a:xfrm>
                <a:off x="2255" y="2027"/>
                <a:ext cx="93" cy="499"/>
              </a:xfrm>
              <a:custGeom>
                <a:avLst/>
                <a:gdLst>
                  <a:gd name="T0" fmla="*/ 14 w 93"/>
                  <a:gd name="T1" fmla="*/ 35 h 499"/>
                  <a:gd name="T2" fmla="*/ 14 w 93"/>
                  <a:gd name="T3" fmla="*/ 35 h 499"/>
                  <a:gd name="T4" fmla="*/ 0 w 93"/>
                  <a:gd name="T5" fmla="*/ 495 h 499"/>
                  <a:gd name="T6" fmla="*/ 14 w 93"/>
                  <a:gd name="T7" fmla="*/ 35 h 499"/>
                  <a:gd name="T8" fmla="*/ 88 w 93"/>
                  <a:gd name="T9" fmla="*/ 0 h 499"/>
                  <a:gd name="T10" fmla="*/ 88 w 93"/>
                  <a:gd name="T11" fmla="*/ 0 h 499"/>
                  <a:gd name="T12" fmla="*/ 20 w 93"/>
                  <a:gd name="T13" fmla="*/ 26 h 499"/>
                  <a:gd name="T14" fmla="*/ 18 w 93"/>
                  <a:gd name="T15" fmla="*/ 30 h 499"/>
                  <a:gd name="T16" fmla="*/ 18 w 93"/>
                  <a:gd name="T17" fmla="*/ 30 h 499"/>
                  <a:gd name="T18" fmla="*/ 17 w 93"/>
                  <a:gd name="T19" fmla="*/ 30 h 499"/>
                  <a:gd name="T20" fmla="*/ 8 w 93"/>
                  <a:gd name="T21" fmla="*/ 342 h 499"/>
                  <a:gd name="T22" fmla="*/ 17 w 93"/>
                  <a:gd name="T23" fmla="*/ 30 h 499"/>
                  <a:gd name="T24" fmla="*/ 89 w 93"/>
                  <a:gd name="T25" fmla="*/ 2 h 499"/>
                  <a:gd name="T26" fmla="*/ 89 w 93"/>
                  <a:gd name="T27" fmla="*/ 2 h 499"/>
                  <a:gd name="T28" fmla="*/ 57 w 93"/>
                  <a:gd name="T29" fmla="*/ 176 h 499"/>
                  <a:gd name="T30" fmla="*/ 3 w 93"/>
                  <a:gd name="T31" fmla="*/ 477 h 499"/>
                  <a:gd name="T32" fmla="*/ 3 w 93"/>
                  <a:gd name="T33" fmla="*/ 495 h 499"/>
                  <a:gd name="T34" fmla="*/ 3 w 93"/>
                  <a:gd name="T35" fmla="*/ 495 h 499"/>
                  <a:gd name="T36" fmla="*/ 3 w 93"/>
                  <a:gd name="T37" fmla="*/ 499 h 499"/>
                  <a:gd name="T38" fmla="*/ 3 w 93"/>
                  <a:gd name="T39" fmla="*/ 499 h 499"/>
                  <a:gd name="T40" fmla="*/ 3 w 93"/>
                  <a:gd name="T41" fmla="*/ 498 h 499"/>
                  <a:gd name="T42" fmla="*/ 3 w 93"/>
                  <a:gd name="T43" fmla="*/ 497 h 499"/>
                  <a:gd name="T44" fmla="*/ 3 w 93"/>
                  <a:gd name="T45" fmla="*/ 497 h 499"/>
                  <a:gd name="T46" fmla="*/ 5 w 93"/>
                  <a:gd name="T47" fmla="*/ 482 h 499"/>
                  <a:gd name="T48" fmla="*/ 90 w 93"/>
                  <a:gd name="T49" fmla="*/ 14 h 499"/>
                  <a:gd name="T50" fmla="*/ 93 w 93"/>
                  <a:gd name="T51" fmla="*/ 1 h 499"/>
                  <a:gd name="T52" fmla="*/ 93 w 93"/>
                  <a:gd name="T53" fmla="*/ 1 h 499"/>
                  <a:gd name="T54" fmla="*/ 93 w 93"/>
                  <a:gd name="T55" fmla="*/ 1 h 499"/>
                  <a:gd name="T56" fmla="*/ 93 w 93"/>
                  <a:gd name="T57" fmla="*/ 1 h 499"/>
                  <a:gd name="T58" fmla="*/ 92 w 93"/>
                  <a:gd name="T59" fmla="*/ 1 h 499"/>
                  <a:gd name="T60" fmla="*/ 91 w 93"/>
                  <a:gd name="T61" fmla="*/ 2 h 499"/>
                  <a:gd name="T62" fmla="*/ 88 w 93"/>
                  <a:gd name="T63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3" h="499">
                    <a:moveTo>
                      <a:pt x="14" y="35"/>
                    </a:moveTo>
                    <a:lnTo>
                      <a:pt x="14" y="35"/>
                    </a:lnTo>
                    <a:lnTo>
                      <a:pt x="0" y="495"/>
                    </a:lnTo>
                    <a:lnTo>
                      <a:pt x="14" y="35"/>
                    </a:lnTo>
                    <a:moveTo>
                      <a:pt x="88" y="0"/>
                    </a:moveTo>
                    <a:lnTo>
                      <a:pt x="88" y="0"/>
                    </a:lnTo>
                    <a:lnTo>
                      <a:pt x="20" y="26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7" y="30"/>
                    </a:lnTo>
                    <a:lnTo>
                      <a:pt x="8" y="342"/>
                    </a:lnTo>
                    <a:lnTo>
                      <a:pt x="17" y="30"/>
                    </a:lnTo>
                    <a:lnTo>
                      <a:pt x="89" y="2"/>
                    </a:lnTo>
                    <a:lnTo>
                      <a:pt x="89" y="2"/>
                    </a:lnTo>
                    <a:lnTo>
                      <a:pt x="57" y="176"/>
                    </a:lnTo>
                    <a:lnTo>
                      <a:pt x="3" y="477"/>
                    </a:lnTo>
                    <a:lnTo>
                      <a:pt x="3" y="495"/>
                    </a:lnTo>
                    <a:lnTo>
                      <a:pt x="3" y="495"/>
                    </a:lnTo>
                    <a:lnTo>
                      <a:pt x="3" y="499"/>
                    </a:lnTo>
                    <a:lnTo>
                      <a:pt x="3" y="499"/>
                    </a:lnTo>
                    <a:lnTo>
                      <a:pt x="3" y="498"/>
                    </a:lnTo>
                    <a:lnTo>
                      <a:pt x="3" y="497"/>
                    </a:lnTo>
                    <a:lnTo>
                      <a:pt x="3" y="497"/>
                    </a:lnTo>
                    <a:lnTo>
                      <a:pt x="5" y="482"/>
                    </a:lnTo>
                    <a:lnTo>
                      <a:pt x="90" y="14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2" y="1"/>
                    </a:lnTo>
                    <a:lnTo>
                      <a:pt x="91" y="2"/>
                    </a:lnTo>
                    <a:lnTo>
                      <a:pt x="8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Freeform 356"/>
              <p:cNvSpPr>
                <a:spLocks noEditPoints="1"/>
              </p:cNvSpPr>
              <p:nvPr/>
            </p:nvSpPr>
            <p:spPr bwMode="auto">
              <a:xfrm>
                <a:off x="1909" y="1771"/>
                <a:ext cx="364" cy="499"/>
              </a:xfrm>
              <a:custGeom>
                <a:avLst/>
                <a:gdLst>
                  <a:gd name="T0" fmla="*/ 57 w 364"/>
                  <a:gd name="T1" fmla="*/ 496 h 499"/>
                  <a:gd name="T2" fmla="*/ 56 w 364"/>
                  <a:gd name="T3" fmla="*/ 497 h 499"/>
                  <a:gd name="T4" fmla="*/ 56 w 364"/>
                  <a:gd name="T5" fmla="*/ 496 h 499"/>
                  <a:gd name="T6" fmla="*/ 56 w 364"/>
                  <a:gd name="T7" fmla="*/ 498 h 499"/>
                  <a:gd name="T8" fmla="*/ 56 w 364"/>
                  <a:gd name="T9" fmla="*/ 498 h 499"/>
                  <a:gd name="T10" fmla="*/ 56 w 364"/>
                  <a:gd name="T11" fmla="*/ 499 h 499"/>
                  <a:gd name="T12" fmla="*/ 56 w 364"/>
                  <a:gd name="T13" fmla="*/ 498 h 499"/>
                  <a:gd name="T14" fmla="*/ 56 w 364"/>
                  <a:gd name="T15" fmla="*/ 498 h 499"/>
                  <a:gd name="T16" fmla="*/ 56 w 364"/>
                  <a:gd name="T17" fmla="*/ 497 h 499"/>
                  <a:gd name="T18" fmla="*/ 57 w 364"/>
                  <a:gd name="T19" fmla="*/ 496 h 499"/>
                  <a:gd name="T20" fmla="*/ 356 w 364"/>
                  <a:gd name="T21" fmla="*/ 291 h 499"/>
                  <a:gd name="T22" fmla="*/ 60 w 364"/>
                  <a:gd name="T23" fmla="*/ 496 h 499"/>
                  <a:gd name="T24" fmla="*/ 60 w 364"/>
                  <a:gd name="T25" fmla="*/ 496 h 499"/>
                  <a:gd name="T26" fmla="*/ 60 w 364"/>
                  <a:gd name="T27" fmla="*/ 496 h 499"/>
                  <a:gd name="T28" fmla="*/ 356 w 364"/>
                  <a:gd name="T29" fmla="*/ 291 h 499"/>
                  <a:gd name="T30" fmla="*/ 356 w 364"/>
                  <a:gd name="T31" fmla="*/ 291 h 499"/>
                  <a:gd name="T32" fmla="*/ 364 w 364"/>
                  <a:gd name="T33" fmla="*/ 286 h 499"/>
                  <a:gd name="T34" fmla="*/ 363 w 364"/>
                  <a:gd name="T35" fmla="*/ 286 h 499"/>
                  <a:gd name="T36" fmla="*/ 363 w 364"/>
                  <a:gd name="T37" fmla="*/ 286 h 499"/>
                  <a:gd name="T38" fmla="*/ 364 w 364"/>
                  <a:gd name="T39" fmla="*/ 286 h 499"/>
                  <a:gd name="T40" fmla="*/ 364 w 364"/>
                  <a:gd name="T41" fmla="*/ 286 h 499"/>
                  <a:gd name="T42" fmla="*/ 1 w 364"/>
                  <a:gd name="T43" fmla="*/ 6 h 499"/>
                  <a:gd name="T44" fmla="*/ 0 w 364"/>
                  <a:gd name="T45" fmla="*/ 6 h 499"/>
                  <a:gd name="T46" fmla="*/ 0 w 364"/>
                  <a:gd name="T47" fmla="*/ 7 h 499"/>
                  <a:gd name="T48" fmla="*/ 55 w 364"/>
                  <a:gd name="T49" fmla="*/ 489 h 499"/>
                  <a:gd name="T50" fmla="*/ 55 w 364"/>
                  <a:gd name="T51" fmla="*/ 493 h 499"/>
                  <a:gd name="T52" fmla="*/ 55 w 364"/>
                  <a:gd name="T53" fmla="*/ 495 h 499"/>
                  <a:gd name="T54" fmla="*/ 55 w 364"/>
                  <a:gd name="T55" fmla="*/ 495 h 499"/>
                  <a:gd name="T56" fmla="*/ 58 w 364"/>
                  <a:gd name="T57" fmla="*/ 493 h 499"/>
                  <a:gd name="T58" fmla="*/ 4 w 364"/>
                  <a:gd name="T59" fmla="*/ 7 h 499"/>
                  <a:gd name="T60" fmla="*/ 359 w 364"/>
                  <a:gd name="T61" fmla="*/ 286 h 499"/>
                  <a:gd name="T62" fmla="*/ 360 w 364"/>
                  <a:gd name="T63" fmla="*/ 285 h 499"/>
                  <a:gd name="T64" fmla="*/ 361 w 364"/>
                  <a:gd name="T65" fmla="*/ 283 h 499"/>
                  <a:gd name="T66" fmla="*/ 21 w 364"/>
                  <a:gd name="T67" fmla="*/ 17 h 499"/>
                  <a:gd name="T68" fmla="*/ 21 w 364"/>
                  <a:gd name="T69" fmla="*/ 17 h 499"/>
                  <a:gd name="T70" fmla="*/ 1 w 364"/>
                  <a:gd name="T71" fmla="*/ 6 h 499"/>
                  <a:gd name="T72" fmla="*/ 0 w 364"/>
                  <a:gd name="T73" fmla="*/ 0 h 499"/>
                  <a:gd name="T74" fmla="*/ 0 w 364"/>
                  <a:gd name="T75" fmla="*/ 2 h 499"/>
                  <a:gd name="T76" fmla="*/ 0 w 364"/>
                  <a:gd name="T77" fmla="*/ 3 h 499"/>
                  <a:gd name="T78" fmla="*/ 1 w 364"/>
                  <a:gd name="T79" fmla="*/ 3 h 499"/>
                  <a:gd name="T80" fmla="*/ 1 w 364"/>
                  <a:gd name="T81" fmla="*/ 2 h 499"/>
                  <a:gd name="T82" fmla="*/ 0 w 364"/>
                  <a:gd name="T83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64" h="499">
                    <a:moveTo>
                      <a:pt x="57" y="496"/>
                    </a:moveTo>
                    <a:lnTo>
                      <a:pt x="56" y="497"/>
                    </a:lnTo>
                    <a:lnTo>
                      <a:pt x="56" y="496"/>
                    </a:lnTo>
                    <a:lnTo>
                      <a:pt x="56" y="498"/>
                    </a:lnTo>
                    <a:lnTo>
                      <a:pt x="56" y="498"/>
                    </a:lnTo>
                    <a:lnTo>
                      <a:pt x="56" y="499"/>
                    </a:lnTo>
                    <a:lnTo>
                      <a:pt x="56" y="498"/>
                    </a:lnTo>
                    <a:lnTo>
                      <a:pt x="56" y="498"/>
                    </a:lnTo>
                    <a:lnTo>
                      <a:pt x="56" y="497"/>
                    </a:lnTo>
                    <a:lnTo>
                      <a:pt x="57" y="496"/>
                    </a:lnTo>
                    <a:close/>
                    <a:moveTo>
                      <a:pt x="356" y="291"/>
                    </a:moveTo>
                    <a:lnTo>
                      <a:pt x="60" y="496"/>
                    </a:lnTo>
                    <a:lnTo>
                      <a:pt x="60" y="496"/>
                    </a:lnTo>
                    <a:lnTo>
                      <a:pt x="60" y="496"/>
                    </a:lnTo>
                    <a:lnTo>
                      <a:pt x="356" y="291"/>
                    </a:lnTo>
                    <a:lnTo>
                      <a:pt x="356" y="291"/>
                    </a:lnTo>
                    <a:close/>
                    <a:moveTo>
                      <a:pt x="364" y="286"/>
                    </a:moveTo>
                    <a:lnTo>
                      <a:pt x="363" y="286"/>
                    </a:lnTo>
                    <a:lnTo>
                      <a:pt x="363" y="286"/>
                    </a:lnTo>
                    <a:lnTo>
                      <a:pt x="364" y="286"/>
                    </a:lnTo>
                    <a:lnTo>
                      <a:pt x="364" y="286"/>
                    </a:lnTo>
                    <a:close/>
                    <a:moveTo>
                      <a:pt x="1" y="6"/>
                    </a:moveTo>
                    <a:lnTo>
                      <a:pt x="0" y="6"/>
                    </a:lnTo>
                    <a:lnTo>
                      <a:pt x="0" y="7"/>
                    </a:lnTo>
                    <a:lnTo>
                      <a:pt x="55" y="489"/>
                    </a:lnTo>
                    <a:lnTo>
                      <a:pt x="55" y="493"/>
                    </a:lnTo>
                    <a:lnTo>
                      <a:pt x="55" y="495"/>
                    </a:lnTo>
                    <a:lnTo>
                      <a:pt x="55" y="495"/>
                    </a:lnTo>
                    <a:lnTo>
                      <a:pt x="58" y="493"/>
                    </a:lnTo>
                    <a:lnTo>
                      <a:pt x="4" y="7"/>
                    </a:lnTo>
                    <a:lnTo>
                      <a:pt x="359" y="286"/>
                    </a:lnTo>
                    <a:lnTo>
                      <a:pt x="360" y="285"/>
                    </a:lnTo>
                    <a:lnTo>
                      <a:pt x="361" y="283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1" y="6"/>
                    </a:lnTo>
                    <a:close/>
                    <a:moveTo>
                      <a:pt x="0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357"/>
              <p:cNvSpPr>
                <a:spLocks noEditPoints="1"/>
              </p:cNvSpPr>
              <p:nvPr/>
            </p:nvSpPr>
            <p:spPr bwMode="auto">
              <a:xfrm>
                <a:off x="1909" y="1771"/>
                <a:ext cx="364" cy="499"/>
              </a:xfrm>
              <a:custGeom>
                <a:avLst/>
                <a:gdLst>
                  <a:gd name="T0" fmla="*/ 57 w 364"/>
                  <a:gd name="T1" fmla="*/ 496 h 499"/>
                  <a:gd name="T2" fmla="*/ 56 w 364"/>
                  <a:gd name="T3" fmla="*/ 497 h 499"/>
                  <a:gd name="T4" fmla="*/ 56 w 364"/>
                  <a:gd name="T5" fmla="*/ 496 h 499"/>
                  <a:gd name="T6" fmla="*/ 56 w 364"/>
                  <a:gd name="T7" fmla="*/ 498 h 499"/>
                  <a:gd name="T8" fmla="*/ 56 w 364"/>
                  <a:gd name="T9" fmla="*/ 498 h 499"/>
                  <a:gd name="T10" fmla="*/ 56 w 364"/>
                  <a:gd name="T11" fmla="*/ 499 h 499"/>
                  <a:gd name="T12" fmla="*/ 56 w 364"/>
                  <a:gd name="T13" fmla="*/ 498 h 499"/>
                  <a:gd name="T14" fmla="*/ 56 w 364"/>
                  <a:gd name="T15" fmla="*/ 498 h 499"/>
                  <a:gd name="T16" fmla="*/ 56 w 364"/>
                  <a:gd name="T17" fmla="*/ 497 h 499"/>
                  <a:gd name="T18" fmla="*/ 57 w 364"/>
                  <a:gd name="T19" fmla="*/ 496 h 499"/>
                  <a:gd name="T20" fmla="*/ 356 w 364"/>
                  <a:gd name="T21" fmla="*/ 291 h 499"/>
                  <a:gd name="T22" fmla="*/ 60 w 364"/>
                  <a:gd name="T23" fmla="*/ 496 h 499"/>
                  <a:gd name="T24" fmla="*/ 60 w 364"/>
                  <a:gd name="T25" fmla="*/ 496 h 499"/>
                  <a:gd name="T26" fmla="*/ 60 w 364"/>
                  <a:gd name="T27" fmla="*/ 496 h 499"/>
                  <a:gd name="T28" fmla="*/ 356 w 364"/>
                  <a:gd name="T29" fmla="*/ 291 h 499"/>
                  <a:gd name="T30" fmla="*/ 356 w 364"/>
                  <a:gd name="T31" fmla="*/ 291 h 499"/>
                  <a:gd name="T32" fmla="*/ 364 w 364"/>
                  <a:gd name="T33" fmla="*/ 286 h 499"/>
                  <a:gd name="T34" fmla="*/ 363 w 364"/>
                  <a:gd name="T35" fmla="*/ 286 h 499"/>
                  <a:gd name="T36" fmla="*/ 363 w 364"/>
                  <a:gd name="T37" fmla="*/ 286 h 499"/>
                  <a:gd name="T38" fmla="*/ 364 w 364"/>
                  <a:gd name="T39" fmla="*/ 286 h 499"/>
                  <a:gd name="T40" fmla="*/ 364 w 364"/>
                  <a:gd name="T41" fmla="*/ 286 h 499"/>
                  <a:gd name="T42" fmla="*/ 1 w 364"/>
                  <a:gd name="T43" fmla="*/ 6 h 499"/>
                  <a:gd name="T44" fmla="*/ 0 w 364"/>
                  <a:gd name="T45" fmla="*/ 6 h 499"/>
                  <a:gd name="T46" fmla="*/ 0 w 364"/>
                  <a:gd name="T47" fmla="*/ 7 h 499"/>
                  <a:gd name="T48" fmla="*/ 55 w 364"/>
                  <a:gd name="T49" fmla="*/ 489 h 499"/>
                  <a:gd name="T50" fmla="*/ 55 w 364"/>
                  <a:gd name="T51" fmla="*/ 493 h 499"/>
                  <a:gd name="T52" fmla="*/ 55 w 364"/>
                  <a:gd name="T53" fmla="*/ 495 h 499"/>
                  <a:gd name="T54" fmla="*/ 55 w 364"/>
                  <a:gd name="T55" fmla="*/ 495 h 499"/>
                  <a:gd name="T56" fmla="*/ 58 w 364"/>
                  <a:gd name="T57" fmla="*/ 493 h 499"/>
                  <a:gd name="T58" fmla="*/ 4 w 364"/>
                  <a:gd name="T59" fmla="*/ 7 h 499"/>
                  <a:gd name="T60" fmla="*/ 359 w 364"/>
                  <a:gd name="T61" fmla="*/ 286 h 499"/>
                  <a:gd name="T62" fmla="*/ 360 w 364"/>
                  <a:gd name="T63" fmla="*/ 285 h 499"/>
                  <a:gd name="T64" fmla="*/ 361 w 364"/>
                  <a:gd name="T65" fmla="*/ 283 h 499"/>
                  <a:gd name="T66" fmla="*/ 21 w 364"/>
                  <a:gd name="T67" fmla="*/ 17 h 499"/>
                  <a:gd name="T68" fmla="*/ 21 w 364"/>
                  <a:gd name="T69" fmla="*/ 17 h 499"/>
                  <a:gd name="T70" fmla="*/ 1 w 364"/>
                  <a:gd name="T71" fmla="*/ 6 h 499"/>
                  <a:gd name="T72" fmla="*/ 0 w 364"/>
                  <a:gd name="T73" fmla="*/ 0 h 499"/>
                  <a:gd name="T74" fmla="*/ 0 w 364"/>
                  <a:gd name="T75" fmla="*/ 2 h 499"/>
                  <a:gd name="T76" fmla="*/ 0 w 364"/>
                  <a:gd name="T77" fmla="*/ 3 h 499"/>
                  <a:gd name="T78" fmla="*/ 1 w 364"/>
                  <a:gd name="T79" fmla="*/ 3 h 499"/>
                  <a:gd name="T80" fmla="*/ 1 w 364"/>
                  <a:gd name="T81" fmla="*/ 2 h 499"/>
                  <a:gd name="T82" fmla="*/ 0 w 364"/>
                  <a:gd name="T83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64" h="499">
                    <a:moveTo>
                      <a:pt x="57" y="496"/>
                    </a:moveTo>
                    <a:lnTo>
                      <a:pt x="56" y="497"/>
                    </a:lnTo>
                    <a:lnTo>
                      <a:pt x="56" y="496"/>
                    </a:lnTo>
                    <a:lnTo>
                      <a:pt x="56" y="498"/>
                    </a:lnTo>
                    <a:lnTo>
                      <a:pt x="56" y="498"/>
                    </a:lnTo>
                    <a:lnTo>
                      <a:pt x="56" y="499"/>
                    </a:lnTo>
                    <a:lnTo>
                      <a:pt x="56" y="498"/>
                    </a:lnTo>
                    <a:lnTo>
                      <a:pt x="56" y="498"/>
                    </a:lnTo>
                    <a:lnTo>
                      <a:pt x="56" y="497"/>
                    </a:lnTo>
                    <a:lnTo>
                      <a:pt x="57" y="496"/>
                    </a:lnTo>
                    <a:moveTo>
                      <a:pt x="356" y="291"/>
                    </a:moveTo>
                    <a:lnTo>
                      <a:pt x="60" y="496"/>
                    </a:lnTo>
                    <a:lnTo>
                      <a:pt x="60" y="496"/>
                    </a:lnTo>
                    <a:lnTo>
                      <a:pt x="60" y="496"/>
                    </a:lnTo>
                    <a:lnTo>
                      <a:pt x="356" y="291"/>
                    </a:lnTo>
                    <a:lnTo>
                      <a:pt x="356" y="291"/>
                    </a:lnTo>
                    <a:moveTo>
                      <a:pt x="364" y="286"/>
                    </a:moveTo>
                    <a:lnTo>
                      <a:pt x="363" y="286"/>
                    </a:lnTo>
                    <a:lnTo>
                      <a:pt x="363" y="286"/>
                    </a:lnTo>
                    <a:lnTo>
                      <a:pt x="364" y="286"/>
                    </a:lnTo>
                    <a:lnTo>
                      <a:pt x="364" y="286"/>
                    </a:lnTo>
                    <a:moveTo>
                      <a:pt x="1" y="6"/>
                    </a:moveTo>
                    <a:lnTo>
                      <a:pt x="0" y="6"/>
                    </a:lnTo>
                    <a:lnTo>
                      <a:pt x="0" y="7"/>
                    </a:lnTo>
                    <a:lnTo>
                      <a:pt x="55" y="489"/>
                    </a:lnTo>
                    <a:lnTo>
                      <a:pt x="55" y="493"/>
                    </a:lnTo>
                    <a:lnTo>
                      <a:pt x="55" y="495"/>
                    </a:lnTo>
                    <a:lnTo>
                      <a:pt x="55" y="495"/>
                    </a:lnTo>
                    <a:lnTo>
                      <a:pt x="58" y="493"/>
                    </a:lnTo>
                    <a:lnTo>
                      <a:pt x="4" y="7"/>
                    </a:lnTo>
                    <a:lnTo>
                      <a:pt x="359" y="286"/>
                    </a:lnTo>
                    <a:lnTo>
                      <a:pt x="360" y="285"/>
                    </a:lnTo>
                    <a:lnTo>
                      <a:pt x="361" y="283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1" y="6"/>
                    </a:lnTo>
                    <a:moveTo>
                      <a:pt x="0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358"/>
              <p:cNvSpPr>
                <a:spLocks noEditPoints="1"/>
              </p:cNvSpPr>
              <p:nvPr/>
            </p:nvSpPr>
            <p:spPr bwMode="auto">
              <a:xfrm>
                <a:off x="2060" y="2051"/>
                <a:ext cx="212" cy="475"/>
              </a:xfrm>
              <a:custGeom>
                <a:avLst/>
                <a:gdLst>
                  <a:gd name="T0" fmla="*/ 1 w 212"/>
                  <a:gd name="T1" fmla="*/ 326 h 475"/>
                  <a:gd name="T2" fmla="*/ 0 w 212"/>
                  <a:gd name="T3" fmla="*/ 326 h 475"/>
                  <a:gd name="T4" fmla="*/ 1 w 212"/>
                  <a:gd name="T5" fmla="*/ 327 h 475"/>
                  <a:gd name="T6" fmla="*/ 1 w 212"/>
                  <a:gd name="T7" fmla="*/ 326 h 475"/>
                  <a:gd name="T8" fmla="*/ 209 w 212"/>
                  <a:gd name="T9" fmla="*/ 11 h 475"/>
                  <a:gd name="T10" fmla="*/ 209 w 212"/>
                  <a:gd name="T11" fmla="*/ 11 h 475"/>
                  <a:gd name="T12" fmla="*/ 195 w 212"/>
                  <a:gd name="T13" fmla="*/ 471 h 475"/>
                  <a:gd name="T14" fmla="*/ 5 w 212"/>
                  <a:gd name="T15" fmla="*/ 326 h 475"/>
                  <a:gd name="T16" fmla="*/ 5 w 212"/>
                  <a:gd name="T17" fmla="*/ 325 h 475"/>
                  <a:gd name="T18" fmla="*/ 5 w 212"/>
                  <a:gd name="T19" fmla="*/ 325 h 475"/>
                  <a:gd name="T20" fmla="*/ 209 w 212"/>
                  <a:gd name="T21" fmla="*/ 11 h 475"/>
                  <a:gd name="T22" fmla="*/ 212 w 212"/>
                  <a:gd name="T23" fmla="*/ 6 h 475"/>
                  <a:gd name="T24" fmla="*/ 3 w 212"/>
                  <a:gd name="T25" fmla="*/ 329 h 475"/>
                  <a:gd name="T26" fmla="*/ 3 w 212"/>
                  <a:gd name="T27" fmla="*/ 329 h 475"/>
                  <a:gd name="T28" fmla="*/ 3 w 212"/>
                  <a:gd name="T29" fmla="*/ 329 h 475"/>
                  <a:gd name="T30" fmla="*/ 97 w 212"/>
                  <a:gd name="T31" fmla="*/ 400 h 475"/>
                  <a:gd name="T32" fmla="*/ 193 w 212"/>
                  <a:gd name="T33" fmla="*/ 474 h 475"/>
                  <a:gd name="T34" fmla="*/ 196 w 212"/>
                  <a:gd name="T35" fmla="*/ 473 h 475"/>
                  <a:gd name="T36" fmla="*/ 196 w 212"/>
                  <a:gd name="T37" fmla="*/ 475 h 475"/>
                  <a:gd name="T38" fmla="*/ 196 w 212"/>
                  <a:gd name="T39" fmla="*/ 473 h 475"/>
                  <a:gd name="T40" fmla="*/ 198 w 212"/>
                  <a:gd name="T41" fmla="*/ 471 h 475"/>
                  <a:gd name="T42" fmla="*/ 198 w 212"/>
                  <a:gd name="T43" fmla="*/ 453 h 475"/>
                  <a:gd name="T44" fmla="*/ 203 w 212"/>
                  <a:gd name="T45" fmla="*/ 318 h 475"/>
                  <a:gd name="T46" fmla="*/ 212 w 212"/>
                  <a:gd name="T47" fmla="*/ 6 h 475"/>
                  <a:gd name="T48" fmla="*/ 212 w 212"/>
                  <a:gd name="T49" fmla="*/ 6 h 475"/>
                  <a:gd name="T50" fmla="*/ 212 w 212"/>
                  <a:gd name="T51" fmla="*/ 0 h 475"/>
                  <a:gd name="T52" fmla="*/ 210 w 212"/>
                  <a:gd name="T53" fmla="*/ 3 h 475"/>
                  <a:gd name="T54" fmla="*/ 209 w 212"/>
                  <a:gd name="T55" fmla="*/ 5 h 475"/>
                  <a:gd name="T56" fmla="*/ 212 w 212"/>
                  <a:gd name="T57" fmla="*/ 2 h 475"/>
                  <a:gd name="T58" fmla="*/ 212 w 212"/>
                  <a:gd name="T59" fmla="*/ 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2" h="475">
                    <a:moveTo>
                      <a:pt x="1" y="326"/>
                    </a:moveTo>
                    <a:lnTo>
                      <a:pt x="0" y="326"/>
                    </a:lnTo>
                    <a:lnTo>
                      <a:pt x="1" y="327"/>
                    </a:lnTo>
                    <a:lnTo>
                      <a:pt x="1" y="326"/>
                    </a:lnTo>
                    <a:close/>
                    <a:moveTo>
                      <a:pt x="209" y="11"/>
                    </a:moveTo>
                    <a:lnTo>
                      <a:pt x="209" y="11"/>
                    </a:lnTo>
                    <a:lnTo>
                      <a:pt x="195" y="471"/>
                    </a:lnTo>
                    <a:lnTo>
                      <a:pt x="5" y="326"/>
                    </a:lnTo>
                    <a:lnTo>
                      <a:pt x="5" y="325"/>
                    </a:lnTo>
                    <a:lnTo>
                      <a:pt x="5" y="325"/>
                    </a:lnTo>
                    <a:lnTo>
                      <a:pt x="209" y="11"/>
                    </a:lnTo>
                    <a:close/>
                    <a:moveTo>
                      <a:pt x="212" y="6"/>
                    </a:moveTo>
                    <a:lnTo>
                      <a:pt x="3" y="329"/>
                    </a:lnTo>
                    <a:lnTo>
                      <a:pt x="3" y="329"/>
                    </a:lnTo>
                    <a:lnTo>
                      <a:pt x="3" y="329"/>
                    </a:lnTo>
                    <a:lnTo>
                      <a:pt x="97" y="400"/>
                    </a:lnTo>
                    <a:lnTo>
                      <a:pt x="193" y="474"/>
                    </a:lnTo>
                    <a:lnTo>
                      <a:pt x="196" y="473"/>
                    </a:lnTo>
                    <a:lnTo>
                      <a:pt x="196" y="475"/>
                    </a:lnTo>
                    <a:lnTo>
                      <a:pt x="196" y="473"/>
                    </a:lnTo>
                    <a:lnTo>
                      <a:pt x="198" y="471"/>
                    </a:lnTo>
                    <a:lnTo>
                      <a:pt x="198" y="453"/>
                    </a:lnTo>
                    <a:lnTo>
                      <a:pt x="203" y="318"/>
                    </a:lnTo>
                    <a:lnTo>
                      <a:pt x="212" y="6"/>
                    </a:lnTo>
                    <a:lnTo>
                      <a:pt x="212" y="6"/>
                    </a:lnTo>
                    <a:close/>
                    <a:moveTo>
                      <a:pt x="212" y="0"/>
                    </a:moveTo>
                    <a:lnTo>
                      <a:pt x="210" y="3"/>
                    </a:lnTo>
                    <a:lnTo>
                      <a:pt x="209" y="5"/>
                    </a:lnTo>
                    <a:lnTo>
                      <a:pt x="212" y="2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359"/>
              <p:cNvSpPr>
                <a:spLocks noEditPoints="1"/>
              </p:cNvSpPr>
              <p:nvPr/>
            </p:nvSpPr>
            <p:spPr bwMode="auto">
              <a:xfrm>
                <a:off x="2060" y="2051"/>
                <a:ext cx="212" cy="475"/>
              </a:xfrm>
              <a:custGeom>
                <a:avLst/>
                <a:gdLst>
                  <a:gd name="T0" fmla="*/ 1 w 212"/>
                  <a:gd name="T1" fmla="*/ 326 h 475"/>
                  <a:gd name="T2" fmla="*/ 0 w 212"/>
                  <a:gd name="T3" fmla="*/ 326 h 475"/>
                  <a:gd name="T4" fmla="*/ 1 w 212"/>
                  <a:gd name="T5" fmla="*/ 327 h 475"/>
                  <a:gd name="T6" fmla="*/ 1 w 212"/>
                  <a:gd name="T7" fmla="*/ 326 h 475"/>
                  <a:gd name="T8" fmla="*/ 209 w 212"/>
                  <a:gd name="T9" fmla="*/ 11 h 475"/>
                  <a:gd name="T10" fmla="*/ 209 w 212"/>
                  <a:gd name="T11" fmla="*/ 11 h 475"/>
                  <a:gd name="T12" fmla="*/ 195 w 212"/>
                  <a:gd name="T13" fmla="*/ 471 h 475"/>
                  <a:gd name="T14" fmla="*/ 5 w 212"/>
                  <a:gd name="T15" fmla="*/ 326 h 475"/>
                  <a:gd name="T16" fmla="*/ 5 w 212"/>
                  <a:gd name="T17" fmla="*/ 325 h 475"/>
                  <a:gd name="T18" fmla="*/ 5 w 212"/>
                  <a:gd name="T19" fmla="*/ 325 h 475"/>
                  <a:gd name="T20" fmla="*/ 209 w 212"/>
                  <a:gd name="T21" fmla="*/ 11 h 475"/>
                  <a:gd name="T22" fmla="*/ 212 w 212"/>
                  <a:gd name="T23" fmla="*/ 6 h 475"/>
                  <a:gd name="T24" fmla="*/ 3 w 212"/>
                  <a:gd name="T25" fmla="*/ 329 h 475"/>
                  <a:gd name="T26" fmla="*/ 3 w 212"/>
                  <a:gd name="T27" fmla="*/ 329 h 475"/>
                  <a:gd name="T28" fmla="*/ 3 w 212"/>
                  <a:gd name="T29" fmla="*/ 329 h 475"/>
                  <a:gd name="T30" fmla="*/ 97 w 212"/>
                  <a:gd name="T31" fmla="*/ 400 h 475"/>
                  <a:gd name="T32" fmla="*/ 193 w 212"/>
                  <a:gd name="T33" fmla="*/ 474 h 475"/>
                  <a:gd name="T34" fmla="*/ 196 w 212"/>
                  <a:gd name="T35" fmla="*/ 473 h 475"/>
                  <a:gd name="T36" fmla="*/ 196 w 212"/>
                  <a:gd name="T37" fmla="*/ 475 h 475"/>
                  <a:gd name="T38" fmla="*/ 196 w 212"/>
                  <a:gd name="T39" fmla="*/ 473 h 475"/>
                  <a:gd name="T40" fmla="*/ 198 w 212"/>
                  <a:gd name="T41" fmla="*/ 471 h 475"/>
                  <a:gd name="T42" fmla="*/ 198 w 212"/>
                  <a:gd name="T43" fmla="*/ 453 h 475"/>
                  <a:gd name="T44" fmla="*/ 203 w 212"/>
                  <a:gd name="T45" fmla="*/ 318 h 475"/>
                  <a:gd name="T46" fmla="*/ 212 w 212"/>
                  <a:gd name="T47" fmla="*/ 6 h 475"/>
                  <a:gd name="T48" fmla="*/ 212 w 212"/>
                  <a:gd name="T49" fmla="*/ 6 h 475"/>
                  <a:gd name="T50" fmla="*/ 212 w 212"/>
                  <a:gd name="T51" fmla="*/ 0 h 475"/>
                  <a:gd name="T52" fmla="*/ 210 w 212"/>
                  <a:gd name="T53" fmla="*/ 3 h 475"/>
                  <a:gd name="T54" fmla="*/ 209 w 212"/>
                  <a:gd name="T55" fmla="*/ 5 h 475"/>
                  <a:gd name="T56" fmla="*/ 212 w 212"/>
                  <a:gd name="T57" fmla="*/ 2 h 475"/>
                  <a:gd name="T58" fmla="*/ 212 w 212"/>
                  <a:gd name="T59" fmla="*/ 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2" h="475">
                    <a:moveTo>
                      <a:pt x="1" y="326"/>
                    </a:moveTo>
                    <a:lnTo>
                      <a:pt x="0" y="326"/>
                    </a:lnTo>
                    <a:lnTo>
                      <a:pt x="1" y="327"/>
                    </a:lnTo>
                    <a:lnTo>
                      <a:pt x="1" y="326"/>
                    </a:lnTo>
                    <a:moveTo>
                      <a:pt x="209" y="11"/>
                    </a:moveTo>
                    <a:lnTo>
                      <a:pt x="209" y="11"/>
                    </a:lnTo>
                    <a:lnTo>
                      <a:pt x="195" y="471"/>
                    </a:lnTo>
                    <a:lnTo>
                      <a:pt x="5" y="326"/>
                    </a:lnTo>
                    <a:lnTo>
                      <a:pt x="5" y="325"/>
                    </a:lnTo>
                    <a:lnTo>
                      <a:pt x="5" y="325"/>
                    </a:lnTo>
                    <a:lnTo>
                      <a:pt x="209" y="11"/>
                    </a:lnTo>
                    <a:moveTo>
                      <a:pt x="212" y="6"/>
                    </a:moveTo>
                    <a:lnTo>
                      <a:pt x="3" y="329"/>
                    </a:lnTo>
                    <a:lnTo>
                      <a:pt x="3" y="329"/>
                    </a:lnTo>
                    <a:lnTo>
                      <a:pt x="3" y="329"/>
                    </a:lnTo>
                    <a:lnTo>
                      <a:pt x="97" y="400"/>
                    </a:lnTo>
                    <a:lnTo>
                      <a:pt x="193" y="474"/>
                    </a:lnTo>
                    <a:lnTo>
                      <a:pt x="196" y="473"/>
                    </a:lnTo>
                    <a:lnTo>
                      <a:pt x="196" y="475"/>
                    </a:lnTo>
                    <a:lnTo>
                      <a:pt x="196" y="473"/>
                    </a:lnTo>
                    <a:lnTo>
                      <a:pt x="198" y="471"/>
                    </a:lnTo>
                    <a:lnTo>
                      <a:pt x="198" y="453"/>
                    </a:lnTo>
                    <a:lnTo>
                      <a:pt x="203" y="318"/>
                    </a:lnTo>
                    <a:lnTo>
                      <a:pt x="212" y="6"/>
                    </a:lnTo>
                    <a:lnTo>
                      <a:pt x="212" y="6"/>
                    </a:lnTo>
                    <a:moveTo>
                      <a:pt x="212" y="0"/>
                    </a:moveTo>
                    <a:lnTo>
                      <a:pt x="210" y="3"/>
                    </a:lnTo>
                    <a:lnTo>
                      <a:pt x="209" y="5"/>
                    </a:lnTo>
                    <a:lnTo>
                      <a:pt x="212" y="2"/>
                    </a:lnTo>
                    <a:lnTo>
                      <a:pt x="2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360"/>
              <p:cNvSpPr>
                <a:spLocks noEditPoints="1"/>
              </p:cNvSpPr>
              <p:nvPr/>
            </p:nvSpPr>
            <p:spPr bwMode="auto">
              <a:xfrm>
                <a:off x="1964" y="2051"/>
                <a:ext cx="312" cy="329"/>
              </a:xfrm>
              <a:custGeom>
                <a:avLst/>
                <a:gdLst>
                  <a:gd name="T0" fmla="*/ 5 w 312"/>
                  <a:gd name="T1" fmla="*/ 216 h 329"/>
                  <a:gd name="T2" fmla="*/ 301 w 312"/>
                  <a:gd name="T3" fmla="*/ 11 h 329"/>
                  <a:gd name="T4" fmla="*/ 98 w 312"/>
                  <a:gd name="T5" fmla="*/ 323 h 329"/>
                  <a:gd name="T6" fmla="*/ 5 w 312"/>
                  <a:gd name="T7" fmla="*/ 216 h 329"/>
                  <a:gd name="T8" fmla="*/ 5 w 312"/>
                  <a:gd name="T9" fmla="*/ 216 h 329"/>
                  <a:gd name="T10" fmla="*/ 5 w 312"/>
                  <a:gd name="T11" fmla="*/ 216 h 329"/>
                  <a:gd name="T12" fmla="*/ 312 w 312"/>
                  <a:gd name="T13" fmla="*/ 0 h 329"/>
                  <a:gd name="T14" fmla="*/ 308 w 312"/>
                  <a:gd name="T15" fmla="*/ 2 h 329"/>
                  <a:gd name="T16" fmla="*/ 305 w 312"/>
                  <a:gd name="T17" fmla="*/ 5 h 329"/>
                  <a:gd name="T18" fmla="*/ 304 w 312"/>
                  <a:gd name="T19" fmla="*/ 6 h 329"/>
                  <a:gd name="T20" fmla="*/ 3 w 312"/>
                  <a:gd name="T21" fmla="*/ 213 h 329"/>
                  <a:gd name="T22" fmla="*/ 0 w 312"/>
                  <a:gd name="T23" fmla="*/ 215 h 329"/>
                  <a:gd name="T24" fmla="*/ 0 w 312"/>
                  <a:gd name="T25" fmla="*/ 216 h 329"/>
                  <a:gd name="T26" fmla="*/ 1 w 312"/>
                  <a:gd name="T27" fmla="*/ 216 h 329"/>
                  <a:gd name="T28" fmla="*/ 1 w 312"/>
                  <a:gd name="T29" fmla="*/ 217 h 329"/>
                  <a:gd name="T30" fmla="*/ 2 w 312"/>
                  <a:gd name="T31" fmla="*/ 216 h 329"/>
                  <a:gd name="T32" fmla="*/ 1 w 312"/>
                  <a:gd name="T33" fmla="*/ 217 h 329"/>
                  <a:gd name="T34" fmla="*/ 1 w 312"/>
                  <a:gd name="T35" fmla="*/ 218 h 329"/>
                  <a:gd name="T36" fmla="*/ 4 w 312"/>
                  <a:gd name="T37" fmla="*/ 220 h 329"/>
                  <a:gd name="T38" fmla="*/ 95 w 312"/>
                  <a:gd name="T39" fmla="*/ 325 h 329"/>
                  <a:gd name="T40" fmla="*/ 95 w 312"/>
                  <a:gd name="T41" fmla="*/ 325 h 329"/>
                  <a:gd name="T42" fmla="*/ 96 w 312"/>
                  <a:gd name="T43" fmla="*/ 325 h 329"/>
                  <a:gd name="T44" fmla="*/ 97 w 312"/>
                  <a:gd name="T45" fmla="*/ 326 h 329"/>
                  <a:gd name="T46" fmla="*/ 97 w 312"/>
                  <a:gd name="T47" fmla="*/ 327 h 329"/>
                  <a:gd name="T48" fmla="*/ 98 w 312"/>
                  <a:gd name="T49" fmla="*/ 329 h 329"/>
                  <a:gd name="T50" fmla="*/ 99 w 312"/>
                  <a:gd name="T51" fmla="*/ 329 h 329"/>
                  <a:gd name="T52" fmla="*/ 308 w 312"/>
                  <a:gd name="T53" fmla="*/ 6 h 329"/>
                  <a:gd name="T54" fmla="*/ 309 w 312"/>
                  <a:gd name="T55" fmla="*/ 6 h 329"/>
                  <a:gd name="T56" fmla="*/ 311 w 312"/>
                  <a:gd name="T57" fmla="*/ 2 h 329"/>
                  <a:gd name="T58" fmla="*/ 312 w 312"/>
                  <a:gd name="T5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2" h="329">
                    <a:moveTo>
                      <a:pt x="5" y="216"/>
                    </a:moveTo>
                    <a:lnTo>
                      <a:pt x="301" y="11"/>
                    </a:lnTo>
                    <a:lnTo>
                      <a:pt x="98" y="323"/>
                    </a:lnTo>
                    <a:lnTo>
                      <a:pt x="5" y="216"/>
                    </a:lnTo>
                    <a:lnTo>
                      <a:pt x="5" y="216"/>
                    </a:lnTo>
                    <a:lnTo>
                      <a:pt x="5" y="216"/>
                    </a:lnTo>
                    <a:close/>
                    <a:moveTo>
                      <a:pt x="312" y="0"/>
                    </a:moveTo>
                    <a:lnTo>
                      <a:pt x="308" y="2"/>
                    </a:lnTo>
                    <a:lnTo>
                      <a:pt x="305" y="5"/>
                    </a:lnTo>
                    <a:lnTo>
                      <a:pt x="304" y="6"/>
                    </a:lnTo>
                    <a:lnTo>
                      <a:pt x="3" y="213"/>
                    </a:lnTo>
                    <a:lnTo>
                      <a:pt x="0" y="215"/>
                    </a:lnTo>
                    <a:lnTo>
                      <a:pt x="0" y="216"/>
                    </a:lnTo>
                    <a:lnTo>
                      <a:pt x="1" y="216"/>
                    </a:lnTo>
                    <a:lnTo>
                      <a:pt x="1" y="217"/>
                    </a:lnTo>
                    <a:lnTo>
                      <a:pt x="2" y="216"/>
                    </a:lnTo>
                    <a:lnTo>
                      <a:pt x="1" y="217"/>
                    </a:lnTo>
                    <a:lnTo>
                      <a:pt x="1" y="218"/>
                    </a:lnTo>
                    <a:lnTo>
                      <a:pt x="4" y="220"/>
                    </a:lnTo>
                    <a:lnTo>
                      <a:pt x="95" y="325"/>
                    </a:lnTo>
                    <a:lnTo>
                      <a:pt x="95" y="325"/>
                    </a:lnTo>
                    <a:lnTo>
                      <a:pt x="96" y="325"/>
                    </a:lnTo>
                    <a:lnTo>
                      <a:pt x="97" y="326"/>
                    </a:lnTo>
                    <a:lnTo>
                      <a:pt x="97" y="327"/>
                    </a:lnTo>
                    <a:lnTo>
                      <a:pt x="98" y="329"/>
                    </a:lnTo>
                    <a:lnTo>
                      <a:pt x="99" y="329"/>
                    </a:lnTo>
                    <a:lnTo>
                      <a:pt x="308" y="6"/>
                    </a:lnTo>
                    <a:lnTo>
                      <a:pt x="309" y="6"/>
                    </a:lnTo>
                    <a:lnTo>
                      <a:pt x="311" y="2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361"/>
              <p:cNvSpPr>
                <a:spLocks noEditPoints="1"/>
              </p:cNvSpPr>
              <p:nvPr/>
            </p:nvSpPr>
            <p:spPr bwMode="auto">
              <a:xfrm>
                <a:off x="1964" y="2051"/>
                <a:ext cx="312" cy="329"/>
              </a:xfrm>
              <a:custGeom>
                <a:avLst/>
                <a:gdLst>
                  <a:gd name="T0" fmla="*/ 5 w 312"/>
                  <a:gd name="T1" fmla="*/ 216 h 329"/>
                  <a:gd name="T2" fmla="*/ 301 w 312"/>
                  <a:gd name="T3" fmla="*/ 11 h 329"/>
                  <a:gd name="T4" fmla="*/ 98 w 312"/>
                  <a:gd name="T5" fmla="*/ 323 h 329"/>
                  <a:gd name="T6" fmla="*/ 5 w 312"/>
                  <a:gd name="T7" fmla="*/ 216 h 329"/>
                  <a:gd name="T8" fmla="*/ 5 w 312"/>
                  <a:gd name="T9" fmla="*/ 216 h 329"/>
                  <a:gd name="T10" fmla="*/ 5 w 312"/>
                  <a:gd name="T11" fmla="*/ 216 h 329"/>
                  <a:gd name="T12" fmla="*/ 312 w 312"/>
                  <a:gd name="T13" fmla="*/ 0 h 329"/>
                  <a:gd name="T14" fmla="*/ 308 w 312"/>
                  <a:gd name="T15" fmla="*/ 2 h 329"/>
                  <a:gd name="T16" fmla="*/ 305 w 312"/>
                  <a:gd name="T17" fmla="*/ 5 h 329"/>
                  <a:gd name="T18" fmla="*/ 304 w 312"/>
                  <a:gd name="T19" fmla="*/ 6 h 329"/>
                  <a:gd name="T20" fmla="*/ 3 w 312"/>
                  <a:gd name="T21" fmla="*/ 213 h 329"/>
                  <a:gd name="T22" fmla="*/ 0 w 312"/>
                  <a:gd name="T23" fmla="*/ 215 h 329"/>
                  <a:gd name="T24" fmla="*/ 0 w 312"/>
                  <a:gd name="T25" fmla="*/ 216 h 329"/>
                  <a:gd name="T26" fmla="*/ 1 w 312"/>
                  <a:gd name="T27" fmla="*/ 216 h 329"/>
                  <a:gd name="T28" fmla="*/ 1 w 312"/>
                  <a:gd name="T29" fmla="*/ 217 h 329"/>
                  <a:gd name="T30" fmla="*/ 2 w 312"/>
                  <a:gd name="T31" fmla="*/ 216 h 329"/>
                  <a:gd name="T32" fmla="*/ 1 w 312"/>
                  <a:gd name="T33" fmla="*/ 217 h 329"/>
                  <a:gd name="T34" fmla="*/ 1 w 312"/>
                  <a:gd name="T35" fmla="*/ 218 h 329"/>
                  <a:gd name="T36" fmla="*/ 4 w 312"/>
                  <a:gd name="T37" fmla="*/ 220 h 329"/>
                  <a:gd name="T38" fmla="*/ 95 w 312"/>
                  <a:gd name="T39" fmla="*/ 325 h 329"/>
                  <a:gd name="T40" fmla="*/ 95 w 312"/>
                  <a:gd name="T41" fmla="*/ 325 h 329"/>
                  <a:gd name="T42" fmla="*/ 96 w 312"/>
                  <a:gd name="T43" fmla="*/ 325 h 329"/>
                  <a:gd name="T44" fmla="*/ 97 w 312"/>
                  <a:gd name="T45" fmla="*/ 326 h 329"/>
                  <a:gd name="T46" fmla="*/ 97 w 312"/>
                  <a:gd name="T47" fmla="*/ 327 h 329"/>
                  <a:gd name="T48" fmla="*/ 98 w 312"/>
                  <a:gd name="T49" fmla="*/ 329 h 329"/>
                  <a:gd name="T50" fmla="*/ 99 w 312"/>
                  <a:gd name="T51" fmla="*/ 329 h 329"/>
                  <a:gd name="T52" fmla="*/ 308 w 312"/>
                  <a:gd name="T53" fmla="*/ 6 h 329"/>
                  <a:gd name="T54" fmla="*/ 309 w 312"/>
                  <a:gd name="T55" fmla="*/ 6 h 329"/>
                  <a:gd name="T56" fmla="*/ 311 w 312"/>
                  <a:gd name="T57" fmla="*/ 2 h 329"/>
                  <a:gd name="T58" fmla="*/ 312 w 312"/>
                  <a:gd name="T5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2" h="329">
                    <a:moveTo>
                      <a:pt x="5" y="216"/>
                    </a:moveTo>
                    <a:lnTo>
                      <a:pt x="301" y="11"/>
                    </a:lnTo>
                    <a:lnTo>
                      <a:pt x="98" y="323"/>
                    </a:lnTo>
                    <a:lnTo>
                      <a:pt x="5" y="216"/>
                    </a:lnTo>
                    <a:lnTo>
                      <a:pt x="5" y="216"/>
                    </a:lnTo>
                    <a:lnTo>
                      <a:pt x="5" y="216"/>
                    </a:lnTo>
                    <a:moveTo>
                      <a:pt x="312" y="0"/>
                    </a:moveTo>
                    <a:lnTo>
                      <a:pt x="308" y="2"/>
                    </a:lnTo>
                    <a:lnTo>
                      <a:pt x="305" y="5"/>
                    </a:lnTo>
                    <a:lnTo>
                      <a:pt x="304" y="6"/>
                    </a:lnTo>
                    <a:lnTo>
                      <a:pt x="3" y="213"/>
                    </a:lnTo>
                    <a:lnTo>
                      <a:pt x="0" y="215"/>
                    </a:lnTo>
                    <a:lnTo>
                      <a:pt x="0" y="216"/>
                    </a:lnTo>
                    <a:lnTo>
                      <a:pt x="1" y="216"/>
                    </a:lnTo>
                    <a:lnTo>
                      <a:pt x="1" y="217"/>
                    </a:lnTo>
                    <a:lnTo>
                      <a:pt x="2" y="216"/>
                    </a:lnTo>
                    <a:lnTo>
                      <a:pt x="1" y="217"/>
                    </a:lnTo>
                    <a:lnTo>
                      <a:pt x="1" y="218"/>
                    </a:lnTo>
                    <a:lnTo>
                      <a:pt x="4" y="220"/>
                    </a:lnTo>
                    <a:lnTo>
                      <a:pt x="95" y="325"/>
                    </a:lnTo>
                    <a:lnTo>
                      <a:pt x="95" y="325"/>
                    </a:lnTo>
                    <a:lnTo>
                      <a:pt x="96" y="325"/>
                    </a:lnTo>
                    <a:lnTo>
                      <a:pt x="97" y="326"/>
                    </a:lnTo>
                    <a:lnTo>
                      <a:pt x="97" y="327"/>
                    </a:lnTo>
                    <a:lnTo>
                      <a:pt x="98" y="329"/>
                    </a:lnTo>
                    <a:lnTo>
                      <a:pt x="99" y="329"/>
                    </a:lnTo>
                    <a:lnTo>
                      <a:pt x="308" y="6"/>
                    </a:lnTo>
                    <a:lnTo>
                      <a:pt x="309" y="6"/>
                    </a:lnTo>
                    <a:lnTo>
                      <a:pt x="311" y="2"/>
                    </a:lnTo>
                    <a:lnTo>
                      <a:pt x="3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362"/>
              <p:cNvSpPr>
                <a:spLocks noEditPoints="1"/>
              </p:cNvSpPr>
              <p:nvPr/>
            </p:nvSpPr>
            <p:spPr bwMode="auto">
              <a:xfrm>
                <a:off x="2741" y="1066"/>
                <a:ext cx="254" cy="570"/>
              </a:xfrm>
              <a:custGeom>
                <a:avLst/>
                <a:gdLst>
                  <a:gd name="T0" fmla="*/ 254 w 254"/>
                  <a:gd name="T1" fmla="*/ 500 h 570"/>
                  <a:gd name="T2" fmla="*/ 253 w 254"/>
                  <a:gd name="T3" fmla="*/ 501 h 570"/>
                  <a:gd name="T4" fmla="*/ 254 w 254"/>
                  <a:gd name="T5" fmla="*/ 501 h 570"/>
                  <a:gd name="T6" fmla="*/ 254 w 254"/>
                  <a:gd name="T7" fmla="*/ 501 h 570"/>
                  <a:gd name="T8" fmla="*/ 254 w 254"/>
                  <a:gd name="T9" fmla="*/ 500 h 570"/>
                  <a:gd name="T10" fmla="*/ 10 w 254"/>
                  <a:gd name="T11" fmla="*/ 1 h 570"/>
                  <a:gd name="T12" fmla="*/ 10 w 254"/>
                  <a:gd name="T13" fmla="*/ 1 h 570"/>
                  <a:gd name="T14" fmla="*/ 10 w 254"/>
                  <a:gd name="T15" fmla="*/ 1 h 570"/>
                  <a:gd name="T16" fmla="*/ 0 w 254"/>
                  <a:gd name="T17" fmla="*/ 570 h 570"/>
                  <a:gd name="T18" fmla="*/ 0 w 254"/>
                  <a:gd name="T19" fmla="*/ 570 h 570"/>
                  <a:gd name="T20" fmla="*/ 10 w 254"/>
                  <a:gd name="T21" fmla="*/ 1 h 570"/>
                  <a:gd name="T22" fmla="*/ 13 w 254"/>
                  <a:gd name="T23" fmla="*/ 0 h 570"/>
                  <a:gd name="T24" fmla="*/ 13 w 254"/>
                  <a:gd name="T25" fmla="*/ 0 h 570"/>
                  <a:gd name="T26" fmla="*/ 14 w 254"/>
                  <a:gd name="T27" fmla="*/ 1 h 570"/>
                  <a:gd name="T28" fmla="*/ 13 w 254"/>
                  <a:gd name="T29" fmla="*/ 1 h 570"/>
                  <a:gd name="T30" fmla="*/ 10 w 254"/>
                  <a:gd name="T31" fmla="*/ 198 h 570"/>
                  <a:gd name="T32" fmla="*/ 13 w 254"/>
                  <a:gd name="T33" fmla="*/ 7 h 570"/>
                  <a:gd name="T34" fmla="*/ 13 w 254"/>
                  <a:gd name="T35" fmla="*/ 7 h 570"/>
                  <a:gd name="T36" fmla="*/ 250 w 254"/>
                  <a:gd name="T37" fmla="*/ 498 h 570"/>
                  <a:gd name="T38" fmla="*/ 252 w 254"/>
                  <a:gd name="T39" fmla="*/ 497 h 570"/>
                  <a:gd name="T40" fmla="*/ 253 w 254"/>
                  <a:gd name="T41" fmla="*/ 497 h 570"/>
                  <a:gd name="T42" fmla="*/ 252 w 254"/>
                  <a:gd name="T43" fmla="*/ 494 h 570"/>
                  <a:gd name="T44" fmla="*/ 14 w 254"/>
                  <a:gd name="T45" fmla="*/ 1 h 570"/>
                  <a:gd name="T46" fmla="*/ 13 w 254"/>
                  <a:gd name="T47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4" h="570">
                    <a:moveTo>
                      <a:pt x="254" y="500"/>
                    </a:moveTo>
                    <a:lnTo>
                      <a:pt x="253" y="501"/>
                    </a:lnTo>
                    <a:lnTo>
                      <a:pt x="254" y="501"/>
                    </a:lnTo>
                    <a:lnTo>
                      <a:pt x="254" y="501"/>
                    </a:lnTo>
                    <a:lnTo>
                      <a:pt x="254" y="500"/>
                    </a:lnTo>
                    <a:close/>
                    <a:moveTo>
                      <a:pt x="10" y="1"/>
                    </a:moveTo>
                    <a:lnTo>
                      <a:pt x="10" y="1"/>
                    </a:lnTo>
                    <a:lnTo>
                      <a:pt x="10" y="1"/>
                    </a:lnTo>
                    <a:lnTo>
                      <a:pt x="0" y="570"/>
                    </a:lnTo>
                    <a:lnTo>
                      <a:pt x="0" y="570"/>
                    </a:lnTo>
                    <a:lnTo>
                      <a:pt x="10" y="1"/>
                    </a:lnTo>
                    <a:close/>
                    <a:moveTo>
                      <a:pt x="13" y="0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0" y="198"/>
                    </a:lnTo>
                    <a:lnTo>
                      <a:pt x="13" y="7"/>
                    </a:lnTo>
                    <a:lnTo>
                      <a:pt x="13" y="7"/>
                    </a:lnTo>
                    <a:lnTo>
                      <a:pt x="250" y="498"/>
                    </a:lnTo>
                    <a:lnTo>
                      <a:pt x="252" y="497"/>
                    </a:lnTo>
                    <a:lnTo>
                      <a:pt x="253" y="497"/>
                    </a:lnTo>
                    <a:lnTo>
                      <a:pt x="252" y="494"/>
                    </a:lnTo>
                    <a:lnTo>
                      <a:pt x="14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363"/>
              <p:cNvSpPr>
                <a:spLocks noEditPoints="1"/>
              </p:cNvSpPr>
              <p:nvPr/>
            </p:nvSpPr>
            <p:spPr bwMode="auto">
              <a:xfrm>
                <a:off x="2741" y="1066"/>
                <a:ext cx="254" cy="570"/>
              </a:xfrm>
              <a:custGeom>
                <a:avLst/>
                <a:gdLst>
                  <a:gd name="T0" fmla="*/ 254 w 254"/>
                  <a:gd name="T1" fmla="*/ 500 h 570"/>
                  <a:gd name="T2" fmla="*/ 253 w 254"/>
                  <a:gd name="T3" fmla="*/ 501 h 570"/>
                  <a:gd name="T4" fmla="*/ 254 w 254"/>
                  <a:gd name="T5" fmla="*/ 501 h 570"/>
                  <a:gd name="T6" fmla="*/ 254 w 254"/>
                  <a:gd name="T7" fmla="*/ 501 h 570"/>
                  <a:gd name="T8" fmla="*/ 254 w 254"/>
                  <a:gd name="T9" fmla="*/ 500 h 570"/>
                  <a:gd name="T10" fmla="*/ 10 w 254"/>
                  <a:gd name="T11" fmla="*/ 1 h 570"/>
                  <a:gd name="T12" fmla="*/ 10 w 254"/>
                  <a:gd name="T13" fmla="*/ 1 h 570"/>
                  <a:gd name="T14" fmla="*/ 10 w 254"/>
                  <a:gd name="T15" fmla="*/ 1 h 570"/>
                  <a:gd name="T16" fmla="*/ 0 w 254"/>
                  <a:gd name="T17" fmla="*/ 570 h 570"/>
                  <a:gd name="T18" fmla="*/ 0 w 254"/>
                  <a:gd name="T19" fmla="*/ 570 h 570"/>
                  <a:gd name="T20" fmla="*/ 10 w 254"/>
                  <a:gd name="T21" fmla="*/ 1 h 570"/>
                  <a:gd name="T22" fmla="*/ 13 w 254"/>
                  <a:gd name="T23" fmla="*/ 0 h 570"/>
                  <a:gd name="T24" fmla="*/ 13 w 254"/>
                  <a:gd name="T25" fmla="*/ 0 h 570"/>
                  <a:gd name="T26" fmla="*/ 14 w 254"/>
                  <a:gd name="T27" fmla="*/ 1 h 570"/>
                  <a:gd name="T28" fmla="*/ 13 w 254"/>
                  <a:gd name="T29" fmla="*/ 1 h 570"/>
                  <a:gd name="T30" fmla="*/ 10 w 254"/>
                  <a:gd name="T31" fmla="*/ 198 h 570"/>
                  <a:gd name="T32" fmla="*/ 13 w 254"/>
                  <a:gd name="T33" fmla="*/ 7 h 570"/>
                  <a:gd name="T34" fmla="*/ 13 w 254"/>
                  <a:gd name="T35" fmla="*/ 7 h 570"/>
                  <a:gd name="T36" fmla="*/ 250 w 254"/>
                  <a:gd name="T37" fmla="*/ 498 h 570"/>
                  <a:gd name="T38" fmla="*/ 252 w 254"/>
                  <a:gd name="T39" fmla="*/ 497 h 570"/>
                  <a:gd name="T40" fmla="*/ 253 w 254"/>
                  <a:gd name="T41" fmla="*/ 497 h 570"/>
                  <a:gd name="T42" fmla="*/ 252 w 254"/>
                  <a:gd name="T43" fmla="*/ 494 h 570"/>
                  <a:gd name="T44" fmla="*/ 14 w 254"/>
                  <a:gd name="T45" fmla="*/ 1 h 570"/>
                  <a:gd name="T46" fmla="*/ 13 w 254"/>
                  <a:gd name="T47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4" h="570">
                    <a:moveTo>
                      <a:pt x="254" y="500"/>
                    </a:moveTo>
                    <a:lnTo>
                      <a:pt x="253" y="501"/>
                    </a:lnTo>
                    <a:lnTo>
                      <a:pt x="254" y="501"/>
                    </a:lnTo>
                    <a:lnTo>
                      <a:pt x="254" y="501"/>
                    </a:lnTo>
                    <a:lnTo>
                      <a:pt x="254" y="500"/>
                    </a:lnTo>
                    <a:moveTo>
                      <a:pt x="10" y="1"/>
                    </a:moveTo>
                    <a:lnTo>
                      <a:pt x="10" y="1"/>
                    </a:lnTo>
                    <a:lnTo>
                      <a:pt x="10" y="1"/>
                    </a:lnTo>
                    <a:lnTo>
                      <a:pt x="0" y="570"/>
                    </a:lnTo>
                    <a:lnTo>
                      <a:pt x="0" y="570"/>
                    </a:lnTo>
                    <a:lnTo>
                      <a:pt x="10" y="1"/>
                    </a:lnTo>
                    <a:moveTo>
                      <a:pt x="13" y="0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0" y="198"/>
                    </a:lnTo>
                    <a:lnTo>
                      <a:pt x="13" y="7"/>
                    </a:lnTo>
                    <a:lnTo>
                      <a:pt x="13" y="7"/>
                    </a:lnTo>
                    <a:lnTo>
                      <a:pt x="250" y="498"/>
                    </a:lnTo>
                    <a:lnTo>
                      <a:pt x="252" y="497"/>
                    </a:lnTo>
                    <a:lnTo>
                      <a:pt x="253" y="497"/>
                    </a:lnTo>
                    <a:lnTo>
                      <a:pt x="252" y="494"/>
                    </a:lnTo>
                    <a:lnTo>
                      <a:pt x="14" y="1"/>
                    </a:lnTo>
                    <a:lnTo>
                      <a:pt x="1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364"/>
              <p:cNvSpPr>
                <a:spLocks noEditPoints="1"/>
              </p:cNvSpPr>
              <p:nvPr/>
            </p:nvSpPr>
            <p:spPr bwMode="auto">
              <a:xfrm>
                <a:off x="2434" y="1066"/>
                <a:ext cx="320" cy="582"/>
              </a:xfrm>
              <a:custGeom>
                <a:avLst/>
                <a:gdLst>
                  <a:gd name="T0" fmla="*/ 310 w 320"/>
                  <a:gd name="T1" fmla="*/ 578 h 582"/>
                  <a:gd name="T2" fmla="*/ 310 w 320"/>
                  <a:gd name="T3" fmla="*/ 578 h 582"/>
                  <a:gd name="T4" fmla="*/ 309 w 320"/>
                  <a:gd name="T5" fmla="*/ 580 h 582"/>
                  <a:gd name="T6" fmla="*/ 310 w 320"/>
                  <a:gd name="T7" fmla="*/ 582 h 582"/>
                  <a:gd name="T8" fmla="*/ 310 w 320"/>
                  <a:gd name="T9" fmla="*/ 578 h 582"/>
                  <a:gd name="T10" fmla="*/ 3 w 320"/>
                  <a:gd name="T11" fmla="*/ 4 h 582"/>
                  <a:gd name="T12" fmla="*/ 3 w 320"/>
                  <a:gd name="T13" fmla="*/ 4 h 582"/>
                  <a:gd name="T14" fmla="*/ 306 w 320"/>
                  <a:gd name="T15" fmla="*/ 575 h 582"/>
                  <a:gd name="T16" fmla="*/ 306 w 320"/>
                  <a:gd name="T17" fmla="*/ 575 h 582"/>
                  <a:gd name="T18" fmla="*/ 3 w 320"/>
                  <a:gd name="T19" fmla="*/ 4 h 582"/>
                  <a:gd name="T20" fmla="*/ 320 w 320"/>
                  <a:gd name="T21" fmla="*/ 1 h 582"/>
                  <a:gd name="T22" fmla="*/ 319 w 320"/>
                  <a:gd name="T23" fmla="*/ 1 h 582"/>
                  <a:gd name="T24" fmla="*/ 318 w 320"/>
                  <a:gd name="T25" fmla="*/ 2 h 582"/>
                  <a:gd name="T26" fmla="*/ 318 w 320"/>
                  <a:gd name="T27" fmla="*/ 1 h 582"/>
                  <a:gd name="T28" fmla="*/ 317 w 320"/>
                  <a:gd name="T29" fmla="*/ 1 h 582"/>
                  <a:gd name="T30" fmla="*/ 307 w 320"/>
                  <a:gd name="T31" fmla="*/ 570 h 582"/>
                  <a:gd name="T32" fmla="*/ 141 w 320"/>
                  <a:gd name="T33" fmla="*/ 258 h 582"/>
                  <a:gd name="T34" fmla="*/ 309 w 320"/>
                  <a:gd name="T35" fmla="*/ 574 h 582"/>
                  <a:gd name="T36" fmla="*/ 310 w 320"/>
                  <a:gd name="T37" fmla="*/ 572 h 582"/>
                  <a:gd name="T38" fmla="*/ 317 w 320"/>
                  <a:gd name="T39" fmla="*/ 198 h 582"/>
                  <a:gd name="T40" fmla="*/ 320 w 320"/>
                  <a:gd name="T41" fmla="*/ 1 h 582"/>
                  <a:gd name="T42" fmla="*/ 2 w 320"/>
                  <a:gd name="T43" fmla="*/ 0 h 582"/>
                  <a:gd name="T44" fmla="*/ 0 w 320"/>
                  <a:gd name="T45" fmla="*/ 0 h 582"/>
                  <a:gd name="T46" fmla="*/ 1 w 320"/>
                  <a:gd name="T47" fmla="*/ 0 h 582"/>
                  <a:gd name="T48" fmla="*/ 2 w 320"/>
                  <a:gd name="T49" fmla="*/ 0 h 582"/>
                  <a:gd name="T50" fmla="*/ 2 w 320"/>
                  <a:gd name="T5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0" h="582">
                    <a:moveTo>
                      <a:pt x="310" y="578"/>
                    </a:moveTo>
                    <a:lnTo>
                      <a:pt x="310" y="578"/>
                    </a:lnTo>
                    <a:lnTo>
                      <a:pt x="309" y="580"/>
                    </a:lnTo>
                    <a:lnTo>
                      <a:pt x="310" y="582"/>
                    </a:lnTo>
                    <a:lnTo>
                      <a:pt x="310" y="578"/>
                    </a:lnTo>
                    <a:close/>
                    <a:moveTo>
                      <a:pt x="3" y="4"/>
                    </a:moveTo>
                    <a:lnTo>
                      <a:pt x="3" y="4"/>
                    </a:lnTo>
                    <a:lnTo>
                      <a:pt x="306" y="575"/>
                    </a:lnTo>
                    <a:lnTo>
                      <a:pt x="306" y="575"/>
                    </a:lnTo>
                    <a:lnTo>
                      <a:pt x="3" y="4"/>
                    </a:lnTo>
                    <a:close/>
                    <a:moveTo>
                      <a:pt x="320" y="1"/>
                    </a:moveTo>
                    <a:lnTo>
                      <a:pt x="319" y="1"/>
                    </a:lnTo>
                    <a:lnTo>
                      <a:pt x="318" y="2"/>
                    </a:lnTo>
                    <a:lnTo>
                      <a:pt x="318" y="1"/>
                    </a:lnTo>
                    <a:lnTo>
                      <a:pt x="317" y="1"/>
                    </a:lnTo>
                    <a:lnTo>
                      <a:pt x="307" y="570"/>
                    </a:lnTo>
                    <a:lnTo>
                      <a:pt x="141" y="258"/>
                    </a:lnTo>
                    <a:lnTo>
                      <a:pt x="309" y="574"/>
                    </a:lnTo>
                    <a:lnTo>
                      <a:pt x="310" y="572"/>
                    </a:lnTo>
                    <a:lnTo>
                      <a:pt x="317" y="198"/>
                    </a:lnTo>
                    <a:lnTo>
                      <a:pt x="320" y="1"/>
                    </a:lnTo>
                    <a:close/>
                    <a:moveTo>
                      <a:pt x="2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365"/>
              <p:cNvSpPr>
                <a:spLocks noEditPoints="1"/>
              </p:cNvSpPr>
              <p:nvPr/>
            </p:nvSpPr>
            <p:spPr bwMode="auto">
              <a:xfrm>
                <a:off x="2434" y="1066"/>
                <a:ext cx="320" cy="582"/>
              </a:xfrm>
              <a:custGeom>
                <a:avLst/>
                <a:gdLst>
                  <a:gd name="T0" fmla="*/ 310 w 320"/>
                  <a:gd name="T1" fmla="*/ 578 h 582"/>
                  <a:gd name="T2" fmla="*/ 310 w 320"/>
                  <a:gd name="T3" fmla="*/ 578 h 582"/>
                  <a:gd name="T4" fmla="*/ 309 w 320"/>
                  <a:gd name="T5" fmla="*/ 580 h 582"/>
                  <a:gd name="T6" fmla="*/ 310 w 320"/>
                  <a:gd name="T7" fmla="*/ 582 h 582"/>
                  <a:gd name="T8" fmla="*/ 310 w 320"/>
                  <a:gd name="T9" fmla="*/ 578 h 582"/>
                  <a:gd name="T10" fmla="*/ 3 w 320"/>
                  <a:gd name="T11" fmla="*/ 4 h 582"/>
                  <a:gd name="T12" fmla="*/ 3 w 320"/>
                  <a:gd name="T13" fmla="*/ 4 h 582"/>
                  <a:gd name="T14" fmla="*/ 306 w 320"/>
                  <a:gd name="T15" fmla="*/ 575 h 582"/>
                  <a:gd name="T16" fmla="*/ 306 w 320"/>
                  <a:gd name="T17" fmla="*/ 575 h 582"/>
                  <a:gd name="T18" fmla="*/ 3 w 320"/>
                  <a:gd name="T19" fmla="*/ 4 h 582"/>
                  <a:gd name="T20" fmla="*/ 320 w 320"/>
                  <a:gd name="T21" fmla="*/ 1 h 582"/>
                  <a:gd name="T22" fmla="*/ 319 w 320"/>
                  <a:gd name="T23" fmla="*/ 1 h 582"/>
                  <a:gd name="T24" fmla="*/ 318 w 320"/>
                  <a:gd name="T25" fmla="*/ 2 h 582"/>
                  <a:gd name="T26" fmla="*/ 318 w 320"/>
                  <a:gd name="T27" fmla="*/ 1 h 582"/>
                  <a:gd name="T28" fmla="*/ 317 w 320"/>
                  <a:gd name="T29" fmla="*/ 1 h 582"/>
                  <a:gd name="T30" fmla="*/ 307 w 320"/>
                  <a:gd name="T31" fmla="*/ 570 h 582"/>
                  <a:gd name="T32" fmla="*/ 141 w 320"/>
                  <a:gd name="T33" fmla="*/ 258 h 582"/>
                  <a:gd name="T34" fmla="*/ 309 w 320"/>
                  <a:gd name="T35" fmla="*/ 574 h 582"/>
                  <a:gd name="T36" fmla="*/ 310 w 320"/>
                  <a:gd name="T37" fmla="*/ 572 h 582"/>
                  <a:gd name="T38" fmla="*/ 317 w 320"/>
                  <a:gd name="T39" fmla="*/ 198 h 582"/>
                  <a:gd name="T40" fmla="*/ 320 w 320"/>
                  <a:gd name="T41" fmla="*/ 1 h 582"/>
                  <a:gd name="T42" fmla="*/ 2 w 320"/>
                  <a:gd name="T43" fmla="*/ 0 h 582"/>
                  <a:gd name="T44" fmla="*/ 0 w 320"/>
                  <a:gd name="T45" fmla="*/ 0 h 582"/>
                  <a:gd name="T46" fmla="*/ 1 w 320"/>
                  <a:gd name="T47" fmla="*/ 0 h 582"/>
                  <a:gd name="T48" fmla="*/ 2 w 320"/>
                  <a:gd name="T49" fmla="*/ 0 h 582"/>
                  <a:gd name="T50" fmla="*/ 2 w 320"/>
                  <a:gd name="T5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0" h="582">
                    <a:moveTo>
                      <a:pt x="310" y="578"/>
                    </a:moveTo>
                    <a:lnTo>
                      <a:pt x="310" y="578"/>
                    </a:lnTo>
                    <a:lnTo>
                      <a:pt x="309" y="580"/>
                    </a:lnTo>
                    <a:lnTo>
                      <a:pt x="310" y="582"/>
                    </a:lnTo>
                    <a:lnTo>
                      <a:pt x="310" y="578"/>
                    </a:lnTo>
                    <a:moveTo>
                      <a:pt x="3" y="4"/>
                    </a:moveTo>
                    <a:lnTo>
                      <a:pt x="3" y="4"/>
                    </a:lnTo>
                    <a:lnTo>
                      <a:pt x="306" y="575"/>
                    </a:lnTo>
                    <a:lnTo>
                      <a:pt x="306" y="575"/>
                    </a:lnTo>
                    <a:lnTo>
                      <a:pt x="3" y="4"/>
                    </a:lnTo>
                    <a:moveTo>
                      <a:pt x="320" y="1"/>
                    </a:moveTo>
                    <a:lnTo>
                      <a:pt x="319" y="1"/>
                    </a:lnTo>
                    <a:lnTo>
                      <a:pt x="318" y="2"/>
                    </a:lnTo>
                    <a:lnTo>
                      <a:pt x="318" y="1"/>
                    </a:lnTo>
                    <a:lnTo>
                      <a:pt x="317" y="1"/>
                    </a:lnTo>
                    <a:lnTo>
                      <a:pt x="307" y="570"/>
                    </a:lnTo>
                    <a:lnTo>
                      <a:pt x="141" y="258"/>
                    </a:lnTo>
                    <a:lnTo>
                      <a:pt x="309" y="574"/>
                    </a:lnTo>
                    <a:lnTo>
                      <a:pt x="310" y="572"/>
                    </a:lnTo>
                    <a:lnTo>
                      <a:pt x="317" y="198"/>
                    </a:lnTo>
                    <a:lnTo>
                      <a:pt x="320" y="1"/>
                    </a:lnTo>
                    <a:moveTo>
                      <a:pt x="2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366"/>
              <p:cNvSpPr>
                <a:spLocks noEditPoints="1"/>
              </p:cNvSpPr>
              <p:nvPr/>
            </p:nvSpPr>
            <p:spPr bwMode="auto">
              <a:xfrm>
                <a:off x="2707" y="1560"/>
                <a:ext cx="297" cy="186"/>
              </a:xfrm>
              <a:custGeom>
                <a:avLst/>
                <a:gdLst>
                  <a:gd name="T0" fmla="*/ 32 w 297"/>
                  <a:gd name="T1" fmla="*/ 88 h 186"/>
                  <a:gd name="T2" fmla="*/ 32 w 297"/>
                  <a:gd name="T3" fmla="*/ 88 h 186"/>
                  <a:gd name="T4" fmla="*/ 0 w 297"/>
                  <a:gd name="T5" fmla="*/ 184 h 186"/>
                  <a:gd name="T6" fmla="*/ 0 w 297"/>
                  <a:gd name="T7" fmla="*/ 185 h 186"/>
                  <a:gd name="T8" fmla="*/ 0 w 297"/>
                  <a:gd name="T9" fmla="*/ 185 h 186"/>
                  <a:gd name="T10" fmla="*/ 32 w 297"/>
                  <a:gd name="T11" fmla="*/ 88 h 186"/>
                  <a:gd name="T12" fmla="*/ 286 w 297"/>
                  <a:gd name="T13" fmla="*/ 5 h 186"/>
                  <a:gd name="T14" fmla="*/ 285 w 297"/>
                  <a:gd name="T15" fmla="*/ 4 h 186"/>
                  <a:gd name="T16" fmla="*/ 286 w 297"/>
                  <a:gd name="T17" fmla="*/ 5 h 186"/>
                  <a:gd name="T18" fmla="*/ 297 w 297"/>
                  <a:gd name="T19" fmla="*/ 0 h 186"/>
                  <a:gd name="T20" fmla="*/ 294 w 297"/>
                  <a:gd name="T21" fmla="*/ 1 h 186"/>
                  <a:gd name="T22" fmla="*/ 288 w 297"/>
                  <a:gd name="T23" fmla="*/ 3 h 186"/>
                  <a:gd name="T24" fmla="*/ 287 w 297"/>
                  <a:gd name="T25" fmla="*/ 3 h 186"/>
                  <a:gd name="T26" fmla="*/ 286 w 297"/>
                  <a:gd name="T27" fmla="*/ 3 h 186"/>
                  <a:gd name="T28" fmla="*/ 284 w 297"/>
                  <a:gd name="T29" fmla="*/ 4 h 186"/>
                  <a:gd name="T30" fmla="*/ 284 w 297"/>
                  <a:gd name="T31" fmla="*/ 4 h 186"/>
                  <a:gd name="T32" fmla="*/ 284 w 297"/>
                  <a:gd name="T33" fmla="*/ 4 h 186"/>
                  <a:gd name="T34" fmla="*/ 37 w 297"/>
                  <a:gd name="T35" fmla="*/ 80 h 186"/>
                  <a:gd name="T36" fmla="*/ 37 w 297"/>
                  <a:gd name="T37" fmla="*/ 80 h 186"/>
                  <a:gd name="T38" fmla="*/ 40 w 297"/>
                  <a:gd name="T39" fmla="*/ 80 h 186"/>
                  <a:gd name="T40" fmla="*/ 37 w 297"/>
                  <a:gd name="T41" fmla="*/ 83 h 186"/>
                  <a:gd name="T42" fmla="*/ 37 w 297"/>
                  <a:gd name="T43" fmla="*/ 83 h 186"/>
                  <a:gd name="T44" fmla="*/ 276 w 297"/>
                  <a:gd name="T45" fmla="*/ 11 h 186"/>
                  <a:gd name="T46" fmla="*/ 4 w 297"/>
                  <a:gd name="T47" fmla="*/ 181 h 186"/>
                  <a:gd name="T48" fmla="*/ 15 w 297"/>
                  <a:gd name="T49" fmla="*/ 149 h 186"/>
                  <a:gd name="T50" fmla="*/ 3 w 297"/>
                  <a:gd name="T51" fmla="*/ 185 h 186"/>
                  <a:gd name="T52" fmla="*/ 2 w 297"/>
                  <a:gd name="T53" fmla="*/ 186 h 186"/>
                  <a:gd name="T54" fmla="*/ 2 w 297"/>
                  <a:gd name="T55" fmla="*/ 186 h 186"/>
                  <a:gd name="T56" fmla="*/ 2 w 297"/>
                  <a:gd name="T57" fmla="*/ 186 h 186"/>
                  <a:gd name="T58" fmla="*/ 3 w 297"/>
                  <a:gd name="T59" fmla="*/ 186 h 186"/>
                  <a:gd name="T60" fmla="*/ 156 w 297"/>
                  <a:gd name="T61" fmla="*/ 89 h 186"/>
                  <a:gd name="T62" fmla="*/ 282 w 297"/>
                  <a:gd name="T63" fmla="*/ 10 h 186"/>
                  <a:gd name="T64" fmla="*/ 284 w 297"/>
                  <a:gd name="T65" fmla="*/ 9 h 186"/>
                  <a:gd name="T66" fmla="*/ 286 w 297"/>
                  <a:gd name="T67" fmla="*/ 7 h 186"/>
                  <a:gd name="T68" fmla="*/ 287 w 297"/>
                  <a:gd name="T69" fmla="*/ 7 h 186"/>
                  <a:gd name="T70" fmla="*/ 288 w 297"/>
                  <a:gd name="T71" fmla="*/ 6 h 186"/>
                  <a:gd name="T72" fmla="*/ 288 w 297"/>
                  <a:gd name="T73" fmla="*/ 6 h 186"/>
                  <a:gd name="T74" fmla="*/ 290 w 297"/>
                  <a:gd name="T75" fmla="*/ 5 h 186"/>
                  <a:gd name="T76" fmla="*/ 290 w 297"/>
                  <a:gd name="T77" fmla="*/ 5 h 186"/>
                  <a:gd name="T78" fmla="*/ 297 w 297"/>
                  <a:gd name="T7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7" h="186">
                    <a:moveTo>
                      <a:pt x="32" y="88"/>
                    </a:moveTo>
                    <a:lnTo>
                      <a:pt x="32" y="88"/>
                    </a:lnTo>
                    <a:lnTo>
                      <a:pt x="0" y="184"/>
                    </a:lnTo>
                    <a:lnTo>
                      <a:pt x="0" y="185"/>
                    </a:lnTo>
                    <a:lnTo>
                      <a:pt x="0" y="185"/>
                    </a:lnTo>
                    <a:lnTo>
                      <a:pt x="32" y="88"/>
                    </a:lnTo>
                    <a:close/>
                    <a:moveTo>
                      <a:pt x="286" y="5"/>
                    </a:moveTo>
                    <a:lnTo>
                      <a:pt x="285" y="4"/>
                    </a:lnTo>
                    <a:lnTo>
                      <a:pt x="286" y="5"/>
                    </a:lnTo>
                    <a:close/>
                    <a:moveTo>
                      <a:pt x="297" y="0"/>
                    </a:moveTo>
                    <a:lnTo>
                      <a:pt x="294" y="1"/>
                    </a:lnTo>
                    <a:lnTo>
                      <a:pt x="288" y="3"/>
                    </a:lnTo>
                    <a:lnTo>
                      <a:pt x="287" y="3"/>
                    </a:lnTo>
                    <a:lnTo>
                      <a:pt x="286" y="3"/>
                    </a:lnTo>
                    <a:lnTo>
                      <a:pt x="284" y="4"/>
                    </a:lnTo>
                    <a:lnTo>
                      <a:pt x="284" y="4"/>
                    </a:lnTo>
                    <a:lnTo>
                      <a:pt x="284" y="4"/>
                    </a:lnTo>
                    <a:lnTo>
                      <a:pt x="37" y="80"/>
                    </a:lnTo>
                    <a:lnTo>
                      <a:pt x="37" y="80"/>
                    </a:lnTo>
                    <a:lnTo>
                      <a:pt x="40" y="80"/>
                    </a:lnTo>
                    <a:lnTo>
                      <a:pt x="37" y="83"/>
                    </a:lnTo>
                    <a:lnTo>
                      <a:pt x="37" y="83"/>
                    </a:lnTo>
                    <a:lnTo>
                      <a:pt x="276" y="11"/>
                    </a:lnTo>
                    <a:lnTo>
                      <a:pt x="4" y="181"/>
                    </a:lnTo>
                    <a:lnTo>
                      <a:pt x="15" y="149"/>
                    </a:lnTo>
                    <a:lnTo>
                      <a:pt x="3" y="185"/>
                    </a:lnTo>
                    <a:lnTo>
                      <a:pt x="2" y="186"/>
                    </a:lnTo>
                    <a:lnTo>
                      <a:pt x="2" y="186"/>
                    </a:lnTo>
                    <a:lnTo>
                      <a:pt x="2" y="186"/>
                    </a:lnTo>
                    <a:lnTo>
                      <a:pt x="3" y="186"/>
                    </a:lnTo>
                    <a:lnTo>
                      <a:pt x="156" y="89"/>
                    </a:lnTo>
                    <a:lnTo>
                      <a:pt x="282" y="10"/>
                    </a:lnTo>
                    <a:lnTo>
                      <a:pt x="284" y="9"/>
                    </a:lnTo>
                    <a:lnTo>
                      <a:pt x="286" y="7"/>
                    </a:lnTo>
                    <a:lnTo>
                      <a:pt x="287" y="7"/>
                    </a:lnTo>
                    <a:lnTo>
                      <a:pt x="288" y="6"/>
                    </a:lnTo>
                    <a:lnTo>
                      <a:pt x="288" y="6"/>
                    </a:lnTo>
                    <a:lnTo>
                      <a:pt x="290" y="5"/>
                    </a:lnTo>
                    <a:lnTo>
                      <a:pt x="290" y="5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367"/>
              <p:cNvSpPr>
                <a:spLocks noEditPoints="1"/>
              </p:cNvSpPr>
              <p:nvPr/>
            </p:nvSpPr>
            <p:spPr bwMode="auto">
              <a:xfrm>
                <a:off x="2707" y="1560"/>
                <a:ext cx="297" cy="186"/>
              </a:xfrm>
              <a:custGeom>
                <a:avLst/>
                <a:gdLst>
                  <a:gd name="T0" fmla="*/ 32 w 297"/>
                  <a:gd name="T1" fmla="*/ 88 h 186"/>
                  <a:gd name="T2" fmla="*/ 32 w 297"/>
                  <a:gd name="T3" fmla="*/ 88 h 186"/>
                  <a:gd name="T4" fmla="*/ 0 w 297"/>
                  <a:gd name="T5" fmla="*/ 184 h 186"/>
                  <a:gd name="T6" fmla="*/ 0 w 297"/>
                  <a:gd name="T7" fmla="*/ 185 h 186"/>
                  <a:gd name="T8" fmla="*/ 0 w 297"/>
                  <a:gd name="T9" fmla="*/ 185 h 186"/>
                  <a:gd name="T10" fmla="*/ 32 w 297"/>
                  <a:gd name="T11" fmla="*/ 88 h 186"/>
                  <a:gd name="T12" fmla="*/ 286 w 297"/>
                  <a:gd name="T13" fmla="*/ 5 h 186"/>
                  <a:gd name="T14" fmla="*/ 285 w 297"/>
                  <a:gd name="T15" fmla="*/ 4 h 186"/>
                  <a:gd name="T16" fmla="*/ 286 w 297"/>
                  <a:gd name="T17" fmla="*/ 5 h 186"/>
                  <a:gd name="T18" fmla="*/ 297 w 297"/>
                  <a:gd name="T19" fmla="*/ 0 h 186"/>
                  <a:gd name="T20" fmla="*/ 294 w 297"/>
                  <a:gd name="T21" fmla="*/ 1 h 186"/>
                  <a:gd name="T22" fmla="*/ 288 w 297"/>
                  <a:gd name="T23" fmla="*/ 3 h 186"/>
                  <a:gd name="T24" fmla="*/ 287 w 297"/>
                  <a:gd name="T25" fmla="*/ 3 h 186"/>
                  <a:gd name="T26" fmla="*/ 286 w 297"/>
                  <a:gd name="T27" fmla="*/ 3 h 186"/>
                  <a:gd name="T28" fmla="*/ 284 w 297"/>
                  <a:gd name="T29" fmla="*/ 4 h 186"/>
                  <a:gd name="T30" fmla="*/ 284 w 297"/>
                  <a:gd name="T31" fmla="*/ 4 h 186"/>
                  <a:gd name="T32" fmla="*/ 284 w 297"/>
                  <a:gd name="T33" fmla="*/ 4 h 186"/>
                  <a:gd name="T34" fmla="*/ 37 w 297"/>
                  <a:gd name="T35" fmla="*/ 80 h 186"/>
                  <a:gd name="T36" fmla="*/ 37 w 297"/>
                  <a:gd name="T37" fmla="*/ 80 h 186"/>
                  <a:gd name="T38" fmla="*/ 40 w 297"/>
                  <a:gd name="T39" fmla="*/ 80 h 186"/>
                  <a:gd name="T40" fmla="*/ 37 w 297"/>
                  <a:gd name="T41" fmla="*/ 83 h 186"/>
                  <a:gd name="T42" fmla="*/ 37 w 297"/>
                  <a:gd name="T43" fmla="*/ 83 h 186"/>
                  <a:gd name="T44" fmla="*/ 276 w 297"/>
                  <a:gd name="T45" fmla="*/ 11 h 186"/>
                  <a:gd name="T46" fmla="*/ 4 w 297"/>
                  <a:gd name="T47" fmla="*/ 181 h 186"/>
                  <a:gd name="T48" fmla="*/ 15 w 297"/>
                  <a:gd name="T49" fmla="*/ 149 h 186"/>
                  <a:gd name="T50" fmla="*/ 3 w 297"/>
                  <a:gd name="T51" fmla="*/ 185 h 186"/>
                  <a:gd name="T52" fmla="*/ 2 w 297"/>
                  <a:gd name="T53" fmla="*/ 186 h 186"/>
                  <a:gd name="T54" fmla="*/ 2 w 297"/>
                  <a:gd name="T55" fmla="*/ 186 h 186"/>
                  <a:gd name="T56" fmla="*/ 2 w 297"/>
                  <a:gd name="T57" fmla="*/ 186 h 186"/>
                  <a:gd name="T58" fmla="*/ 3 w 297"/>
                  <a:gd name="T59" fmla="*/ 186 h 186"/>
                  <a:gd name="T60" fmla="*/ 156 w 297"/>
                  <a:gd name="T61" fmla="*/ 89 h 186"/>
                  <a:gd name="T62" fmla="*/ 282 w 297"/>
                  <a:gd name="T63" fmla="*/ 10 h 186"/>
                  <a:gd name="T64" fmla="*/ 284 w 297"/>
                  <a:gd name="T65" fmla="*/ 9 h 186"/>
                  <a:gd name="T66" fmla="*/ 286 w 297"/>
                  <a:gd name="T67" fmla="*/ 7 h 186"/>
                  <a:gd name="T68" fmla="*/ 287 w 297"/>
                  <a:gd name="T69" fmla="*/ 7 h 186"/>
                  <a:gd name="T70" fmla="*/ 288 w 297"/>
                  <a:gd name="T71" fmla="*/ 6 h 186"/>
                  <a:gd name="T72" fmla="*/ 288 w 297"/>
                  <a:gd name="T73" fmla="*/ 6 h 186"/>
                  <a:gd name="T74" fmla="*/ 290 w 297"/>
                  <a:gd name="T75" fmla="*/ 5 h 186"/>
                  <a:gd name="T76" fmla="*/ 290 w 297"/>
                  <a:gd name="T77" fmla="*/ 5 h 186"/>
                  <a:gd name="T78" fmla="*/ 297 w 297"/>
                  <a:gd name="T7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7" h="186">
                    <a:moveTo>
                      <a:pt x="32" y="88"/>
                    </a:moveTo>
                    <a:lnTo>
                      <a:pt x="32" y="88"/>
                    </a:lnTo>
                    <a:lnTo>
                      <a:pt x="0" y="184"/>
                    </a:lnTo>
                    <a:lnTo>
                      <a:pt x="0" y="185"/>
                    </a:lnTo>
                    <a:lnTo>
                      <a:pt x="0" y="185"/>
                    </a:lnTo>
                    <a:lnTo>
                      <a:pt x="32" y="88"/>
                    </a:lnTo>
                    <a:moveTo>
                      <a:pt x="286" y="5"/>
                    </a:moveTo>
                    <a:lnTo>
                      <a:pt x="285" y="4"/>
                    </a:lnTo>
                    <a:lnTo>
                      <a:pt x="286" y="5"/>
                    </a:lnTo>
                    <a:moveTo>
                      <a:pt x="297" y="0"/>
                    </a:moveTo>
                    <a:lnTo>
                      <a:pt x="294" y="1"/>
                    </a:lnTo>
                    <a:lnTo>
                      <a:pt x="288" y="3"/>
                    </a:lnTo>
                    <a:lnTo>
                      <a:pt x="287" y="3"/>
                    </a:lnTo>
                    <a:lnTo>
                      <a:pt x="286" y="3"/>
                    </a:lnTo>
                    <a:lnTo>
                      <a:pt x="284" y="4"/>
                    </a:lnTo>
                    <a:lnTo>
                      <a:pt x="284" y="4"/>
                    </a:lnTo>
                    <a:lnTo>
                      <a:pt x="284" y="4"/>
                    </a:lnTo>
                    <a:lnTo>
                      <a:pt x="37" y="80"/>
                    </a:lnTo>
                    <a:lnTo>
                      <a:pt x="37" y="80"/>
                    </a:lnTo>
                    <a:lnTo>
                      <a:pt x="40" y="80"/>
                    </a:lnTo>
                    <a:lnTo>
                      <a:pt x="37" y="83"/>
                    </a:lnTo>
                    <a:lnTo>
                      <a:pt x="37" y="83"/>
                    </a:lnTo>
                    <a:lnTo>
                      <a:pt x="276" y="11"/>
                    </a:lnTo>
                    <a:lnTo>
                      <a:pt x="4" y="181"/>
                    </a:lnTo>
                    <a:lnTo>
                      <a:pt x="15" y="149"/>
                    </a:lnTo>
                    <a:lnTo>
                      <a:pt x="3" y="185"/>
                    </a:lnTo>
                    <a:lnTo>
                      <a:pt x="2" y="186"/>
                    </a:lnTo>
                    <a:lnTo>
                      <a:pt x="2" y="186"/>
                    </a:lnTo>
                    <a:lnTo>
                      <a:pt x="2" y="186"/>
                    </a:lnTo>
                    <a:lnTo>
                      <a:pt x="3" y="186"/>
                    </a:lnTo>
                    <a:lnTo>
                      <a:pt x="156" y="89"/>
                    </a:lnTo>
                    <a:lnTo>
                      <a:pt x="282" y="10"/>
                    </a:lnTo>
                    <a:lnTo>
                      <a:pt x="284" y="9"/>
                    </a:lnTo>
                    <a:lnTo>
                      <a:pt x="286" y="7"/>
                    </a:lnTo>
                    <a:lnTo>
                      <a:pt x="287" y="7"/>
                    </a:lnTo>
                    <a:lnTo>
                      <a:pt x="288" y="6"/>
                    </a:lnTo>
                    <a:lnTo>
                      <a:pt x="288" y="6"/>
                    </a:lnTo>
                    <a:lnTo>
                      <a:pt x="290" y="5"/>
                    </a:lnTo>
                    <a:lnTo>
                      <a:pt x="290" y="5"/>
                    </a:lnTo>
                    <a:lnTo>
                      <a:pt x="29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368"/>
              <p:cNvSpPr>
                <a:spLocks noEditPoints="1"/>
              </p:cNvSpPr>
              <p:nvPr/>
            </p:nvSpPr>
            <p:spPr bwMode="auto">
              <a:xfrm>
                <a:off x="1907" y="1064"/>
                <a:ext cx="837" cy="714"/>
              </a:xfrm>
              <a:custGeom>
                <a:avLst/>
                <a:gdLst>
                  <a:gd name="T0" fmla="*/ 2 w 837"/>
                  <a:gd name="T1" fmla="*/ 711 h 714"/>
                  <a:gd name="T2" fmla="*/ 0 w 837"/>
                  <a:gd name="T3" fmla="*/ 714 h 714"/>
                  <a:gd name="T4" fmla="*/ 2 w 837"/>
                  <a:gd name="T5" fmla="*/ 713 h 714"/>
                  <a:gd name="T6" fmla="*/ 3 w 837"/>
                  <a:gd name="T7" fmla="*/ 713 h 714"/>
                  <a:gd name="T8" fmla="*/ 2 w 837"/>
                  <a:gd name="T9" fmla="*/ 711 h 714"/>
                  <a:gd name="T10" fmla="*/ 830 w 837"/>
                  <a:gd name="T11" fmla="*/ 580 h 714"/>
                  <a:gd name="T12" fmla="*/ 548 w 837"/>
                  <a:gd name="T13" fmla="*/ 625 h 714"/>
                  <a:gd name="T14" fmla="*/ 830 w 837"/>
                  <a:gd name="T15" fmla="*/ 580 h 714"/>
                  <a:gd name="T16" fmla="*/ 830 w 837"/>
                  <a:gd name="T17" fmla="*/ 580 h 714"/>
                  <a:gd name="T18" fmla="*/ 837 w 837"/>
                  <a:gd name="T19" fmla="*/ 579 h 714"/>
                  <a:gd name="T20" fmla="*/ 837 w 837"/>
                  <a:gd name="T21" fmla="*/ 579 h 714"/>
                  <a:gd name="T22" fmla="*/ 837 w 837"/>
                  <a:gd name="T23" fmla="*/ 580 h 714"/>
                  <a:gd name="T24" fmla="*/ 837 w 837"/>
                  <a:gd name="T25" fmla="*/ 580 h 714"/>
                  <a:gd name="T26" fmla="*/ 837 w 837"/>
                  <a:gd name="T27" fmla="*/ 580 h 714"/>
                  <a:gd name="T28" fmla="*/ 837 w 837"/>
                  <a:gd name="T29" fmla="*/ 579 h 714"/>
                  <a:gd name="T30" fmla="*/ 837 w 837"/>
                  <a:gd name="T31" fmla="*/ 579 h 714"/>
                  <a:gd name="T32" fmla="*/ 533 w 837"/>
                  <a:gd name="T33" fmla="*/ 5 h 714"/>
                  <a:gd name="T34" fmla="*/ 527 w 837"/>
                  <a:gd name="T35" fmla="*/ 5 h 714"/>
                  <a:gd name="T36" fmla="*/ 3 w 837"/>
                  <a:gd name="T37" fmla="*/ 709 h 714"/>
                  <a:gd name="T38" fmla="*/ 3 w 837"/>
                  <a:gd name="T39" fmla="*/ 710 h 714"/>
                  <a:gd name="T40" fmla="*/ 406 w 837"/>
                  <a:gd name="T41" fmla="*/ 645 h 714"/>
                  <a:gd name="T42" fmla="*/ 7 w 837"/>
                  <a:gd name="T43" fmla="*/ 709 h 714"/>
                  <a:gd name="T44" fmla="*/ 530 w 837"/>
                  <a:gd name="T45" fmla="*/ 6 h 714"/>
                  <a:gd name="T46" fmla="*/ 530 w 837"/>
                  <a:gd name="T47" fmla="*/ 6 h 714"/>
                  <a:gd name="T48" fmla="*/ 833 w 837"/>
                  <a:gd name="T49" fmla="*/ 577 h 714"/>
                  <a:gd name="T50" fmla="*/ 834 w 837"/>
                  <a:gd name="T51" fmla="*/ 576 h 714"/>
                  <a:gd name="T52" fmla="*/ 836 w 837"/>
                  <a:gd name="T53" fmla="*/ 576 h 714"/>
                  <a:gd name="T54" fmla="*/ 668 w 837"/>
                  <a:gd name="T55" fmla="*/ 260 h 714"/>
                  <a:gd name="T56" fmla="*/ 533 w 837"/>
                  <a:gd name="T57" fmla="*/ 5 h 714"/>
                  <a:gd name="T58" fmla="*/ 530 w 837"/>
                  <a:gd name="T59" fmla="*/ 0 h 714"/>
                  <a:gd name="T60" fmla="*/ 529 w 837"/>
                  <a:gd name="T61" fmla="*/ 2 h 714"/>
                  <a:gd name="T62" fmla="*/ 529 w 837"/>
                  <a:gd name="T63" fmla="*/ 2 h 714"/>
                  <a:gd name="T64" fmla="*/ 530 w 837"/>
                  <a:gd name="T65" fmla="*/ 1 h 714"/>
                  <a:gd name="T66" fmla="*/ 530 w 837"/>
                  <a:gd name="T67" fmla="*/ 0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37" h="714">
                    <a:moveTo>
                      <a:pt x="2" y="711"/>
                    </a:moveTo>
                    <a:lnTo>
                      <a:pt x="0" y="714"/>
                    </a:lnTo>
                    <a:lnTo>
                      <a:pt x="2" y="713"/>
                    </a:lnTo>
                    <a:lnTo>
                      <a:pt x="3" y="713"/>
                    </a:lnTo>
                    <a:lnTo>
                      <a:pt x="2" y="711"/>
                    </a:lnTo>
                    <a:close/>
                    <a:moveTo>
                      <a:pt x="830" y="580"/>
                    </a:moveTo>
                    <a:lnTo>
                      <a:pt x="548" y="625"/>
                    </a:lnTo>
                    <a:lnTo>
                      <a:pt x="830" y="580"/>
                    </a:lnTo>
                    <a:lnTo>
                      <a:pt x="830" y="580"/>
                    </a:lnTo>
                    <a:close/>
                    <a:moveTo>
                      <a:pt x="837" y="579"/>
                    </a:moveTo>
                    <a:lnTo>
                      <a:pt x="837" y="579"/>
                    </a:lnTo>
                    <a:lnTo>
                      <a:pt x="837" y="580"/>
                    </a:lnTo>
                    <a:lnTo>
                      <a:pt x="837" y="580"/>
                    </a:lnTo>
                    <a:lnTo>
                      <a:pt x="837" y="580"/>
                    </a:lnTo>
                    <a:lnTo>
                      <a:pt x="837" y="579"/>
                    </a:lnTo>
                    <a:lnTo>
                      <a:pt x="837" y="579"/>
                    </a:lnTo>
                    <a:close/>
                    <a:moveTo>
                      <a:pt x="533" y="5"/>
                    </a:moveTo>
                    <a:lnTo>
                      <a:pt x="527" y="5"/>
                    </a:lnTo>
                    <a:lnTo>
                      <a:pt x="3" y="709"/>
                    </a:lnTo>
                    <a:lnTo>
                      <a:pt x="3" y="710"/>
                    </a:lnTo>
                    <a:lnTo>
                      <a:pt x="406" y="645"/>
                    </a:lnTo>
                    <a:lnTo>
                      <a:pt x="7" y="709"/>
                    </a:lnTo>
                    <a:lnTo>
                      <a:pt x="530" y="6"/>
                    </a:lnTo>
                    <a:lnTo>
                      <a:pt x="530" y="6"/>
                    </a:lnTo>
                    <a:lnTo>
                      <a:pt x="833" y="577"/>
                    </a:lnTo>
                    <a:lnTo>
                      <a:pt x="834" y="576"/>
                    </a:lnTo>
                    <a:lnTo>
                      <a:pt x="836" y="576"/>
                    </a:lnTo>
                    <a:lnTo>
                      <a:pt x="668" y="260"/>
                    </a:lnTo>
                    <a:lnTo>
                      <a:pt x="533" y="5"/>
                    </a:lnTo>
                    <a:close/>
                    <a:moveTo>
                      <a:pt x="530" y="0"/>
                    </a:moveTo>
                    <a:lnTo>
                      <a:pt x="529" y="2"/>
                    </a:lnTo>
                    <a:lnTo>
                      <a:pt x="529" y="2"/>
                    </a:lnTo>
                    <a:lnTo>
                      <a:pt x="530" y="1"/>
                    </a:lnTo>
                    <a:lnTo>
                      <a:pt x="53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369"/>
              <p:cNvSpPr>
                <a:spLocks noEditPoints="1"/>
              </p:cNvSpPr>
              <p:nvPr/>
            </p:nvSpPr>
            <p:spPr bwMode="auto">
              <a:xfrm>
                <a:off x="1907" y="1064"/>
                <a:ext cx="837" cy="714"/>
              </a:xfrm>
              <a:custGeom>
                <a:avLst/>
                <a:gdLst>
                  <a:gd name="T0" fmla="*/ 2 w 837"/>
                  <a:gd name="T1" fmla="*/ 711 h 714"/>
                  <a:gd name="T2" fmla="*/ 0 w 837"/>
                  <a:gd name="T3" fmla="*/ 714 h 714"/>
                  <a:gd name="T4" fmla="*/ 2 w 837"/>
                  <a:gd name="T5" fmla="*/ 713 h 714"/>
                  <a:gd name="T6" fmla="*/ 3 w 837"/>
                  <a:gd name="T7" fmla="*/ 713 h 714"/>
                  <a:gd name="T8" fmla="*/ 2 w 837"/>
                  <a:gd name="T9" fmla="*/ 711 h 714"/>
                  <a:gd name="T10" fmla="*/ 830 w 837"/>
                  <a:gd name="T11" fmla="*/ 580 h 714"/>
                  <a:gd name="T12" fmla="*/ 548 w 837"/>
                  <a:gd name="T13" fmla="*/ 625 h 714"/>
                  <a:gd name="T14" fmla="*/ 830 w 837"/>
                  <a:gd name="T15" fmla="*/ 580 h 714"/>
                  <a:gd name="T16" fmla="*/ 830 w 837"/>
                  <a:gd name="T17" fmla="*/ 580 h 714"/>
                  <a:gd name="T18" fmla="*/ 837 w 837"/>
                  <a:gd name="T19" fmla="*/ 579 h 714"/>
                  <a:gd name="T20" fmla="*/ 837 w 837"/>
                  <a:gd name="T21" fmla="*/ 579 h 714"/>
                  <a:gd name="T22" fmla="*/ 837 w 837"/>
                  <a:gd name="T23" fmla="*/ 580 h 714"/>
                  <a:gd name="T24" fmla="*/ 837 w 837"/>
                  <a:gd name="T25" fmla="*/ 580 h 714"/>
                  <a:gd name="T26" fmla="*/ 837 w 837"/>
                  <a:gd name="T27" fmla="*/ 580 h 714"/>
                  <a:gd name="T28" fmla="*/ 837 w 837"/>
                  <a:gd name="T29" fmla="*/ 579 h 714"/>
                  <a:gd name="T30" fmla="*/ 837 w 837"/>
                  <a:gd name="T31" fmla="*/ 579 h 714"/>
                  <a:gd name="T32" fmla="*/ 533 w 837"/>
                  <a:gd name="T33" fmla="*/ 5 h 714"/>
                  <a:gd name="T34" fmla="*/ 527 w 837"/>
                  <a:gd name="T35" fmla="*/ 5 h 714"/>
                  <a:gd name="T36" fmla="*/ 3 w 837"/>
                  <a:gd name="T37" fmla="*/ 709 h 714"/>
                  <a:gd name="T38" fmla="*/ 3 w 837"/>
                  <a:gd name="T39" fmla="*/ 710 h 714"/>
                  <a:gd name="T40" fmla="*/ 406 w 837"/>
                  <a:gd name="T41" fmla="*/ 645 h 714"/>
                  <a:gd name="T42" fmla="*/ 7 w 837"/>
                  <a:gd name="T43" fmla="*/ 709 h 714"/>
                  <a:gd name="T44" fmla="*/ 530 w 837"/>
                  <a:gd name="T45" fmla="*/ 6 h 714"/>
                  <a:gd name="T46" fmla="*/ 530 w 837"/>
                  <a:gd name="T47" fmla="*/ 6 h 714"/>
                  <a:gd name="T48" fmla="*/ 833 w 837"/>
                  <a:gd name="T49" fmla="*/ 577 h 714"/>
                  <a:gd name="T50" fmla="*/ 834 w 837"/>
                  <a:gd name="T51" fmla="*/ 576 h 714"/>
                  <a:gd name="T52" fmla="*/ 836 w 837"/>
                  <a:gd name="T53" fmla="*/ 576 h 714"/>
                  <a:gd name="T54" fmla="*/ 668 w 837"/>
                  <a:gd name="T55" fmla="*/ 260 h 714"/>
                  <a:gd name="T56" fmla="*/ 533 w 837"/>
                  <a:gd name="T57" fmla="*/ 5 h 714"/>
                  <a:gd name="T58" fmla="*/ 530 w 837"/>
                  <a:gd name="T59" fmla="*/ 0 h 714"/>
                  <a:gd name="T60" fmla="*/ 529 w 837"/>
                  <a:gd name="T61" fmla="*/ 2 h 714"/>
                  <a:gd name="T62" fmla="*/ 529 w 837"/>
                  <a:gd name="T63" fmla="*/ 2 h 714"/>
                  <a:gd name="T64" fmla="*/ 530 w 837"/>
                  <a:gd name="T65" fmla="*/ 1 h 714"/>
                  <a:gd name="T66" fmla="*/ 530 w 837"/>
                  <a:gd name="T67" fmla="*/ 0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37" h="714">
                    <a:moveTo>
                      <a:pt x="2" y="711"/>
                    </a:moveTo>
                    <a:lnTo>
                      <a:pt x="0" y="714"/>
                    </a:lnTo>
                    <a:lnTo>
                      <a:pt x="2" y="713"/>
                    </a:lnTo>
                    <a:lnTo>
                      <a:pt x="3" y="713"/>
                    </a:lnTo>
                    <a:lnTo>
                      <a:pt x="2" y="711"/>
                    </a:lnTo>
                    <a:moveTo>
                      <a:pt x="830" y="580"/>
                    </a:moveTo>
                    <a:lnTo>
                      <a:pt x="548" y="625"/>
                    </a:lnTo>
                    <a:lnTo>
                      <a:pt x="830" y="580"/>
                    </a:lnTo>
                    <a:lnTo>
                      <a:pt x="830" y="580"/>
                    </a:lnTo>
                    <a:moveTo>
                      <a:pt x="837" y="579"/>
                    </a:moveTo>
                    <a:lnTo>
                      <a:pt x="837" y="579"/>
                    </a:lnTo>
                    <a:lnTo>
                      <a:pt x="837" y="580"/>
                    </a:lnTo>
                    <a:lnTo>
                      <a:pt x="837" y="580"/>
                    </a:lnTo>
                    <a:lnTo>
                      <a:pt x="837" y="580"/>
                    </a:lnTo>
                    <a:lnTo>
                      <a:pt x="837" y="579"/>
                    </a:lnTo>
                    <a:lnTo>
                      <a:pt x="837" y="579"/>
                    </a:lnTo>
                    <a:moveTo>
                      <a:pt x="533" y="5"/>
                    </a:moveTo>
                    <a:lnTo>
                      <a:pt x="527" y="5"/>
                    </a:lnTo>
                    <a:lnTo>
                      <a:pt x="3" y="709"/>
                    </a:lnTo>
                    <a:lnTo>
                      <a:pt x="3" y="710"/>
                    </a:lnTo>
                    <a:lnTo>
                      <a:pt x="406" y="645"/>
                    </a:lnTo>
                    <a:lnTo>
                      <a:pt x="7" y="709"/>
                    </a:lnTo>
                    <a:lnTo>
                      <a:pt x="530" y="6"/>
                    </a:lnTo>
                    <a:lnTo>
                      <a:pt x="530" y="6"/>
                    </a:lnTo>
                    <a:lnTo>
                      <a:pt x="833" y="577"/>
                    </a:lnTo>
                    <a:lnTo>
                      <a:pt x="834" y="576"/>
                    </a:lnTo>
                    <a:lnTo>
                      <a:pt x="836" y="576"/>
                    </a:lnTo>
                    <a:lnTo>
                      <a:pt x="668" y="260"/>
                    </a:lnTo>
                    <a:lnTo>
                      <a:pt x="533" y="5"/>
                    </a:lnTo>
                    <a:moveTo>
                      <a:pt x="530" y="0"/>
                    </a:moveTo>
                    <a:lnTo>
                      <a:pt x="529" y="2"/>
                    </a:lnTo>
                    <a:lnTo>
                      <a:pt x="529" y="2"/>
                    </a:lnTo>
                    <a:lnTo>
                      <a:pt x="530" y="1"/>
                    </a:lnTo>
                    <a:lnTo>
                      <a:pt x="5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370"/>
              <p:cNvSpPr>
                <a:spLocks noEditPoints="1"/>
              </p:cNvSpPr>
              <p:nvPr/>
            </p:nvSpPr>
            <p:spPr bwMode="auto">
              <a:xfrm>
                <a:off x="2347" y="1636"/>
                <a:ext cx="399" cy="392"/>
              </a:xfrm>
              <a:custGeom>
                <a:avLst/>
                <a:gdLst>
                  <a:gd name="T0" fmla="*/ 397 w 399"/>
                  <a:gd name="T1" fmla="*/ 7 h 392"/>
                  <a:gd name="T2" fmla="*/ 198 w 399"/>
                  <a:gd name="T3" fmla="*/ 200 h 392"/>
                  <a:gd name="T4" fmla="*/ 392 w 399"/>
                  <a:gd name="T5" fmla="*/ 12 h 392"/>
                  <a:gd name="T6" fmla="*/ 360 w 399"/>
                  <a:gd name="T7" fmla="*/ 109 h 392"/>
                  <a:gd name="T8" fmla="*/ 360 w 399"/>
                  <a:gd name="T9" fmla="*/ 109 h 392"/>
                  <a:gd name="T10" fmla="*/ 359 w 399"/>
                  <a:gd name="T11" fmla="*/ 109 h 392"/>
                  <a:gd name="T12" fmla="*/ 21 w 399"/>
                  <a:gd name="T13" fmla="*/ 372 h 392"/>
                  <a:gd name="T14" fmla="*/ 1 w 399"/>
                  <a:gd name="T15" fmla="*/ 392 h 392"/>
                  <a:gd name="T16" fmla="*/ 0 w 399"/>
                  <a:gd name="T17" fmla="*/ 392 h 392"/>
                  <a:gd name="T18" fmla="*/ 1 w 399"/>
                  <a:gd name="T19" fmla="*/ 392 h 392"/>
                  <a:gd name="T20" fmla="*/ 2 w 399"/>
                  <a:gd name="T21" fmla="*/ 391 h 392"/>
                  <a:gd name="T22" fmla="*/ 5 w 399"/>
                  <a:gd name="T23" fmla="*/ 389 h 392"/>
                  <a:gd name="T24" fmla="*/ 5 w 399"/>
                  <a:gd name="T25" fmla="*/ 389 h 392"/>
                  <a:gd name="T26" fmla="*/ 345 w 399"/>
                  <a:gd name="T27" fmla="*/ 124 h 392"/>
                  <a:gd name="T28" fmla="*/ 345 w 399"/>
                  <a:gd name="T29" fmla="*/ 124 h 392"/>
                  <a:gd name="T30" fmla="*/ 362 w 399"/>
                  <a:gd name="T31" fmla="*/ 110 h 392"/>
                  <a:gd name="T32" fmla="*/ 362 w 399"/>
                  <a:gd name="T33" fmla="*/ 110 h 392"/>
                  <a:gd name="T34" fmla="*/ 363 w 399"/>
                  <a:gd name="T35" fmla="*/ 109 h 392"/>
                  <a:gd name="T36" fmla="*/ 375 w 399"/>
                  <a:gd name="T37" fmla="*/ 73 h 392"/>
                  <a:gd name="T38" fmla="*/ 396 w 399"/>
                  <a:gd name="T39" fmla="*/ 10 h 392"/>
                  <a:gd name="T40" fmla="*/ 397 w 399"/>
                  <a:gd name="T41" fmla="*/ 8 h 392"/>
                  <a:gd name="T42" fmla="*/ 397 w 399"/>
                  <a:gd name="T43" fmla="*/ 7 h 392"/>
                  <a:gd name="T44" fmla="*/ 399 w 399"/>
                  <a:gd name="T45" fmla="*/ 0 h 392"/>
                  <a:gd name="T46" fmla="*/ 397 w 399"/>
                  <a:gd name="T47" fmla="*/ 2 h 392"/>
                  <a:gd name="T48" fmla="*/ 396 w 399"/>
                  <a:gd name="T49" fmla="*/ 4 h 392"/>
                  <a:gd name="T50" fmla="*/ 394 w 399"/>
                  <a:gd name="T51" fmla="*/ 4 h 392"/>
                  <a:gd name="T52" fmla="*/ 397 w 399"/>
                  <a:gd name="T53" fmla="*/ 4 h 392"/>
                  <a:gd name="T54" fmla="*/ 397 w 399"/>
                  <a:gd name="T55" fmla="*/ 4 h 392"/>
                  <a:gd name="T56" fmla="*/ 399 w 399"/>
                  <a:gd name="T5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99" h="392">
                    <a:moveTo>
                      <a:pt x="397" y="7"/>
                    </a:moveTo>
                    <a:lnTo>
                      <a:pt x="198" y="200"/>
                    </a:lnTo>
                    <a:lnTo>
                      <a:pt x="392" y="12"/>
                    </a:lnTo>
                    <a:lnTo>
                      <a:pt x="360" y="109"/>
                    </a:lnTo>
                    <a:lnTo>
                      <a:pt x="360" y="109"/>
                    </a:lnTo>
                    <a:lnTo>
                      <a:pt x="359" y="109"/>
                    </a:lnTo>
                    <a:lnTo>
                      <a:pt x="21" y="372"/>
                    </a:lnTo>
                    <a:lnTo>
                      <a:pt x="1" y="392"/>
                    </a:lnTo>
                    <a:lnTo>
                      <a:pt x="0" y="392"/>
                    </a:lnTo>
                    <a:lnTo>
                      <a:pt x="1" y="392"/>
                    </a:lnTo>
                    <a:lnTo>
                      <a:pt x="2" y="391"/>
                    </a:lnTo>
                    <a:lnTo>
                      <a:pt x="5" y="389"/>
                    </a:lnTo>
                    <a:lnTo>
                      <a:pt x="5" y="389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62" y="110"/>
                    </a:lnTo>
                    <a:lnTo>
                      <a:pt x="362" y="110"/>
                    </a:lnTo>
                    <a:lnTo>
                      <a:pt x="363" y="109"/>
                    </a:lnTo>
                    <a:lnTo>
                      <a:pt x="375" y="73"/>
                    </a:lnTo>
                    <a:lnTo>
                      <a:pt x="396" y="10"/>
                    </a:lnTo>
                    <a:lnTo>
                      <a:pt x="397" y="8"/>
                    </a:lnTo>
                    <a:lnTo>
                      <a:pt x="397" y="7"/>
                    </a:lnTo>
                    <a:close/>
                    <a:moveTo>
                      <a:pt x="399" y="0"/>
                    </a:moveTo>
                    <a:lnTo>
                      <a:pt x="397" y="2"/>
                    </a:lnTo>
                    <a:lnTo>
                      <a:pt x="396" y="4"/>
                    </a:lnTo>
                    <a:lnTo>
                      <a:pt x="394" y="4"/>
                    </a:lnTo>
                    <a:lnTo>
                      <a:pt x="397" y="4"/>
                    </a:lnTo>
                    <a:lnTo>
                      <a:pt x="397" y="4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371"/>
              <p:cNvSpPr>
                <a:spLocks noEditPoints="1"/>
              </p:cNvSpPr>
              <p:nvPr/>
            </p:nvSpPr>
            <p:spPr bwMode="auto">
              <a:xfrm>
                <a:off x="2347" y="1636"/>
                <a:ext cx="399" cy="392"/>
              </a:xfrm>
              <a:custGeom>
                <a:avLst/>
                <a:gdLst>
                  <a:gd name="T0" fmla="*/ 397 w 399"/>
                  <a:gd name="T1" fmla="*/ 7 h 392"/>
                  <a:gd name="T2" fmla="*/ 198 w 399"/>
                  <a:gd name="T3" fmla="*/ 200 h 392"/>
                  <a:gd name="T4" fmla="*/ 392 w 399"/>
                  <a:gd name="T5" fmla="*/ 12 h 392"/>
                  <a:gd name="T6" fmla="*/ 360 w 399"/>
                  <a:gd name="T7" fmla="*/ 109 h 392"/>
                  <a:gd name="T8" fmla="*/ 360 w 399"/>
                  <a:gd name="T9" fmla="*/ 109 h 392"/>
                  <a:gd name="T10" fmla="*/ 359 w 399"/>
                  <a:gd name="T11" fmla="*/ 109 h 392"/>
                  <a:gd name="T12" fmla="*/ 21 w 399"/>
                  <a:gd name="T13" fmla="*/ 372 h 392"/>
                  <a:gd name="T14" fmla="*/ 1 w 399"/>
                  <a:gd name="T15" fmla="*/ 392 h 392"/>
                  <a:gd name="T16" fmla="*/ 0 w 399"/>
                  <a:gd name="T17" fmla="*/ 392 h 392"/>
                  <a:gd name="T18" fmla="*/ 1 w 399"/>
                  <a:gd name="T19" fmla="*/ 392 h 392"/>
                  <a:gd name="T20" fmla="*/ 2 w 399"/>
                  <a:gd name="T21" fmla="*/ 391 h 392"/>
                  <a:gd name="T22" fmla="*/ 5 w 399"/>
                  <a:gd name="T23" fmla="*/ 389 h 392"/>
                  <a:gd name="T24" fmla="*/ 5 w 399"/>
                  <a:gd name="T25" fmla="*/ 389 h 392"/>
                  <a:gd name="T26" fmla="*/ 345 w 399"/>
                  <a:gd name="T27" fmla="*/ 124 h 392"/>
                  <a:gd name="T28" fmla="*/ 345 w 399"/>
                  <a:gd name="T29" fmla="*/ 124 h 392"/>
                  <a:gd name="T30" fmla="*/ 362 w 399"/>
                  <a:gd name="T31" fmla="*/ 110 h 392"/>
                  <a:gd name="T32" fmla="*/ 362 w 399"/>
                  <a:gd name="T33" fmla="*/ 110 h 392"/>
                  <a:gd name="T34" fmla="*/ 363 w 399"/>
                  <a:gd name="T35" fmla="*/ 109 h 392"/>
                  <a:gd name="T36" fmla="*/ 375 w 399"/>
                  <a:gd name="T37" fmla="*/ 73 h 392"/>
                  <a:gd name="T38" fmla="*/ 396 w 399"/>
                  <a:gd name="T39" fmla="*/ 10 h 392"/>
                  <a:gd name="T40" fmla="*/ 397 w 399"/>
                  <a:gd name="T41" fmla="*/ 8 h 392"/>
                  <a:gd name="T42" fmla="*/ 397 w 399"/>
                  <a:gd name="T43" fmla="*/ 7 h 392"/>
                  <a:gd name="T44" fmla="*/ 399 w 399"/>
                  <a:gd name="T45" fmla="*/ 0 h 392"/>
                  <a:gd name="T46" fmla="*/ 397 w 399"/>
                  <a:gd name="T47" fmla="*/ 2 h 392"/>
                  <a:gd name="T48" fmla="*/ 396 w 399"/>
                  <a:gd name="T49" fmla="*/ 4 h 392"/>
                  <a:gd name="T50" fmla="*/ 394 w 399"/>
                  <a:gd name="T51" fmla="*/ 4 h 392"/>
                  <a:gd name="T52" fmla="*/ 397 w 399"/>
                  <a:gd name="T53" fmla="*/ 4 h 392"/>
                  <a:gd name="T54" fmla="*/ 397 w 399"/>
                  <a:gd name="T55" fmla="*/ 4 h 392"/>
                  <a:gd name="T56" fmla="*/ 399 w 399"/>
                  <a:gd name="T5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99" h="392">
                    <a:moveTo>
                      <a:pt x="397" y="7"/>
                    </a:moveTo>
                    <a:lnTo>
                      <a:pt x="198" y="200"/>
                    </a:lnTo>
                    <a:lnTo>
                      <a:pt x="392" y="12"/>
                    </a:lnTo>
                    <a:lnTo>
                      <a:pt x="360" y="109"/>
                    </a:lnTo>
                    <a:lnTo>
                      <a:pt x="360" y="109"/>
                    </a:lnTo>
                    <a:lnTo>
                      <a:pt x="359" y="109"/>
                    </a:lnTo>
                    <a:lnTo>
                      <a:pt x="21" y="372"/>
                    </a:lnTo>
                    <a:lnTo>
                      <a:pt x="1" y="392"/>
                    </a:lnTo>
                    <a:lnTo>
                      <a:pt x="0" y="392"/>
                    </a:lnTo>
                    <a:lnTo>
                      <a:pt x="1" y="392"/>
                    </a:lnTo>
                    <a:lnTo>
                      <a:pt x="2" y="391"/>
                    </a:lnTo>
                    <a:lnTo>
                      <a:pt x="5" y="389"/>
                    </a:lnTo>
                    <a:lnTo>
                      <a:pt x="5" y="389"/>
                    </a:lnTo>
                    <a:lnTo>
                      <a:pt x="345" y="124"/>
                    </a:lnTo>
                    <a:lnTo>
                      <a:pt x="345" y="124"/>
                    </a:lnTo>
                    <a:lnTo>
                      <a:pt x="362" y="110"/>
                    </a:lnTo>
                    <a:lnTo>
                      <a:pt x="362" y="110"/>
                    </a:lnTo>
                    <a:lnTo>
                      <a:pt x="363" y="109"/>
                    </a:lnTo>
                    <a:lnTo>
                      <a:pt x="375" y="73"/>
                    </a:lnTo>
                    <a:lnTo>
                      <a:pt x="396" y="10"/>
                    </a:lnTo>
                    <a:lnTo>
                      <a:pt x="397" y="8"/>
                    </a:lnTo>
                    <a:lnTo>
                      <a:pt x="397" y="7"/>
                    </a:lnTo>
                    <a:moveTo>
                      <a:pt x="399" y="0"/>
                    </a:moveTo>
                    <a:lnTo>
                      <a:pt x="397" y="2"/>
                    </a:lnTo>
                    <a:lnTo>
                      <a:pt x="396" y="4"/>
                    </a:lnTo>
                    <a:lnTo>
                      <a:pt x="394" y="4"/>
                    </a:lnTo>
                    <a:lnTo>
                      <a:pt x="397" y="4"/>
                    </a:lnTo>
                    <a:lnTo>
                      <a:pt x="397" y="4"/>
                    </a:lnTo>
                    <a:lnTo>
                      <a:pt x="39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372"/>
              <p:cNvSpPr>
                <a:spLocks noEditPoints="1"/>
              </p:cNvSpPr>
              <p:nvPr/>
            </p:nvSpPr>
            <p:spPr bwMode="auto">
              <a:xfrm>
                <a:off x="1906" y="1640"/>
                <a:ext cx="841" cy="389"/>
              </a:xfrm>
              <a:custGeom>
                <a:avLst/>
                <a:gdLst>
                  <a:gd name="T0" fmla="*/ 549 w 841"/>
                  <a:gd name="T1" fmla="*/ 49 h 389"/>
                  <a:gd name="T2" fmla="*/ 831 w 841"/>
                  <a:gd name="T3" fmla="*/ 4 h 389"/>
                  <a:gd name="T4" fmla="*/ 440 w 841"/>
                  <a:gd name="T5" fmla="*/ 385 h 389"/>
                  <a:gd name="T6" fmla="*/ 10 w 841"/>
                  <a:gd name="T7" fmla="*/ 136 h 389"/>
                  <a:gd name="T8" fmla="*/ 549 w 841"/>
                  <a:gd name="T9" fmla="*/ 49 h 389"/>
                  <a:gd name="T10" fmla="*/ 841 w 841"/>
                  <a:gd name="T11" fmla="*/ 0 h 389"/>
                  <a:gd name="T12" fmla="*/ 838 w 841"/>
                  <a:gd name="T13" fmla="*/ 0 h 389"/>
                  <a:gd name="T14" fmla="*/ 835 w 841"/>
                  <a:gd name="T15" fmla="*/ 0 h 389"/>
                  <a:gd name="T16" fmla="*/ 834 w 841"/>
                  <a:gd name="T17" fmla="*/ 1 h 389"/>
                  <a:gd name="T18" fmla="*/ 834 w 841"/>
                  <a:gd name="T19" fmla="*/ 1 h 389"/>
                  <a:gd name="T20" fmla="*/ 407 w 841"/>
                  <a:gd name="T21" fmla="*/ 69 h 389"/>
                  <a:gd name="T22" fmla="*/ 4 w 841"/>
                  <a:gd name="T23" fmla="*/ 134 h 389"/>
                  <a:gd name="T24" fmla="*/ 3 w 841"/>
                  <a:gd name="T25" fmla="*/ 134 h 389"/>
                  <a:gd name="T26" fmla="*/ 0 w 841"/>
                  <a:gd name="T27" fmla="*/ 134 h 389"/>
                  <a:gd name="T28" fmla="*/ 2 w 841"/>
                  <a:gd name="T29" fmla="*/ 135 h 389"/>
                  <a:gd name="T30" fmla="*/ 3 w 841"/>
                  <a:gd name="T31" fmla="*/ 135 h 389"/>
                  <a:gd name="T32" fmla="*/ 4 w 841"/>
                  <a:gd name="T33" fmla="*/ 137 h 389"/>
                  <a:gd name="T34" fmla="*/ 24 w 841"/>
                  <a:gd name="T35" fmla="*/ 148 h 389"/>
                  <a:gd name="T36" fmla="*/ 437 w 841"/>
                  <a:gd name="T37" fmla="*/ 387 h 389"/>
                  <a:gd name="T38" fmla="*/ 440 w 841"/>
                  <a:gd name="T39" fmla="*/ 389 h 389"/>
                  <a:gd name="T40" fmla="*/ 441 w 841"/>
                  <a:gd name="T41" fmla="*/ 388 h 389"/>
                  <a:gd name="T42" fmla="*/ 442 w 841"/>
                  <a:gd name="T43" fmla="*/ 388 h 389"/>
                  <a:gd name="T44" fmla="*/ 462 w 841"/>
                  <a:gd name="T45" fmla="*/ 368 h 389"/>
                  <a:gd name="T46" fmla="*/ 639 w 841"/>
                  <a:gd name="T47" fmla="*/ 196 h 389"/>
                  <a:gd name="T48" fmla="*/ 838 w 841"/>
                  <a:gd name="T49" fmla="*/ 3 h 389"/>
                  <a:gd name="T50" fmla="*/ 838 w 841"/>
                  <a:gd name="T51" fmla="*/ 3 h 389"/>
                  <a:gd name="T52" fmla="*/ 841 w 841"/>
                  <a:gd name="T53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1" h="389">
                    <a:moveTo>
                      <a:pt x="549" y="49"/>
                    </a:moveTo>
                    <a:lnTo>
                      <a:pt x="831" y="4"/>
                    </a:lnTo>
                    <a:lnTo>
                      <a:pt x="440" y="385"/>
                    </a:lnTo>
                    <a:lnTo>
                      <a:pt x="10" y="136"/>
                    </a:lnTo>
                    <a:lnTo>
                      <a:pt x="549" y="49"/>
                    </a:lnTo>
                    <a:close/>
                    <a:moveTo>
                      <a:pt x="841" y="0"/>
                    </a:moveTo>
                    <a:lnTo>
                      <a:pt x="838" y="0"/>
                    </a:lnTo>
                    <a:lnTo>
                      <a:pt x="835" y="0"/>
                    </a:lnTo>
                    <a:lnTo>
                      <a:pt x="834" y="1"/>
                    </a:lnTo>
                    <a:lnTo>
                      <a:pt x="834" y="1"/>
                    </a:lnTo>
                    <a:lnTo>
                      <a:pt x="407" y="69"/>
                    </a:lnTo>
                    <a:lnTo>
                      <a:pt x="4" y="134"/>
                    </a:lnTo>
                    <a:lnTo>
                      <a:pt x="3" y="134"/>
                    </a:lnTo>
                    <a:lnTo>
                      <a:pt x="0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4" y="137"/>
                    </a:lnTo>
                    <a:lnTo>
                      <a:pt x="24" y="148"/>
                    </a:lnTo>
                    <a:lnTo>
                      <a:pt x="437" y="387"/>
                    </a:lnTo>
                    <a:lnTo>
                      <a:pt x="440" y="389"/>
                    </a:lnTo>
                    <a:lnTo>
                      <a:pt x="441" y="388"/>
                    </a:lnTo>
                    <a:lnTo>
                      <a:pt x="442" y="388"/>
                    </a:lnTo>
                    <a:lnTo>
                      <a:pt x="462" y="368"/>
                    </a:lnTo>
                    <a:lnTo>
                      <a:pt x="639" y="196"/>
                    </a:lnTo>
                    <a:lnTo>
                      <a:pt x="838" y="3"/>
                    </a:lnTo>
                    <a:lnTo>
                      <a:pt x="838" y="3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373"/>
              <p:cNvSpPr>
                <a:spLocks noEditPoints="1"/>
              </p:cNvSpPr>
              <p:nvPr/>
            </p:nvSpPr>
            <p:spPr bwMode="auto">
              <a:xfrm>
                <a:off x="1906" y="1640"/>
                <a:ext cx="841" cy="389"/>
              </a:xfrm>
              <a:custGeom>
                <a:avLst/>
                <a:gdLst>
                  <a:gd name="T0" fmla="*/ 549 w 841"/>
                  <a:gd name="T1" fmla="*/ 49 h 389"/>
                  <a:gd name="T2" fmla="*/ 831 w 841"/>
                  <a:gd name="T3" fmla="*/ 4 h 389"/>
                  <a:gd name="T4" fmla="*/ 440 w 841"/>
                  <a:gd name="T5" fmla="*/ 385 h 389"/>
                  <a:gd name="T6" fmla="*/ 10 w 841"/>
                  <a:gd name="T7" fmla="*/ 136 h 389"/>
                  <a:gd name="T8" fmla="*/ 549 w 841"/>
                  <a:gd name="T9" fmla="*/ 49 h 389"/>
                  <a:gd name="T10" fmla="*/ 841 w 841"/>
                  <a:gd name="T11" fmla="*/ 0 h 389"/>
                  <a:gd name="T12" fmla="*/ 838 w 841"/>
                  <a:gd name="T13" fmla="*/ 0 h 389"/>
                  <a:gd name="T14" fmla="*/ 835 w 841"/>
                  <a:gd name="T15" fmla="*/ 0 h 389"/>
                  <a:gd name="T16" fmla="*/ 834 w 841"/>
                  <a:gd name="T17" fmla="*/ 1 h 389"/>
                  <a:gd name="T18" fmla="*/ 834 w 841"/>
                  <a:gd name="T19" fmla="*/ 1 h 389"/>
                  <a:gd name="T20" fmla="*/ 407 w 841"/>
                  <a:gd name="T21" fmla="*/ 69 h 389"/>
                  <a:gd name="T22" fmla="*/ 4 w 841"/>
                  <a:gd name="T23" fmla="*/ 134 h 389"/>
                  <a:gd name="T24" fmla="*/ 3 w 841"/>
                  <a:gd name="T25" fmla="*/ 134 h 389"/>
                  <a:gd name="T26" fmla="*/ 0 w 841"/>
                  <a:gd name="T27" fmla="*/ 134 h 389"/>
                  <a:gd name="T28" fmla="*/ 2 w 841"/>
                  <a:gd name="T29" fmla="*/ 135 h 389"/>
                  <a:gd name="T30" fmla="*/ 3 w 841"/>
                  <a:gd name="T31" fmla="*/ 135 h 389"/>
                  <a:gd name="T32" fmla="*/ 4 w 841"/>
                  <a:gd name="T33" fmla="*/ 137 h 389"/>
                  <a:gd name="T34" fmla="*/ 24 w 841"/>
                  <a:gd name="T35" fmla="*/ 148 h 389"/>
                  <a:gd name="T36" fmla="*/ 437 w 841"/>
                  <a:gd name="T37" fmla="*/ 387 h 389"/>
                  <a:gd name="T38" fmla="*/ 440 w 841"/>
                  <a:gd name="T39" fmla="*/ 389 h 389"/>
                  <a:gd name="T40" fmla="*/ 441 w 841"/>
                  <a:gd name="T41" fmla="*/ 388 h 389"/>
                  <a:gd name="T42" fmla="*/ 442 w 841"/>
                  <a:gd name="T43" fmla="*/ 388 h 389"/>
                  <a:gd name="T44" fmla="*/ 462 w 841"/>
                  <a:gd name="T45" fmla="*/ 368 h 389"/>
                  <a:gd name="T46" fmla="*/ 639 w 841"/>
                  <a:gd name="T47" fmla="*/ 196 h 389"/>
                  <a:gd name="T48" fmla="*/ 838 w 841"/>
                  <a:gd name="T49" fmla="*/ 3 h 389"/>
                  <a:gd name="T50" fmla="*/ 838 w 841"/>
                  <a:gd name="T51" fmla="*/ 3 h 389"/>
                  <a:gd name="T52" fmla="*/ 841 w 841"/>
                  <a:gd name="T53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1" h="389">
                    <a:moveTo>
                      <a:pt x="549" y="49"/>
                    </a:moveTo>
                    <a:lnTo>
                      <a:pt x="831" y="4"/>
                    </a:lnTo>
                    <a:lnTo>
                      <a:pt x="440" y="385"/>
                    </a:lnTo>
                    <a:lnTo>
                      <a:pt x="10" y="136"/>
                    </a:lnTo>
                    <a:lnTo>
                      <a:pt x="549" y="49"/>
                    </a:lnTo>
                    <a:moveTo>
                      <a:pt x="841" y="0"/>
                    </a:moveTo>
                    <a:lnTo>
                      <a:pt x="838" y="0"/>
                    </a:lnTo>
                    <a:lnTo>
                      <a:pt x="835" y="0"/>
                    </a:lnTo>
                    <a:lnTo>
                      <a:pt x="834" y="1"/>
                    </a:lnTo>
                    <a:lnTo>
                      <a:pt x="834" y="1"/>
                    </a:lnTo>
                    <a:lnTo>
                      <a:pt x="407" y="69"/>
                    </a:lnTo>
                    <a:lnTo>
                      <a:pt x="4" y="134"/>
                    </a:lnTo>
                    <a:lnTo>
                      <a:pt x="3" y="134"/>
                    </a:lnTo>
                    <a:lnTo>
                      <a:pt x="0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4" y="137"/>
                    </a:lnTo>
                    <a:lnTo>
                      <a:pt x="24" y="148"/>
                    </a:lnTo>
                    <a:lnTo>
                      <a:pt x="437" y="387"/>
                    </a:lnTo>
                    <a:lnTo>
                      <a:pt x="440" y="389"/>
                    </a:lnTo>
                    <a:lnTo>
                      <a:pt x="441" y="388"/>
                    </a:lnTo>
                    <a:lnTo>
                      <a:pt x="442" y="388"/>
                    </a:lnTo>
                    <a:lnTo>
                      <a:pt x="462" y="368"/>
                    </a:lnTo>
                    <a:lnTo>
                      <a:pt x="639" y="196"/>
                    </a:lnTo>
                    <a:lnTo>
                      <a:pt x="838" y="3"/>
                    </a:lnTo>
                    <a:lnTo>
                      <a:pt x="838" y="3"/>
                    </a:lnTo>
                    <a:lnTo>
                      <a:pt x="84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374"/>
              <p:cNvSpPr>
                <a:spLocks noEditPoints="1"/>
              </p:cNvSpPr>
              <p:nvPr/>
            </p:nvSpPr>
            <p:spPr bwMode="auto">
              <a:xfrm>
                <a:off x="4046" y="3462"/>
                <a:ext cx="281" cy="103"/>
              </a:xfrm>
              <a:custGeom>
                <a:avLst/>
                <a:gdLst>
                  <a:gd name="T0" fmla="*/ 29 w 281"/>
                  <a:gd name="T1" fmla="*/ 34 h 103"/>
                  <a:gd name="T2" fmla="*/ 89 w 281"/>
                  <a:gd name="T3" fmla="*/ 103 h 103"/>
                  <a:gd name="T4" fmla="*/ 89 w 281"/>
                  <a:gd name="T5" fmla="*/ 103 h 103"/>
                  <a:gd name="T6" fmla="*/ 29 w 281"/>
                  <a:gd name="T7" fmla="*/ 34 h 103"/>
                  <a:gd name="T8" fmla="*/ 30 w 281"/>
                  <a:gd name="T9" fmla="*/ 30 h 103"/>
                  <a:gd name="T10" fmla="*/ 92 w 281"/>
                  <a:gd name="T11" fmla="*/ 101 h 103"/>
                  <a:gd name="T12" fmla="*/ 92 w 281"/>
                  <a:gd name="T13" fmla="*/ 101 h 103"/>
                  <a:gd name="T14" fmla="*/ 30 w 281"/>
                  <a:gd name="T15" fmla="*/ 30 h 103"/>
                  <a:gd name="T16" fmla="*/ 6 w 281"/>
                  <a:gd name="T17" fmla="*/ 2 h 103"/>
                  <a:gd name="T18" fmla="*/ 9 w 281"/>
                  <a:gd name="T19" fmla="*/ 6 h 103"/>
                  <a:gd name="T20" fmla="*/ 153 w 281"/>
                  <a:gd name="T21" fmla="*/ 43 h 103"/>
                  <a:gd name="T22" fmla="*/ 278 w 281"/>
                  <a:gd name="T23" fmla="*/ 75 h 103"/>
                  <a:gd name="T24" fmla="*/ 280 w 281"/>
                  <a:gd name="T25" fmla="*/ 75 h 103"/>
                  <a:gd name="T26" fmla="*/ 279 w 281"/>
                  <a:gd name="T27" fmla="*/ 74 h 103"/>
                  <a:gd name="T28" fmla="*/ 281 w 281"/>
                  <a:gd name="T29" fmla="*/ 74 h 103"/>
                  <a:gd name="T30" fmla="*/ 279 w 281"/>
                  <a:gd name="T31" fmla="*/ 72 h 103"/>
                  <a:gd name="T32" fmla="*/ 6 w 281"/>
                  <a:gd name="T33" fmla="*/ 2 h 103"/>
                  <a:gd name="T34" fmla="*/ 0 w 281"/>
                  <a:gd name="T35" fmla="*/ 0 h 103"/>
                  <a:gd name="T36" fmla="*/ 3 w 281"/>
                  <a:gd name="T37" fmla="*/ 3 h 103"/>
                  <a:gd name="T38" fmla="*/ 3 w 281"/>
                  <a:gd name="T39" fmla="*/ 2 h 103"/>
                  <a:gd name="T40" fmla="*/ 4 w 281"/>
                  <a:gd name="T41" fmla="*/ 2 h 103"/>
                  <a:gd name="T42" fmla="*/ 3 w 281"/>
                  <a:gd name="T43" fmla="*/ 1 h 103"/>
                  <a:gd name="T44" fmla="*/ 0 w 281"/>
                  <a:gd name="T4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1" h="103">
                    <a:moveTo>
                      <a:pt x="29" y="34"/>
                    </a:moveTo>
                    <a:lnTo>
                      <a:pt x="89" y="103"/>
                    </a:lnTo>
                    <a:lnTo>
                      <a:pt x="89" y="103"/>
                    </a:lnTo>
                    <a:lnTo>
                      <a:pt x="29" y="34"/>
                    </a:lnTo>
                    <a:close/>
                    <a:moveTo>
                      <a:pt x="30" y="30"/>
                    </a:moveTo>
                    <a:lnTo>
                      <a:pt x="92" y="101"/>
                    </a:lnTo>
                    <a:lnTo>
                      <a:pt x="92" y="101"/>
                    </a:lnTo>
                    <a:lnTo>
                      <a:pt x="30" y="30"/>
                    </a:lnTo>
                    <a:close/>
                    <a:moveTo>
                      <a:pt x="6" y="2"/>
                    </a:moveTo>
                    <a:lnTo>
                      <a:pt x="9" y="6"/>
                    </a:lnTo>
                    <a:lnTo>
                      <a:pt x="153" y="43"/>
                    </a:lnTo>
                    <a:lnTo>
                      <a:pt x="278" y="75"/>
                    </a:lnTo>
                    <a:lnTo>
                      <a:pt x="280" y="75"/>
                    </a:lnTo>
                    <a:lnTo>
                      <a:pt x="279" y="74"/>
                    </a:lnTo>
                    <a:lnTo>
                      <a:pt x="281" y="74"/>
                    </a:lnTo>
                    <a:lnTo>
                      <a:pt x="279" y="72"/>
                    </a:lnTo>
                    <a:lnTo>
                      <a:pt x="6" y="2"/>
                    </a:lnTo>
                    <a:close/>
                    <a:moveTo>
                      <a:pt x="0" y="0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375"/>
              <p:cNvSpPr>
                <a:spLocks noEditPoints="1"/>
              </p:cNvSpPr>
              <p:nvPr/>
            </p:nvSpPr>
            <p:spPr bwMode="auto">
              <a:xfrm>
                <a:off x="4046" y="3462"/>
                <a:ext cx="281" cy="103"/>
              </a:xfrm>
              <a:custGeom>
                <a:avLst/>
                <a:gdLst>
                  <a:gd name="T0" fmla="*/ 29 w 281"/>
                  <a:gd name="T1" fmla="*/ 34 h 103"/>
                  <a:gd name="T2" fmla="*/ 89 w 281"/>
                  <a:gd name="T3" fmla="*/ 103 h 103"/>
                  <a:gd name="T4" fmla="*/ 89 w 281"/>
                  <a:gd name="T5" fmla="*/ 103 h 103"/>
                  <a:gd name="T6" fmla="*/ 29 w 281"/>
                  <a:gd name="T7" fmla="*/ 34 h 103"/>
                  <a:gd name="T8" fmla="*/ 30 w 281"/>
                  <a:gd name="T9" fmla="*/ 30 h 103"/>
                  <a:gd name="T10" fmla="*/ 92 w 281"/>
                  <a:gd name="T11" fmla="*/ 101 h 103"/>
                  <a:gd name="T12" fmla="*/ 92 w 281"/>
                  <a:gd name="T13" fmla="*/ 101 h 103"/>
                  <a:gd name="T14" fmla="*/ 30 w 281"/>
                  <a:gd name="T15" fmla="*/ 30 h 103"/>
                  <a:gd name="T16" fmla="*/ 6 w 281"/>
                  <a:gd name="T17" fmla="*/ 2 h 103"/>
                  <a:gd name="T18" fmla="*/ 9 w 281"/>
                  <a:gd name="T19" fmla="*/ 6 h 103"/>
                  <a:gd name="T20" fmla="*/ 153 w 281"/>
                  <a:gd name="T21" fmla="*/ 43 h 103"/>
                  <a:gd name="T22" fmla="*/ 278 w 281"/>
                  <a:gd name="T23" fmla="*/ 75 h 103"/>
                  <a:gd name="T24" fmla="*/ 280 w 281"/>
                  <a:gd name="T25" fmla="*/ 75 h 103"/>
                  <a:gd name="T26" fmla="*/ 279 w 281"/>
                  <a:gd name="T27" fmla="*/ 74 h 103"/>
                  <a:gd name="T28" fmla="*/ 281 w 281"/>
                  <a:gd name="T29" fmla="*/ 74 h 103"/>
                  <a:gd name="T30" fmla="*/ 279 w 281"/>
                  <a:gd name="T31" fmla="*/ 72 h 103"/>
                  <a:gd name="T32" fmla="*/ 6 w 281"/>
                  <a:gd name="T33" fmla="*/ 2 h 103"/>
                  <a:gd name="T34" fmla="*/ 0 w 281"/>
                  <a:gd name="T35" fmla="*/ 0 h 103"/>
                  <a:gd name="T36" fmla="*/ 3 w 281"/>
                  <a:gd name="T37" fmla="*/ 3 h 103"/>
                  <a:gd name="T38" fmla="*/ 3 w 281"/>
                  <a:gd name="T39" fmla="*/ 2 h 103"/>
                  <a:gd name="T40" fmla="*/ 4 w 281"/>
                  <a:gd name="T41" fmla="*/ 2 h 103"/>
                  <a:gd name="T42" fmla="*/ 3 w 281"/>
                  <a:gd name="T43" fmla="*/ 1 h 103"/>
                  <a:gd name="T44" fmla="*/ 0 w 281"/>
                  <a:gd name="T4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1" h="103">
                    <a:moveTo>
                      <a:pt x="29" y="34"/>
                    </a:moveTo>
                    <a:lnTo>
                      <a:pt x="89" y="103"/>
                    </a:lnTo>
                    <a:lnTo>
                      <a:pt x="89" y="103"/>
                    </a:lnTo>
                    <a:lnTo>
                      <a:pt x="29" y="34"/>
                    </a:lnTo>
                    <a:moveTo>
                      <a:pt x="30" y="30"/>
                    </a:moveTo>
                    <a:lnTo>
                      <a:pt x="92" y="101"/>
                    </a:lnTo>
                    <a:lnTo>
                      <a:pt x="92" y="101"/>
                    </a:lnTo>
                    <a:lnTo>
                      <a:pt x="30" y="30"/>
                    </a:lnTo>
                    <a:moveTo>
                      <a:pt x="6" y="2"/>
                    </a:moveTo>
                    <a:lnTo>
                      <a:pt x="9" y="6"/>
                    </a:lnTo>
                    <a:lnTo>
                      <a:pt x="153" y="43"/>
                    </a:lnTo>
                    <a:lnTo>
                      <a:pt x="278" y="75"/>
                    </a:lnTo>
                    <a:lnTo>
                      <a:pt x="280" y="75"/>
                    </a:lnTo>
                    <a:lnTo>
                      <a:pt x="279" y="74"/>
                    </a:lnTo>
                    <a:lnTo>
                      <a:pt x="281" y="74"/>
                    </a:lnTo>
                    <a:lnTo>
                      <a:pt x="279" y="72"/>
                    </a:lnTo>
                    <a:lnTo>
                      <a:pt x="6" y="2"/>
                    </a:lnTo>
                    <a:moveTo>
                      <a:pt x="0" y="0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3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376"/>
              <p:cNvSpPr>
                <a:spLocks noEditPoints="1"/>
              </p:cNvSpPr>
              <p:nvPr/>
            </p:nvSpPr>
            <p:spPr bwMode="auto">
              <a:xfrm>
                <a:off x="4116" y="3535"/>
                <a:ext cx="221" cy="189"/>
              </a:xfrm>
              <a:custGeom>
                <a:avLst/>
                <a:gdLst>
                  <a:gd name="T0" fmla="*/ 1 w 221"/>
                  <a:gd name="T1" fmla="*/ 186 h 189"/>
                  <a:gd name="T2" fmla="*/ 1 w 221"/>
                  <a:gd name="T3" fmla="*/ 187 h 189"/>
                  <a:gd name="T4" fmla="*/ 0 w 221"/>
                  <a:gd name="T5" fmla="*/ 188 h 189"/>
                  <a:gd name="T6" fmla="*/ 0 w 221"/>
                  <a:gd name="T7" fmla="*/ 188 h 189"/>
                  <a:gd name="T8" fmla="*/ 0 w 221"/>
                  <a:gd name="T9" fmla="*/ 189 h 189"/>
                  <a:gd name="T10" fmla="*/ 2 w 221"/>
                  <a:gd name="T11" fmla="*/ 188 h 189"/>
                  <a:gd name="T12" fmla="*/ 1 w 221"/>
                  <a:gd name="T13" fmla="*/ 186 h 189"/>
                  <a:gd name="T14" fmla="*/ 20 w 221"/>
                  <a:gd name="T15" fmla="*/ 36 h 189"/>
                  <a:gd name="T16" fmla="*/ 20 w 221"/>
                  <a:gd name="T17" fmla="*/ 36 h 189"/>
                  <a:gd name="T18" fmla="*/ 1 w 221"/>
                  <a:gd name="T19" fmla="*/ 181 h 189"/>
                  <a:gd name="T20" fmla="*/ 1 w 221"/>
                  <a:gd name="T21" fmla="*/ 181 h 189"/>
                  <a:gd name="T22" fmla="*/ 20 w 221"/>
                  <a:gd name="T23" fmla="*/ 36 h 189"/>
                  <a:gd name="T24" fmla="*/ 24 w 221"/>
                  <a:gd name="T25" fmla="*/ 32 h 189"/>
                  <a:gd name="T26" fmla="*/ 24 w 221"/>
                  <a:gd name="T27" fmla="*/ 32 h 189"/>
                  <a:gd name="T28" fmla="*/ 20 w 221"/>
                  <a:gd name="T29" fmla="*/ 62 h 189"/>
                  <a:gd name="T30" fmla="*/ 24 w 221"/>
                  <a:gd name="T31" fmla="*/ 32 h 189"/>
                  <a:gd name="T32" fmla="*/ 210 w 221"/>
                  <a:gd name="T33" fmla="*/ 2 h 189"/>
                  <a:gd name="T34" fmla="*/ 208 w 221"/>
                  <a:gd name="T35" fmla="*/ 2 h 189"/>
                  <a:gd name="T36" fmla="*/ 208 w 221"/>
                  <a:gd name="T37" fmla="*/ 2 h 189"/>
                  <a:gd name="T38" fmla="*/ 24 w 221"/>
                  <a:gd name="T39" fmla="*/ 29 h 189"/>
                  <a:gd name="T40" fmla="*/ 24 w 221"/>
                  <a:gd name="T41" fmla="*/ 29 h 189"/>
                  <a:gd name="T42" fmla="*/ 26 w 221"/>
                  <a:gd name="T43" fmla="*/ 29 h 189"/>
                  <a:gd name="T44" fmla="*/ 25 w 221"/>
                  <a:gd name="T45" fmla="*/ 31 h 189"/>
                  <a:gd name="T46" fmla="*/ 25 w 221"/>
                  <a:gd name="T47" fmla="*/ 32 h 189"/>
                  <a:gd name="T48" fmla="*/ 210 w 221"/>
                  <a:gd name="T49" fmla="*/ 5 h 189"/>
                  <a:gd name="T50" fmla="*/ 210 w 221"/>
                  <a:gd name="T51" fmla="*/ 5 h 189"/>
                  <a:gd name="T52" fmla="*/ 124 w 221"/>
                  <a:gd name="T53" fmla="*/ 79 h 189"/>
                  <a:gd name="T54" fmla="*/ 5 w 221"/>
                  <a:gd name="T55" fmla="*/ 182 h 189"/>
                  <a:gd name="T56" fmla="*/ 4 w 221"/>
                  <a:gd name="T57" fmla="*/ 187 h 189"/>
                  <a:gd name="T58" fmla="*/ 68 w 221"/>
                  <a:gd name="T59" fmla="*/ 131 h 189"/>
                  <a:gd name="T60" fmla="*/ 215 w 221"/>
                  <a:gd name="T61" fmla="*/ 5 h 189"/>
                  <a:gd name="T62" fmla="*/ 216 w 221"/>
                  <a:gd name="T63" fmla="*/ 5 h 189"/>
                  <a:gd name="T64" fmla="*/ 215 w 221"/>
                  <a:gd name="T65" fmla="*/ 4 h 189"/>
                  <a:gd name="T66" fmla="*/ 213 w 221"/>
                  <a:gd name="T67" fmla="*/ 4 h 189"/>
                  <a:gd name="T68" fmla="*/ 213 w 221"/>
                  <a:gd name="T69" fmla="*/ 3 h 189"/>
                  <a:gd name="T70" fmla="*/ 210 w 221"/>
                  <a:gd name="T71" fmla="*/ 2 h 189"/>
                  <a:gd name="T72" fmla="*/ 221 w 221"/>
                  <a:gd name="T73" fmla="*/ 0 h 189"/>
                  <a:gd name="T74" fmla="*/ 219 w 221"/>
                  <a:gd name="T75" fmla="*/ 0 h 189"/>
                  <a:gd name="T76" fmla="*/ 219 w 221"/>
                  <a:gd name="T77" fmla="*/ 0 h 189"/>
                  <a:gd name="T78" fmla="*/ 219 w 221"/>
                  <a:gd name="T79" fmla="*/ 1 h 189"/>
                  <a:gd name="T80" fmla="*/ 220 w 221"/>
                  <a:gd name="T81" fmla="*/ 1 h 189"/>
                  <a:gd name="T82" fmla="*/ 221 w 221"/>
                  <a:gd name="T8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1" h="189">
                    <a:moveTo>
                      <a:pt x="1" y="186"/>
                    </a:moveTo>
                    <a:lnTo>
                      <a:pt x="1" y="187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0" y="189"/>
                    </a:lnTo>
                    <a:lnTo>
                      <a:pt x="2" y="188"/>
                    </a:lnTo>
                    <a:lnTo>
                      <a:pt x="1" y="186"/>
                    </a:lnTo>
                    <a:close/>
                    <a:moveTo>
                      <a:pt x="20" y="36"/>
                    </a:moveTo>
                    <a:lnTo>
                      <a:pt x="20" y="36"/>
                    </a:lnTo>
                    <a:lnTo>
                      <a:pt x="1" y="181"/>
                    </a:lnTo>
                    <a:lnTo>
                      <a:pt x="1" y="181"/>
                    </a:lnTo>
                    <a:lnTo>
                      <a:pt x="20" y="36"/>
                    </a:lnTo>
                    <a:close/>
                    <a:moveTo>
                      <a:pt x="24" y="32"/>
                    </a:moveTo>
                    <a:lnTo>
                      <a:pt x="24" y="32"/>
                    </a:lnTo>
                    <a:lnTo>
                      <a:pt x="20" y="62"/>
                    </a:lnTo>
                    <a:lnTo>
                      <a:pt x="24" y="32"/>
                    </a:lnTo>
                    <a:close/>
                    <a:moveTo>
                      <a:pt x="210" y="2"/>
                    </a:moveTo>
                    <a:lnTo>
                      <a:pt x="208" y="2"/>
                    </a:lnTo>
                    <a:lnTo>
                      <a:pt x="208" y="2"/>
                    </a:lnTo>
                    <a:lnTo>
                      <a:pt x="24" y="29"/>
                    </a:lnTo>
                    <a:lnTo>
                      <a:pt x="24" y="29"/>
                    </a:lnTo>
                    <a:lnTo>
                      <a:pt x="26" y="29"/>
                    </a:lnTo>
                    <a:lnTo>
                      <a:pt x="25" y="31"/>
                    </a:lnTo>
                    <a:lnTo>
                      <a:pt x="25" y="32"/>
                    </a:lnTo>
                    <a:lnTo>
                      <a:pt x="210" y="5"/>
                    </a:lnTo>
                    <a:lnTo>
                      <a:pt x="210" y="5"/>
                    </a:lnTo>
                    <a:lnTo>
                      <a:pt x="124" y="79"/>
                    </a:lnTo>
                    <a:lnTo>
                      <a:pt x="5" y="182"/>
                    </a:lnTo>
                    <a:lnTo>
                      <a:pt x="4" y="187"/>
                    </a:lnTo>
                    <a:lnTo>
                      <a:pt x="68" y="131"/>
                    </a:lnTo>
                    <a:lnTo>
                      <a:pt x="215" y="5"/>
                    </a:lnTo>
                    <a:lnTo>
                      <a:pt x="216" y="5"/>
                    </a:lnTo>
                    <a:lnTo>
                      <a:pt x="215" y="4"/>
                    </a:lnTo>
                    <a:lnTo>
                      <a:pt x="213" y="4"/>
                    </a:lnTo>
                    <a:lnTo>
                      <a:pt x="213" y="3"/>
                    </a:lnTo>
                    <a:lnTo>
                      <a:pt x="210" y="2"/>
                    </a:lnTo>
                    <a:close/>
                    <a:moveTo>
                      <a:pt x="221" y="0"/>
                    </a:moveTo>
                    <a:lnTo>
                      <a:pt x="219" y="0"/>
                    </a:lnTo>
                    <a:lnTo>
                      <a:pt x="219" y="0"/>
                    </a:lnTo>
                    <a:lnTo>
                      <a:pt x="219" y="1"/>
                    </a:lnTo>
                    <a:lnTo>
                      <a:pt x="220" y="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377"/>
              <p:cNvSpPr>
                <a:spLocks noEditPoints="1"/>
              </p:cNvSpPr>
              <p:nvPr/>
            </p:nvSpPr>
            <p:spPr bwMode="auto">
              <a:xfrm>
                <a:off x="4116" y="3535"/>
                <a:ext cx="221" cy="189"/>
              </a:xfrm>
              <a:custGeom>
                <a:avLst/>
                <a:gdLst>
                  <a:gd name="T0" fmla="*/ 1 w 221"/>
                  <a:gd name="T1" fmla="*/ 186 h 189"/>
                  <a:gd name="T2" fmla="*/ 1 w 221"/>
                  <a:gd name="T3" fmla="*/ 187 h 189"/>
                  <a:gd name="T4" fmla="*/ 0 w 221"/>
                  <a:gd name="T5" fmla="*/ 188 h 189"/>
                  <a:gd name="T6" fmla="*/ 0 w 221"/>
                  <a:gd name="T7" fmla="*/ 188 h 189"/>
                  <a:gd name="T8" fmla="*/ 0 w 221"/>
                  <a:gd name="T9" fmla="*/ 189 h 189"/>
                  <a:gd name="T10" fmla="*/ 2 w 221"/>
                  <a:gd name="T11" fmla="*/ 188 h 189"/>
                  <a:gd name="T12" fmla="*/ 1 w 221"/>
                  <a:gd name="T13" fmla="*/ 186 h 189"/>
                  <a:gd name="T14" fmla="*/ 20 w 221"/>
                  <a:gd name="T15" fmla="*/ 36 h 189"/>
                  <a:gd name="T16" fmla="*/ 20 w 221"/>
                  <a:gd name="T17" fmla="*/ 36 h 189"/>
                  <a:gd name="T18" fmla="*/ 1 w 221"/>
                  <a:gd name="T19" fmla="*/ 181 h 189"/>
                  <a:gd name="T20" fmla="*/ 1 w 221"/>
                  <a:gd name="T21" fmla="*/ 181 h 189"/>
                  <a:gd name="T22" fmla="*/ 20 w 221"/>
                  <a:gd name="T23" fmla="*/ 36 h 189"/>
                  <a:gd name="T24" fmla="*/ 24 w 221"/>
                  <a:gd name="T25" fmla="*/ 32 h 189"/>
                  <a:gd name="T26" fmla="*/ 24 w 221"/>
                  <a:gd name="T27" fmla="*/ 32 h 189"/>
                  <a:gd name="T28" fmla="*/ 20 w 221"/>
                  <a:gd name="T29" fmla="*/ 62 h 189"/>
                  <a:gd name="T30" fmla="*/ 24 w 221"/>
                  <a:gd name="T31" fmla="*/ 32 h 189"/>
                  <a:gd name="T32" fmla="*/ 210 w 221"/>
                  <a:gd name="T33" fmla="*/ 2 h 189"/>
                  <a:gd name="T34" fmla="*/ 208 w 221"/>
                  <a:gd name="T35" fmla="*/ 2 h 189"/>
                  <a:gd name="T36" fmla="*/ 208 w 221"/>
                  <a:gd name="T37" fmla="*/ 2 h 189"/>
                  <a:gd name="T38" fmla="*/ 24 w 221"/>
                  <a:gd name="T39" fmla="*/ 29 h 189"/>
                  <a:gd name="T40" fmla="*/ 24 w 221"/>
                  <a:gd name="T41" fmla="*/ 29 h 189"/>
                  <a:gd name="T42" fmla="*/ 26 w 221"/>
                  <a:gd name="T43" fmla="*/ 29 h 189"/>
                  <a:gd name="T44" fmla="*/ 25 w 221"/>
                  <a:gd name="T45" fmla="*/ 31 h 189"/>
                  <a:gd name="T46" fmla="*/ 25 w 221"/>
                  <a:gd name="T47" fmla="*/ 32 h 189"/>
                  <a:gd name="T48" fmla="*/ 210 w 221"/>
                  <a:gd name="T49" fmla="*/ 5 h 189"/>
                  <a:gd name="T50" fmla="*/ 210 w 221"/>
                  <a:gd name="T51" fmla="*/ 5 h 189"/>
                  <a:gd name="T52" fmla="*/ 124 w 221"/>
                  <a:gd name="T53" fmla="*/ 79 h 189"/>
                  <a:gd name="T54" fmla="*/ 5 w 221"/>
                  <a:gd name="T55" fmla="*/ 182 h 189"/>
                  <a:gd name="T56" fmla="*/ 4 w 221"/>
                  <a:gd name="T57" fmla="*/ 187 h 189"/>
                  <a:gd name="T58" fmla="*/ 68 w 221"/>
                  <a:gd name="T59" fmla="*/ 131 h 189"/>
                  <a:gd name="T60" fmla="*/ 215 w 221"/>
                  <a:gd name="T61" fmla="*/ 5 h 189"/>
                  <a:gd name="T62" fmla="*/ 216 w 221"/>
                  <a:gd name="T63" fmla="*/ 5 h 189"/>
                  <a:gd name="T64" fmla="*/ 215 w 221"/>
                  <a:gd name="T65" fmla="*/ 4 h 189"/>
                  <a:gd name="T66" fmla="*/ 213 w 221"/>
                  <a:gd name="T67" fmla="*/ 4 h 189"/>
                  <a:gd name="T68" fmla="*/ 213 w 221"/>
                  <a:gd name="T69" fmla="*/ 3 h 189"/>
                  <a:gd name="T70" fmla="*/ 210 w 221"/>
                  <a:gd name="T71" fmla="*/ 2 h 189"/>
                  <a:gd name="T72" fmla="*/ 221 w 221"/>
                  <a:gd name="T73" fmla="*/ 0 h 189"/>
                  <a:gd name="T74" fmla="*/ 219 w 221"/>
                  <a:gd name="T75" fmla="*/ 0 h 189"/>
                  <a:gd name="T76" fmla="*/ 219 w 221"/>
                  <a:gd name="T77" fmla="*/ 0 h 189"/>
                  <a:gd name="T78" fmla="*/ 219 w 221"/>
                  <a:gd name="T79" fmla="*/ 1 h 189"/>
                  <a:gd name="T80" fmla="*/ 220 w 221"/>
                  <a:gd name="T81" fmla="*/ 1 h 189"/>
                  <a:gd name="T82" fmla="*/ 221 w 221"/>
                  <a:gd name="T8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1" h="189">
                    <a:moveTo>
                      <a:pt x="1" y="186"/>
                    </a:moveTo>
                    <a:lnTo>
                      <a:pt x="1" y="187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0" y="189"/>
                    </a:lnTo>
                    <a:lnTo>
                      <a:pt x="2" y="188"/>
                    </a:lnTo>
                    <a:lnTo>
                      <a:pt x="1" y="186"/>
                    </a:lnTo>
                    <a:moveTo>
                      <a:pt x="20" y="36"/>
                    </a:moveTo>
                    <a:lnTo>
                      <a:pt x="20" y="36"/>
                    </a:lnTo>
                    <a:lnTo>
                      <a:pt x="1" y="181"/>
                    </a:lnTo>
                    <a:lnTo>
                      <a:pt x="1" y="181"/>
                    </a:lnTo>
                    <a:lnTo>
                      <a:pt x="20" y="36"/>
                    </a:lnTo>
                    <a:moveTo>
                      <a:pt x="24" y="32"/>
                    </a:moveTo>
                    <a:lnTo>
                      <a:pt x="24" y="32"/>
                    </a:lnTo>
                    <a:lnTo>
                      <a:pt x="20" y="62"/>
                    </a:lnTo>
                    <a:lnTo>
                      <a:pt x="24" y="32"/>
                    </a:lnTo>
                    <a:moveTo>
                      <a:pt x="210" y="2"/>
                    </a:moveTo>
                    <a:lnTo>
                      <a:pt x="208" y="2"/>
                    </a:lnTo>
                    <a:lnTo>
                      <a:pt x="208" y="2"/>
                    </a:lnTo>
                    <a:lnTo>
                      <a:pt x="24" y="29"/>
                    </a:lnTo>
                    <a:lnTo>
                      <a:pt x="24" y="29"/>
                    </a:lnTo>
                    <a:lnTo>
                      <a:pt x="26" y="29"/>
                    </a:lnTo>
                    <a:lnTo>
                      <a:pt x="25" y="31"/>
                    </a:lnTo>
                    <a:lnTo>
                      <a:pt x="25" y="32"/>
                    </a:lnTo>
                    <a:lnTo>
                      <a:pt x="210" y="5"/>
                    </a:lnTo>
                    <a:lnTo>
                      <a:pt x="210" y="5"/>
                    </a:lnTo>
                    <a:lnTo>
                      <a:pt x="124" y="79"/>
                    </a:lnTo>
                    <a:lnTo>
                      <a:pt x="5" y="182"/>
                    </a:lnTo>
                    <a:lnTo>
                      <a:pt x="4" y="187"/>
                    </a:lnTo>
                    <a:lnTo>
                      <a:pt x="68" y="131"/>
                    </a:lnTo>
                    <a:lnTo>
                      <a:pt x="215" y="5"/>
                    </a:lnTo>
                    <a:lnTo>
                      <a:pt x="216" y="5"/>
                    </a:lnTo>
                    <a:lnTo>
                      <a:pt x="215" y="4"/>
                    </a:lnTo>
                    <a:lnTo>
                      <a:pt x="213" y="4"/>
                    </a:lnTo>
                    <a:lnTo>
                      <a:pt x="213" y="3"/>
                    </a:lnTo>
                    <a:lnTo>
                      <a:pt x="210" y="2"/>
                    </a:lnTo>
                    <a:moveTo>
                      <a:pt x="221" y="0"/>
                    </a:moveTo>
                    <a:lnTo>
                      <a:pt x="219" y="0"/>
                    </a:lnTo>
                    <a:lnTo>
                      <a:pt x="219" y="0"/>
                    </a:lnTo>
                    <a:lnTo>
                      <a:pt x="219" y="1"/>
                    </a:lnTo>
                    <a:lnTo>
                      <a:pt x="220" y="1"/>
                    </a:lnTo>
                    <a:lnTo>
                      <a:pt x="2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378"/>
              <p:cNvSpPr>
                <a:spLocks noEditPoints="1"/>
              </p:cNvSpPr>
              <p:nvPr/>
            </p:nvSpPr>
            <p:spPr bwMode="auto">
              <a:xfrm>
                <a:off x="3952" y="3463"/>
                <a:ext cx="189" cy="123"/>
              </a:xfrm>
              <a:custGeom>
                <a:avLst/>
                <a:gdLst>
                  <a:gd name="T0" fmla="*/ 1 w 189"/>
                  <a:gd name="T1" fmla="*/ 122 h 123"/>
                  <a:gd name="T2" fmla="*/ 0 w 189"/>
                  <a:gd name="T3" fmla="*/ 123 h 123"/>
                  <a:gd name="T4" fmla="*/ 3 w 189"/>
                  <a:gd name="T5" fmla="*/ 122 h 123"/>
                  <a:gd name="T6" fmla="*/ 3 w 189"/>
                  <a:gd name="T7" fmla="*/ 122 h 123"/>
                  <a:gd name="T8" fmla="*/ 1 w 189"/>
                  <a:gd name="T9" fmla="*/ 122 h 123"/>
                  <a:gd name="T10" fmla="*/ 182 w 189"/>
                  <a:gd name="T11" fmla="*/ 105 h 123"/>
                  <a:gd name="T12" fmla="*/ 95 w 189"/>
                  <a:gd name="T13" fmla="*/ 114 h 123"/>
                  <a:gd name="T14" fmla="*/ 182 w 189"/>
                  <a:gd name="T15" fmla="*/ 105 h 123"/>
                  <a:gd name="T16" fmla="*/ 182 w 189"/>
                  <a:gd name="T17" fmla="*/ 105 h 123"/>
                  <a:gd name="T18" fmla="*/ 189 w 189"/>
                  <a:gd name="T19" fmla="*/ 103 h 123"/>
                  <a:gd name="T20" fmla="*/ 188 w 189"/>
                  <a:gd name="T21" fmla="*/ 103 h 123"/>
                  <a:gd name="T22" fmla="*/ 188 w 189"/>
                  <a:gd name="T23" fmla="*/ 104 h 123"/>
                  <a:gd name="T24" fmla="*/ 188 w 189"/>
                  <a:gd name="T25" fmla="*/ 104 h 123"/>
                  <a:gd name="T26" fmla="*/ 189 w 189"/>
                  <a:gd name="T27" fmla="*/ 104 h 123"/>
                  <a:gd name="T28" fmla="*/ 189 w 189"/>
                  <a:gd name="T29" fmla="*/ 104 h 123"/>
                  <a:gd name="T30" fmla="*/ 189 w 189"/>
                  <a:gd name="T31" fmla="*/ 103 h 123"/>
                  <a:gd name="T32" fmla="*/ 97 w 189"/>
                  <a:gd name="T33" fmla="*/ 3 h 123"/>
                  <a:gd name="T34" fmla="*/ 99 w 189"/>
                  <a:gd name="T35" fmla="*/ 2 h 123"/>
                  <a:gd name="T36" fmla="*/ 97 w 189"/>
                  <a:gd name="T37" fmla="*/ 3 h 123"/>
                  <a:gd name="T38" fmla="*/ 99 w 189"/>
                  <a:gd name="T39" fmla="*/ 0 h 123"/>
                  <a:gd name="T40" fmla="*/ 98 w 189"/>
                  <a:gd name="T41" fmla="*/ 1 h 123"/>
                  <a:gd name="T42" fmla="*/ 97 w 189"/>
                  <a:gd name="T43" fmla="*/ 1 h 123"/>
                  <a:gd name="T44" fmla="*/ 97 w 189"/>
                  <a:gd name="T45" fmla="*/ 2 h 123"/>
                  <a:gd name="T46" fmla="*/ 97 w 189"/>
                  <a:gd name="T47" fmla="*/ 2 h 123"/>
                  <a:gd name="T48" fmla="*/ 5 w 189"/>
                  <a:gd name="T49" fmla="*/ 118 h 123"/>
                  <a:gd name="T50" fmla="*/ 5 w 189"/>
                  <a:gd name="T51" fmla="*/ 118 h 123"/>
                  <a:gd name="T52" fmla="*/ 3 w 189"/>
                  <a:gd name="T53" fmla="*/ 119 h 123"/>
                  <a:gd name="T54" fmla="*/ 113 w 189"/>
                  <a:gd name="T55" fmla="*/ 109 h 123"/>
                  <a:gd name="T56" fmla="*/ 8 w 189"/>
                  <a:gd name="T57" fmla="*/ 119 h 123"/>
                  <a:gd name="T58" fmla="*/ 7 w 189"/>
                  <a:gd name="T59" fmla="*/ 119 h 123"/>
                  <a:gd name="T60" fmla="*/ 99 w 189"/>
                  <a:gd name="T61" fmla="*/ 5 h 123"/>
                  <a:gd name="T62" fmla="*/ 99 w 189"/>
                  <a:gd name="T63" fmla="*/ 5 h 123"/>
                  <a:gd name="T64" fmla="*/ 123 w 189"/>
                  <a:gd name="T65" fmla="*/ 33 h 123"/>
                  <a:gd name="T66" fmla="*/ 183 w 189"/>
                  <a:gd name="T67" fmla="*/ 102 h 123"/>
                  <a:gd name="T68" fmla="*/ 185 w 189"/>
                  <a:gd name="T69" fmla="*/ 102 h 123"/>
                  <a:gd name="T70" fmla="*/ 186 w 189"/>
                  <a:gd name="T71" fmla="*/ 100 h 123"/>
                  <a:gd name="T72" fmla="*/ 124 w 189"/>
                  <a:gd name="T73" fmla="*/ 29 h 123"/>
                  <a:gd name="T74" fmla="*/ 103 w 189"/>
                  <a:gd name="T75" fmla="*/ 5 h 123"/>
                  <a:gd name="T76" fmla="*/ 100 w 189"/>
                  <a:gd name="T77" fmla="*/ 1 h 123"/>
                  <a:gd name="T78" fmla="*/ 99 w 189"/>
                  <a:gd name="T7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9" h="123">
                    <a:moveTo>
                      <a:pt x="1" y="122"/>
                    </a:moveTo>
                    <a:lnTo>
                      <a:pt x="0" y="123"/>
                    </a:lnTo>
                    <a:lnTo>
                      <a:pt x="3" y="122"/>
                    </a:lnTo>
                    <a:lnTo>
                      <a:pt x="3" y="122"/>
                    </a:lnTo>
                    <a:lnTo>
                      <a:pt x="1" y="122"/>
                    </a:lnTo>
                    <a:close/>
                    <a:moveTo>
                      <a:pt x="182" y="105"/>
                    </a:moveTo>
                    <a:lnTo>
                      <a:pt x="95" y="114"/>
                    </a:lnTo>
                    <a:lnTo>
                      <a:pt x="182" y="105"/>
                    </a:lnTo>
                    <a:lnTo>
                      <a:pt x="182" y="105"/>
                    </a:lnTo>
                    <a:close/>
                    <a:moveTo>
                      <a:pt x="189" y="103"/>
                    </a:moveTo>
                    <a:lnTo>
                      <a:pt x="188" y="103"/>
                    </a:lnTo>
                    <a:lnTo>
                      <a:pt x="188" y="104"/>
                    </a:lnTo>
                    <a:lnTo>
                      <a:pt x="188" y="104"/>
                    </a:lnTo>
                    <a:lnTo>
                      <a:pt x="189" y="104"/>
                    </a:lnTo>
                    <a:lnTo>
                      <a:pt x="189" y="104"/>
                    </a:lnTo>
                    <a:lnTo>
                      <a:pt x="189" y="103"/>
                    </a:lnTo>
                    <a:close/>
                    <a:moveTo>
                      <a:pt x="97" y="3"/>
                    </a:moveTo>
                    <a:lnTo>
                      <a:pt x="99" y="2"/>
                    </a:lnTo>
                    <a:lnTo>
                      <a:pt x="97" y="3"/>
                    </a:lnTo>
                    <a:close/>
                    <a:moveTo>
                      <a:pt x="99" y="0"/>
                    </a:moveTo>
                    <a:lnTo>
                      <a:pt x="98" y="1"/>
                    </a:lnTo>
                    <a:lnTo>
                      <a:pt x="97" y="1"/>
                    </a:lnTo>
                    <a:lnTo>
                      <a:pt x="97" y="2"/>
                    </a:lnTo>
                    <a:lnTo>
                      <a:pt x="97" y="2"/>
                    </a:lnTo>
                    <a:lnTo>
                      <a:pt x="5" y="118"/>
                    </a:lnTo>
                    <a:lnTo>
                      <a:pt x="5" y="118"/>
                    </a:lnTo>
                    <a:lnTo>
                      <a:pt x="3" y="119"/>
                    </a:lnTo>
                    <a:lnTo>
                      <a:pt x="113" y="109"/>
                    </a:lnTo>
                    <a:lnTo>
                      <a:pt x="8" y="119"/>
                    </a:lnTo>
                    <a:lnTo>
                      <a:pt x="7" y="119"/>
                    </a:lnTo>
                    <a:lnTo>
                      <a:pt x="99" y="5"/>
                    </a:lnTo>
                    <a:lnTo>
                      <a:pt x="99" y="5"/>
                    </a:lnTo>
                    <a:lnTo>
                      <a:pt x="123" y="33"/>
                    </a:lnTo>
                    <a:lnTo>
                      <a:pt x="183" y="102"/>
                    </a:lnTo>
                    <a:lnTo>
                      <a:pt x="185" y="102"/>
                    </a:lnTo>
                    <a:lnTo>
                      <a:pt x="186" y="100"/>
                    </a:lnTo>
                    <a:lnTo>
                      <a:pt x="124" y="29"/>
                    </a:lnTo>
                    <a:lnTo>
                      <a:pt x="103" y="5"/>
                    </a:lnTo>
                    <a:lnTo>
                      <a:pt x="100" y="1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379"/>
              <p:cNvSpPr>
                <a:spLocks noEditPoints="1"/>
              </p:cNvSpPr>
              <p:nvPr/>
            </p:nvSpPr>
            <p:spPr bwMode="auto">
              <a:xfrm>
                <a:off x="3952" y="3463"/>
                <a:ext cx="189" cy="123"/>
              </a:xfrm>
              <a:custGeom>
                <a:avLst/>
                <a:gdLst>
                  <a:gd name="T0" fmla="*/ 1 w 189"/>
                  <a:gd name="T1" fmla="*/ 122 h 123"/>
                  <a:gd name="T2" fmla="*/ 0 w 189"/>
                  <a:gd name="T3" fmla="*/ 123 h 123"/>
                  <a:gd name="T4" fmla="*/ 3 w 189"/>
                  <a:gd name="T5" fmla="*/ 122 h 123"/>
                  <a:gd name="T6" fmla="*/ 3 w 189"/>
                  <a:gd name="T7" fmla="*/ 122 h 123"/>
                  <a:gd name="T8" fmla="*/ 1 w 189"/>
                  <a:gd name="T9" fmla="*/ 122 h 123"/>
                  <a:gd name="T10" fmla="*/ 182 w 189"/>
                  <a:gd name="T11" fmla="*/ 105 h 123"/>
                  <a:gd name="T12" fmla="*/ 95 w 189"/>
                  <a:gd name="T13" fmla="*/ 114 h 123"/>
                  <a:gd name="T14" fmla="*/ 182 w 189"/>
                  <a:gd name="T15" fmla="*/ 105 h 123"/>
                  <a:gd name="T16" fmla="*/ 182 w 189"/>
                  <a:gd name="T17" fmla="*/ 105 h 123"/>
                  <a:gd name="T18" fmla="*/ 189 w 189"/>
                  <a:gd name="T19" fmla="*/ 103 h 123"/>
                  <a:gd name="T20" fmla="*/ 188 w 189"/>
                  <a:gd name="T21" fmla="*/ 103 h 123"/>
                  <a:gd name="T22" fmla="*/ 188 w 189"/>
                  <a:gd name="T23" fmla="*/ 104 h 123"/>
                  <a:gd name="T24" fmla="*/ 188 w 189"/>
                  <a:gd name="T25" fmla="*/ 104 h 123"/>
                  <a:gd name="T26" fmla="*/ 189 w 189"/>
                  <a:gd name="T27" fmla="*/ 104 h 123"/>
                  <a:gd name="T28" fmla="*/ 189 w 189"/>
                  <a:gd name="T29" fmla="*/ 104 h 123"/>
                  <a:gd name="T30" fmla="*/ 189 w 189"/>
                  <a:gd name="T31" fmla="*/ 103 h 123"/>
                  <a:gd name="T32" fmla="*/ 97 w 189"/>
                  <a:gd name="T33" fmla="*/ 3 h 123"/>
                  <a:gd name="T34" fmla="*/ 99 w 189"/>
                  <a:gd name="T35" fmla="*/ 2 h 123"/>
                  <a:gd name="T36" fmla="*/ 97 w 189"/>
                  <a:gd name="T37" fmla="*/ 3 h 123"/>
                  <a:gd name="T38" fmla="*/ 99 w 189"/>
                  <a:gd name="T39" fmla="*/ 0 h 123"/>
                  <a:gd name="T40" fmla="*/ 98 w 189"/>
                  <a:gd name="T41" fmla="*/ 1 h 123"/>
                  <a:gd name="T42" fmla="*/ 97 w 189"/>
                  <a:gd name="T43" fmla="*/ 1 h 123"/>
                  <a:gd name="T44" fmla="*/ 97 w 189"/>
                  <a:gd name="T45" fmla="*/ 2 h 123"/>
                  <a:gd name="T46" fmla="*/ 97 w 189"/>
                  <a:gd name="T47" fmla="*/ 2 h 123"/>
                  <a:gd name="T48" fmla="*/ 5 w 189"/>
                  <a:gd name="T49" fmla="*/ 118 h 123"/>
                  <a:gd name="T50" fmla="*/ 5 w 189"/>
                  <a:gd name="T51" fmla="*/ 118 h 123"/>
                  <a:gd name="T52" fmla="*/ 3 w 189"/>
                  <a:gd name="T53" fmla="*/ 119 h 123"/>
                  <a:gd name="T54" fmla="*/ 113 w 189"/>
                  <a:gd name="T55" fmla="*/ 109 h 123"/>
                  <a:gd name="T56" fmla="*/ 8 w 189"/>
                  <a:gd name="T57" fmla="*/ 119 h 123"/>
                  <a:gd name="T58" fmla="*/ 7 w 189"/>
                  <a:gd name="T59" fmla="*/ 119 h 123"/>
                  <a:gd name="T60" fmla="*/ 99 w 189"/>
                  <a:gd name="T61" fmla="*/ 5 h 123"/>
                  <a:gd name="T62" fmla="*/ 99 w 189"/>
                  <a:gd name="T63" fmla="*/ 5 h 123"/>
                  <a:gd name="T64" fmla="*/ 123 w 189"/>
                  <a:gd name="T65" fmla="*/ 33 h 123"/>
                  <a:gd name="T66" fmla="*/ 183 w 189"/>
                  <a:gd name="T67" fmla="*/ 102 h 123"/>
                  <a:gd name="T68" fmla="*/ 185 w 189"/>
                  <a:gd name="T69" fmla="*/ 102 h 123"/>
                  <a:gd name="T70" fmla="*/ 186 w 189"/>
                  <a:gd name="T71" fmla="*/ 100 h 123"/>
                  <a:gd name="T72" fmla="*/ 124 w 189"/>
                  <a:gd name="T73" fmla="*/ 29 h 123"/>
                  <a:gd name="T74" fmla="*/ 103 w 189"/>
                  <a:gd name="T75" fmla="*/ 5 h 123"/>
                  <a:gd name="T76" fmla="*/ 100 w 189"/>
                  <a:gd name="T77" fmla="*/ 1 h 123"/>
                  <a:gd name="T78" fmla="*/ 99 w 189"/>
                  <a:gd name="T7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9" h="123">
                    <a:moveTo>
                      <a:pt x="1" y="122"/>
                    </a:moveTo>
                    <a:lnTo>
                      <a:pt x="0" y="123"/>
                    </a:lnTo>
                    <a:lnTo>
                      <a:pt x="3" y="122"/>
                    </a:lnTo>
                    <a:lnTo>
                      <a:pt x="3" y="122"/>
                    </a:lnTo>
                    <a:lnTo>
                      <a:pt x="1" y="122"/>
                    </a:lnTo>
                    <a:moveTo>
                      <a:pt x="182" y="105"/>
                    </a:moveTo>
                    <a:lnTo>
                      <a:pt x="95" y="114"/>
                    </a:lnTo>
                    <a:lnTo>
                      <a:pt x="182" y="105"/>
                    </a:lnTo>
                    <a:lnTo>
                      <a:pt x="182" y="105"/>
                    </a:lnTo>
                    <a:moveTo>
                      <a:pt x="189" y="103"/>
                    </a:moveTo>
                    <a:lnTo>
                      <a:pt x="188" y="103"/>
                    </a:lnTo>
                    <a:lnTo>
                      <a:pt x="188" y="104"/>
                    </a:lnTo>
                    <a:lnTo>
                      <a:pt x="188" y="104"/>
                    </a:lnTo>
                    <a:lnTo>
                      <a:pt x="189" y="104"/>
                    </a:lnTo>
                    <a:lnTo>
                      <a:pt x="189" y="104"/>
                    </a:lnTo>
                    <a:lnTo>
                      <a:pt x="189" y="103"/>
                    </a:lnTo>
                    <a:moveTo>
                      <a:pt x="97" y="3"/>
                    </a:moveTo>
                    <a:lnTo>
                      <a:pt x="99" y="2"/>
                    </a:lnTo>
                    <a:lnTo>
                      <a:pt x="97" y="3"/>
                    </a:lnTo>
                    <a:moveTo>
                      <a:pt x="99" y="0"/>
                    </a:moveTo>
                    <a:lnTo>
                      <a:pt x="98" y="1"/>
                    </a:lnTo>
                    <a:lnTo>
                      <a:pt x="97" y="1"/>
                    </a:lnTo>
                    <a:lnTo>
                      <a:pt x="97" y="2"/>
                    </a:lnTo>
                    <a:lnTo>
                      <a:pt x="97" y="2"/>
                    </a:lnTo>
                    <a:lnTo>
                      <a:pt x="5" y="118"/>
                    </a:lnTo>
                    <a:lnTo>
                      <a:pt x="5" y="118"/>
                    </a:lnTo>
                    <a:lnTo>
                      <a:pt x="3" y="119"/>
                    </a:lnTo>
                    <a:lnTo>
                      <a:pt x="113" y="109"/>
                    </a:lnTo>
                    <a:lnTo>
                      <a:pt x="8" y="119"/>
                    </a:lnTo>
                    <a:lnTo>
                      <a:pt x="7" y="119"/>
                    </a:lnTo>
                    <a:lnTo>
                      <a:pt x="99" y="5"/>
                    </a:lnTo>
                    <a:lnTo>
                      <a:pt x="99" y="5"/>
                    </a:lnTo>
                    <a:lnTo>
                      <a:pt x="123" y="33"/>
                    </a:lnTo>
                    <a:lnTo>
                      <a:pt x="183" y="102"/>
                    </a:lnTo>
                    <a:lnTo>
                      <a:pt x="185" y="102"/>
                    </a:lnTo>
                    <a:lnTo>
                      <a:pt x="186" y="100"/>
                    </a:lnTo>
                    <a:lnTo>
                      <a:pt x="124" y="29"/>
                    </a:lnTo>
                    <a:lnTo>
                      <a:pt x="103" y="5"/>
                    </a:lnTo>
                    <a:lnTo>
                      <a:pt x="100" y="1"/>
                    </a:lnTo>
                    <a:lnTo>
                      <a:pt x="9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380"/>
              <p:cNvSpPr>
                <a:spLocks noEditPoints="1"/>
              </p:cNvSpPr>
              <p:nvPr/>
            </p:nvSpPr>
            <p:spPr bwMode="auto">
              <a:xfrm>
                <a:off x="4063" y="3561"/>
                <a:ext cx="78" cy="164"/>
              </a:xfrm>
              <a:custGeom>
                <a:avLst/>
                <a:gdLst>
                  <a:gd name="T0" fmla="*/ 73 w 78"/>
                  <a:gd name="T1" fmla="*/ 10 h 164"/>
                  <a:gd name="T2" fmla="*/ 73 w 78"/>
                  <a:gd name="T3" fmla="*/ 10 h 164"/>
                  <a:gd name="T4" fmla="*/ 54 w 78"/>
                  <a:gd name="T5" fmla="*/ 155 h 164"/>
                  <a:gd name="T6" fmla="*/ 4 w 78"/>
                  <a:gd name="T7" fmla="*/ 89 h 164"/>
                  <a:gd name="T8" fmla="*/ 2 w 78"/>
                  <a:gd name="T9" fmla="*/ 87 h 164"/>
                  <a:gd name="T10" fmla="*/ 3 w 78"/>
                  <a:gd name="T11" fmla="*/ 86 h 164"/>
                  <a:gd name="T12" fmla="*/ 73 w 78"/>
                  <a:gd name="T13" fmla="*/ 10 h 164"/>
                  <a:gd name="T14" fmla="*/ 77 w 78"/>
                  <a:gd name="T15" fmla="*/ 5 h 164"/>
                  <a:gd name="T16" fmla="*/ 2 w 78"/>
                  <a:gd name="T17" fmla="*/ 88 h 164"/>
                  <a:gd name="T18" fmla="*/ 1 w 78"/>
                  <a:gd name="T19" fmla="*/ 89 h 164"/>
                  <a:gd name="T20" fmla="*/ 0 w 78"/>
                  <a:gd name="T21" fmla="*/ 88 h 164"/>
                  <a:gd name="T22" fmla="*/ 2 w 78"/>
                  <a:gd name="T23" fmla="*/ 90 h 164"/>
                  <a:gd name="T24" fmla="*/ 2 w 78"/>
                  <a:gd name="T25" fmla="*/ 90 h 164"/>
                  <a:gd name="T26" fmla="*/ 53 w 78"/>
                  <a:gd name="T27" fmla="*/ 159 h 164"/>
                  <a:gd name="T28" fmla="*/ 53 w 78"/>
                  <a:gd name="T29" fmla="*/ 159 h 164"/>
                  <a:gd name="T30" fmla="*/ 53 w 78"/>
                  <a:gd name="T31" fmla="*/ 159 h 164"/>
                  <a:gd name="T32" fmla="*/ 54 w 78"/>
                  <a:gd name="T33" fmla="*/ 160 h 164"/>
                  <a:gd name="T34" fmla="*/ 55 w 78"/>
                  <a:gd name="T35" fmla="*/ 162 h 164"/>
                  <a:gd name="T36" fmla="*/ 56 w 78"/>
                  <a:gd name="T37" fmla="*/ 164 h 164"/>
                  <a:gd name="T38" fmla="*/ 57 w 78"/>
                  <a:gd name="T39" fmla="*/ 162 h 164"/>
                  <a:gd name="T40" fmla="*/ 57 w 78"/>
                  <a:gd name="T41" fmla="*/ 161 h 164"/>
                  <a:gd name="T42" fmla="*/ 58 w 78"/>
                  <a:gd name="T43" fmla="*/ 156 h 164"/>
                  <a:gd name="T44" fmla="*/ 73 w 78"/>
                  <a:gd name="T45" fmla="*/ 36 h 164"/>
                  <a:gd name="T46" fmla="*/ 77 w 78"/>
                  <a:gd name="T47" fmla="*/ 6 h 164"/>
                  <a:gd name="T48" fmla="*/ 77 w 78"/>
                  <a:gd name="T49" fmla="*/ 5 h 164"/>
                  <a:gd name="T50" fmla="*/ 78 w 78"/>
                  <a:gd name="T51" fmla="*/ 0 h 164"/>
                  <a:gd name="T52" fmla="*/ 75 w 78"/>
                  <a:gd name="T53" fmla="*/ 2 h 164"/>
                  <a:gd name="T54" fmla="*/ 75 w 78"/>
                  <a:gd name="T55" fmla="*/ 2 h 164"/>
                  <a:gd name="T56" fmla="*/ 74 w 78"/>
                  <a:gd name="T57" fmla="*/ 4 h 164"/>
                  <a:gd name="T58" fmla="*/ 77 w 78"/>
                  <a:gd name="T59" fmla="*/ 3 h 164"/>
                  <a:gd name="T60" fmla="*/ 77 w 78"/>
                  <a:gd name="T61" fmla="*/ 3 h 164"/>
                  <a:gd name="T62" fmla="*/ 78 w 78"/>
                  <a:gd name="T6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8" h="164">
                    <a:moveTo>
                      <a:pt x="73" y="10"/>
                    </a:moveTo>
                    <a:lnTo>
                      <a:pt x="73" y="10"/>
                    </a:lnTo>
                    <a:lnTo>
                      <a:pt x="54" y="155"/>
                    </a:lnTo>
                    <a:lnTo>
                      <a:pt x="4" y="89"/>
                    </a:lnTo>
                    <a:lnTo>
                      <a:pt x="2" y="87"/>
                    </a:lnTo>
                    <a:lnTo>
                      <a:pt x="3" y="86"/>
                    </a:lnTo>
                    <a:lnTo>
                      <a:pt x="73" y="10"/>
                    </a:lnTo>
                    <a:close/>
                    <a:moveTo>
                      <a:pt x="77" y="5"/>
                    </a:moveTo>
                    <a:lnTo>
                      <a:pt x="2" y="88"/>
                    </a:lnTo>
                    <a:lnTo>
                      <a:pt x="1" y="89"/>
                    </a:lnTo>
                    <a:lnTo>
                      <a:pt x="0" y="88"/>
                    </a:lnTo>
                    <a:lnTo>
                      <a:pt x="2" y="90"/>
                    </a:lnTo>
                    <a:lnTo>
                      <a:pt x="2" y="90"/>
                    </a:lnTo>
                    <a:lnTo>
                      <a:pt x="53" y="159"/>
                    </a:lnTo>
                    <a:lnTo>
                      <a:pt x="53" y="159"/>
                    </a:lnTo>
                    <a:lnTo>
                      <a:pt x="53" y="159"/>
                    </a:lnTo>
                    <a:lnTo>
                      <a:pt x="54" y="160"/>
                    </a:lnTo>
                    <a:lnTo>
                      <a:pt x="55" y="162"/>
                    </a:lnTo>
                    <a:lnTo>
                      <a:pt x="56" y="164"/>
                    </a:lnTo>
                    <a:lnTo>
                      <a:pt x="57" y="162"/>
                    </a:lnTo>
                    <a:lnTo>
                      <a:pt x="57" y="161"/>
                    </a:lnTo>
                    <a:lnTo>
                      <a:pt x="58" y="156"/>
                    </a:lnTo>
                    <a:lnTo>
                      <a:pt x="73" y="36"/>
                    </a:lnTo>
                    <a:lnTo>
                      <a:pt x="77" y="6"/>
                    </a:lnTo>
                    <a:lnTo>
                      <a:pt x="77" y="5"/>
                    </a:lnTo>
                    <a:close/>
                    <a:moveTo>
                      <a:pt x="78" y="0"/>
                    </a:moveTo>
                    <a:lnTo>
                      <a:pt x="75" y="2"/>
                    </a:lnTo>
                    <a:lnTo>
                      <a:pt x="75" y="2"/>
                    </a:lnTo>
                    <a:lnTo>
                      <a:pt x="74" y="4"/>
                    </a:lnTo>
                    <a:lnTo>
                      <a:pt x="77" y="3"/>
                    </a:lnTo>
                    <a:lnTo>
                      <a:pt x="77" y="3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381"/>
              <p:cNvSpPr>
                <a:spLocks noEditPoints="1"/>
              </p:cNvSpPr>
              <p:nvPr/>
            </p:nvSpPr>
            <p:spPr bwMode="auto">
              <a:xfrm>
                <a:off x="4063" y="3561"/>
                <a:ext cx="78" cy="164"/>
              </a:xfrm>
              <a:custGeom>
                <a:avLst/>
                <a:gdLst>
                  <a:gd name="T0" fmla="*/ 73 w 78"/>
                  <a:gd name="T1" fmla="*/ 10 h 164"/>
                  <a:gd name="T2" fmla="*/ 73 w 78"/>
                  <a:gd name="T3" fmla="*/ 10 h 164"/>
                  <a:gd name="T4" fmla="*/ 54 w 78"/>
                  <a:gd name="T5" fmla="*/ 155 h 164"/>
                  <a:gd name="T6" fmla="*/ 4 w 78"/>
                  <a:gd name="T7" fmla="*/ 89 h 164"/>
                  <a:gd name="T8" fmla="*/ 2 w 78"/>
                  <a:gd name="T9" fmla="*/ 87 h 164"/>
                  <a:gd name="T10" fmla="*/ 3 w 78"/>
                  <a:gd name="T11" fmla="*/ 86 h 164"/>
                  <a:gd name="T12" fmla="*/ 73 w 78"/>
                  <a:gd name="T13" fmla="*/ 10 h 164"/>
                  <a:gd name="T14" fmla="*/ 77 w 78"/>
                  <a:gd name="T15" fmla="*/ 5 h 164"/>
                  <a:gd name="T16" fmla="*/ 2 w 78"/>
                  <a:gd name="T17" fmla="*/ 88 h 164"/>
                  <a:gd name="T18" fmla="*/ 1 w 78"/>
                  <a:gd name="T19" fmla="*/ 89 h 164"/>
                  <a:gd name="T20" fmla="*/ 0 w 78"/>
                  <a:gd name="T21" fmla="*/ 88 h 164"/>
                  <a:gd name="T22" fmla="*/ 2 w 78"/>
                  <a:gd name="T23" fmla="*/ 90 h 164"/>
                  <a:gd name="T24" fmla="*/ 2 w 78"/>
                  <a:gd name="T25" fmla="*/ 90 h 164"/>
                  <a:gd name="T26" fmla="*/ 53 w 78"/>
                  <a:gd name="T27" fmla="*/ 159 h 164"/>
                  <a:gd name="T28" fmla="*/ 53 w 78"/>
                  <a:gd name="T29" fmla="*/ 159 h 164"/>
                  <a:gd name="T30" fmla="*/ 53 w 78"/>
                  <a:gd name="T31" fmla="*/ 159 h 164"/>
                  <a:gd name="T32" fmla="*/ 54 w 78"/>
                  <a:gd name="T33" fmla="*/ 160 h 164"/>
                  <a:gd name="T34" fmla="*/ 55 w 78"/>
                  <a:gd name="T35" fmla="*/ 162 h 164"/>
                  <a:gd name="T36" fmla="*/ 56 w 78"/>
                  <a:gd name="T37" fmla="*/ 164 h 164"/>
                  <a:gd name="T38" fmla="*/ 57 w 78"/>
                  <a:gd name="T39" fmla="*/ 162 h 164"/>
                  <a:gd name="T40" fmla="*/ 57 w 78"/>
                  <a:gd name="T41" fmla="*/ 161 h 164"/>
                  <a:gd name="T42" fmla="*/ 58 w 78"/>
                  <a:gd name="T43" fmla="*/ 156 h 164"/>
                  <a:gd name="T44" fmla="*/ 73 w 78"/>
                  <a:gd name="T45" fmla="*/ 36 h 164"/>
                  <a:gd name="T46" fmla="*/ 77 w 78"/>
                  <a:gd name="T47" fmla="*/ 6 h 164"/>
                  <a:gd name="T48" fmla="*/ 77 w 78"/>
                  <a:gd name="T49" fmla="*/ 5 h 164"/>
                  <a:gd name="T50" fmla="*/ 78 w 78"/>
                  <a:gd name="T51" fmla="*/ 0 h 164"/>
                  <a:gd name="T52" fmla="*/ 75 w 78"/>
                  <a:gd name="T53" fmla="*/ 2 h 164"/>
                  <a:gd name="T54" fmla="*/ 75 w 78"/>
                  <a:gd name="T55" fmla="*/ 2 h 164"/>
                  <a:gd name="T56" fmla="*/ 74 w 78"/>
                  <a:gd name="T57" fmla="*/ 4 h 164"/>
                  <a:gd name="T58" fmla="*/ 77 w 78"/>
                  <a:gd name="T59" fmla="*/ 3 h 164"/>
                  <a:gd name="T60" fmla="*/ 77 w 78"/>
                  <a:gd name="T61" fmla="*/ 3 h 164"/>
                  <a:gd name="T62" fmla="*/ 78 w 78"/>
                  <a:gd name="T6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8" h="164">
                    <a:moveTo>
                      <a:pt x="73" y="10"/>
                    </a:moveTo>
                    <a:lnTo>
                      <a:pt x="73" y="10"/>
                    </a:lnTo>
                    <a:lnTo>
                      <a:pt x="54" y="155"/>
                    </a:lnTo>
                    <a:lnTo>
                      <a:pt x="4" y="89"/>
                    </a:lnTo>
                    <a:lnTo>
                      <a:pt x="2" y="87"/>
                    </a:lnTo>
                    <a:lnTo>
                      <a:pt x="3" y="86"/>
                    </a:lnTo>
                    <a:lnTo>
                      <a:pt x="73" y="10"/>
                    </a:lnTo>
                    <a:moveTo>
                      <a:pt x="77" y="5"/>
                    </a:moveTo>
                    <a:lnTo>
                      <a:pt x="2" y="88"/>
                    </a:lnTo>
                    <a:lnTo>
                      <a:pt x="1" y="89"/>
                    </a:lnTo>
                    <a:lnTo>
                      <a:pt x="0" y="88"/>
                    </a:lnTo>
                    <a:lnTo>
                      <a:pt x="2" y="90"/>
                    </a:lnTo>
                    <a:lnTo>
                      <a:pt x="2" y="90"/>
                    </a:lnTo>
                    <a:lnTo>
                      <a:pt x="53" y="159"/>
                    </a:lnTo>
                    <a:lnTo>
                      <a:pt x="53" y="159"/>
                    </a:lnTo>
                    <a:lnTo>
                      <a:pt x="53" y="159"/>
                    </a:lnTo>
                    <a:lnTo>
                      <a:pt x="54" y="160"/>
                    </a:lnTo>
                    <a:lnTo>
                      <a:pt x="55" y="162"/>
                    </a:lnTo>
                    <a:lnTo>
                      <a:pt x="56" y="164"/>
                    </a:lnTo>
                    <a:lnTo>
                      <a:pt x="57" y="162"/>
                    </a:lnTo>
                    <a:lnTo>
                      <a:pt x="57" y="161"/>
                    </a:lnTo>
                    <a:lnTo>
                      <a:pt x="58" y="156"/>
                    </a:lnTo>
                    <a:lnTo>
                      <a:pt x="73" y="36"/>
                    </a:lnTo>
                    <a:lnTo>
                      <a:pt x="77" y="6"/>
                    </a:lnTo>
                    <a:lnTo>
                      <a:pt x="77" y="5"/>
                    </a:lnTo>
                    <a:moveTo>
                      <a:pt x="78" y="0"/>
                    </a:moveTo>
                    <a:lnTo>
                      <a:pt x="75" y="2"/>
                    </a:lnTo>
                    <a:lnTo>
                      <a:pt x="75" y="2"/>
                    </a:lnTo>
                    <a:lnTo>
                      <a:pt x="74" y="4"/>
                    </a:lnTo>
                    <a:lnTo>
                      <a:pt x="77" y="3"/>
                    </a:lnTo>
                    <a:lnTo>
                      <a:pt x="77" y="3"/>
                    </a:lnTo>
                    <a:lnTo>
                      <a:pt x="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382"/>
              <p:cNvSpPr>
                <a:spLocks noEditPoints="1"/>
              </p:cNvSpPr>
              <p:nvPr/>
            </p:nvSpPr>
            <p:spPr bwMode="auto">
              <a:xfrm>
                <a:off x="3951" y="3564"/>
                <a:ext cx="191" cy="86"/>
              </a:xfrm>
              <a:custGeom>
                <a:avLst/>
                <a:gdLst>
                  <a:gd name="T0" fmla="*/ 96 w 191"/>
                  <a:gd name="T1" fmla="*/ 13 h 86"/>
                  <a:gd name="T2" fmla="*/ 183 w 191"/>
                  <a:gd name="T3" fmla="*/ 4 h 86"/>
                  <a:gd name="T4" fmla="*/ 113 w 191"/>
                  <a:gd name="T5" fmla="*/ 82 h 86"/>
                  <a:gd name="T6" fmla="*/ 112 w 191"/>
                  <a:gd name="T7" fmla="*/ 82 h 86"/>
                  <a:gd name="T8" fmla="*/ 112 w 191"/>
                  <a:gd name="T9" fmla="*/ 82 h 86"/>
                  <a:gd name="T10" fmla="*/ 10 w 191"/>
                  <a:gd name="T11" fmla="*/ 21 h 86"/>
                  <a:gd name="T12" fmla="*/ 96 w 191"/>
                  <a:gd name="T13" fmla="*/ 13 h 86"/>
                  <a:gd name="T14" fmla="*/ 191 w 191"/>
                  <a:gd name="T15" fmla="*/ 0 h 86"/>
                  <a:gd name="T16" fmla="*/ 189 w 191"/>
                  <a:gd name="T17" fmla="*/ 0 h 86"/>
                  <a:gd name="T18" fmla="*/ 186 w 191"/>
                  <a:gd name="T19" fmla="*/ 1 h 86"/>
                  <a:gd name="T20" fmla="*/ 184 w 191"/>
                  <a:gd name="T21" fmla="*/ 1 h 86"/>
                  <a:gd name="T22" fmla="*/ 184 w 191"/>
                  <a:gd name="T23" fmla="*/ 1 h 86"/>
                  <a:gd name="T24" fmla="*/ 114 w 191"/>
                  <a:gd name="T25" fmla="*/ 8 h 86"/>
                  <a:gd name="T26" fmla="*/ 4 w 191"/>
                  <a:gd name="T27" fmla="*/ 18 h 86"/>
                  <a:gd name="T28" fmla="*/ 2 w 191"/>
                  <a:gd name="T29" fmla="*/ 18 h 86"/>
                  <a:gd name="T30" fmla="*/ 2 w 191"/>
                  <a:gd name="T31" fmla="*/ 18 h 86"/>
                  <a:gd name="T32" fmla="*/ 2 w 191"/>
                  <a:gd name="T33" fmla="*/ 18 h 86"/>
                  <a:gd name="T34" fmla="*/ 0 w 191"/>
                  <a:gd name="T35" fmla="*/ 19 h 86"/>
                  <a:gd name="T36" fmla="*/ 2 w 191"/>
                  <a:gd name="T37" fmla="*/ 20 h 86"/>
                  <a:gd name="T38" fmla="*/ 2 w 191"/>
                  <a:gd name="T39" fmla="*/ 20 h 86"/>
                  <a:gd name="T40" fmla="*/ 2 w 191"/>
                  <a:gd name="T41" fmla="*/ 21 h 86"/>
                  <a:gd name="T42" fmla="*/ 4 w 191"/>
                  <a:gd name="T43" fmla="*/ 21 h 86"/>
                  <a:gd name="T44" fmla="*/ 5 w 191"/>
                  <a:gd name="T45" fmla="*/ 22 h 86"/>
                  <a:gd name="T46" fmla="*/ 10 w 191"/>
                  <a:gd name="T47" fmla="*/ 25 h 86"/>
                  <a:gd name="T48" fmla="*/ 107 w 191"/>
                  <a:gd name="T49" fmla="*/ 82 h 86"/>
                  <a:gd name="T50" fmla="*/ 112 w 191"/>
                  <a:gd name="T51" fmla="*/ 85 h 86"/>
                  <a:gd name="T52" fmla="*/ 113 w 191"/>
                  <a:gd name="T53" fmla="*/ 86 h 86"/>
                  <a:gd name="T54" fmla="*/ 114 w 191"/>
                  <a:gd name="T55" fmla="*/ 85 h 86"/>
                  <a:gd name="T56" fmla="*/ 189 w 191"/>
                  <a:gd name="T57" fmla="*/ 2 h 86"/>
                  <a:gd name="T58" fmla="*/ 190 w 191"/>
                  <a:gd name="T59" fmla="*/ 2 h 86"/>
                  <a:gd name="T60" fmla="*/ 191 w 191"/>
                  <a:gd name="T6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1" h="86">
                    <a:moveTo>
                      <a:pt x="96" y="13"/>
                    </a:moveTo>
                    <a:lnTo>
                      <a:pt x="183" y="4"/>
                    </a:lnTo>
                    <a:lnTo>
                      <a:pt x="113" y="82"/>
                    </a:lnTo>
                    <a:lnTo>
                      <a:pt x="112" y="82"/>
                    </a:lnTo>
                    <a:lnTo>
                      <a:pt x="112" y="82"/>
                    </a:lnTo>
                    <a:lnTo>
                      <a:pt x="10" y="21"/>
                    </a:lnTo>
                    <a:lnTo>
                      <a:pt x="96" y="13"/>
                    </a:lnTo>
                    <a:close/>
                    <a:moveTo>
                      <a:pt x="191" y="0"/>
                    </a:moveTo>
                    <a:lnTo>
                      <a:pt x="189" y="0"/>
                    </a:lnTo>
                    <a:lnTo>
                      <a:pt x="186" y="1"/>
                    </a:lnTo>
                    <a:lnTo>
                      <a:pt x="184" y="1"/>
                    </a:lnTo>
                    <a:lnTo>
                      <a:pt x="184" y="1"/>
                    </a:lnTo>
                    <a:lnTo>
                      <a:pt x="114" y="8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9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5" y="22"/>
                    </a:lnTo>
                    <a:lnTo>
                      <a:pt x="10" y="25"/>
                    </a:lnTo>
                    <a:lnTo>
                      <a:pt x="107" y="82"/>
                    </a:lnTo>
                    <a:lnTo>
                      <a:pt x="112" y="85"/>
                    </a:lnTo>
                    <a:lnTo>
                      <a:pt x="113" y="86"/>
                    </a:lnTo>
                    <a:lnTo>
                      <a:pt x="114" y="85"/>
                    </a:lnTo>
                    <a:lnTo>
                      <a:pt x="189" y="2"/>
                    </a:lnTo>
                    <a:lnTo>
                      <a:pt x="190" y="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383"/>
              <p:cNvSpPr>
                <a:spLocks noEditPoints="1"/>
              </p:cNvSpPr>
              <p:nvPr/>
            </p:nvSpPr>
            <p:spPr bwMode="auto">
              <a:xfrm>
                <a:off x="3951" y="3564"/>
                <a:ext cx="191" cy="86"/>
              </a:xfrm>
              <a:custGeom>
                <a:avLst/>
                <a:gdLst>
                  <a:gd name="T0" fmla="*/ 96 w 191"/>
                  <a:gd name="T1" fmla="*/ 13 h 86"/>
                  <a:gd name="T2" fmla="*/ 183 w 191"/>
                  <a:gd name="T3" fmla="*/ 4 h 86"/>
                  <a:gd name="T4" fmla="*/ 113 w 191"/>
                  <a:gd name="T5" fmla="*/ 82 h 86"/>
                  <a:gd name="T6" fmla="*/ 112 w 191"/>
                  <a:gd name="T7" fmla="*/ 82 h 86"/>
                  <a:gd name="T8" fmla="*/ 112 w 191"/>
                  <a:gd name="T9" fmla="*/ 82 h 86"/>
                  <a:gd name="T10" fmla="*/ 10 w 191"/>
                  <a:gd name="T11" fmla="*/ 21 h 86"/>
                  <a:gd name="T12" fmla="*/ 96 w 191"/>
                  <a:gd name="T13" fmla="*/ 13 h 86"/>
                  <a:gd name="T14" fmla="*/ 191 w 191"/>
                  <a:gd name="T15" fmla="*/ 0 h 86"/>
                  <a:gd name="T16" fmla="*/ 189 w 191"/>
                  <a:gd name="T17" fmla="*/ 0 h 86"/>
                  <a:gd name="T18" fmla="*/ 186 w 191"/>
                  <a:gd name="T19" fmla="*/ 1 h 86"/>
                  <a:gd name="T20" fmla="*/ 184 w 191"/>
                  <a:gd name="T21" fmla="*/ 1 h 86"/>
                  <a:gd name="T22" fmla="*/ 184 w 191"/>
                  <a:gd name="T23" fmla="*/ 1 h 86"/>
                  <a:gd name="T24" fmla="*/ 114 w 191"/>
                  <a:gd name="T25" fmla="*/ 8 h 86"/>
                  <a:gd name="T26" fmla="*/ 4 w 191"/>
                  <a:gd name="T27" fmla="*/ 18 h 86"/>
                  <a:gd name="T28" fmla="*/ 2 w 191"/>
                  <a:gd name="T29" fmla="*/ 18 h 86"/>
                  <a:gd name="T30" fmla="*/ 2 w 191"/>
                  <a:gd name="T31" fmla="*/ 18 h 86"/>
                  <a:gd name="T32" fmla="*/ 2 w 191"/>
                  <a:gd name="T33" fmla="*/ 18 h 86"/>
                  <a:gd name="T34" fmla="*/ 0 w 191"/>
                  <a:gd name="T35" fmla="*/ 19 h 86"/>
                  <a:gd name="T36" fmla="*/ 2 w 191"/>
                  <a:gd name="T37" fmla="*/ 20 h 86"/>
                  <a:gd name="T38" fmla="*/ 2 w 191"/>
                  <a:gd name="T39" fmla="*/ 20 h 86"/>
                  <a:gd name="T40" fmla="*/ 2 w 191"/>
                  <a:gd name="T41" fmla="*/ 21 h 86"/>
                  <a:gd name="T42" fmla="*/ 4 w 191"/>
                  <a:gd name="T43" fmla="*/ 21 h 86"/>
                  <a:gd name="T44" fmla="*/ 5 w 191"/>
                  <a:gd name="T45" fmla="*/ 22 h 86"/>
                  <a:gd name="T46" fmla="*/ 10 w 191"/>
                  <a:gd name="T47" fmla="*/ 25 h 86"/>
                  <a:gd name="T48" fmla="*/ 107 w 191"/>
                  <a:gd name="T49" fmla="*/ 82 h 86"/>
                  <a:gd name="T50" fmla="*/ 112 w 191"/>
                  <a:gd name="T51" fmla="*/ 85 h 86"/>
                  <a:gd name="T52" fmla="*/ 113 w 191"/>
                  <a:gd name="T53" fmla="*/ 86 h 86"/>
                  <a:gd name="T54" fmla="*/ 114 w 191"/>
                  <a:gd name="T55" fmla="*/ 85 h 86"/>
                  <a:gd name="T56" fmla="*/ 189 w 191"/>
                  <a:gd name="T57" fmla="*/ 2 h 86"/>
                  <a:gd name="T58" fmla="*/ 190 w 191"/>
                  <a:gd name="T59" fmla="*/ 2 h 86"/>
                  <a:gd name="T60" fmla="*/ 191 w 191"/>
                  <a:gd name="T6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1" h="86">
                    <a:moveTo>
                      <a:pt x="96" y="13"/>
                    </a:moveTo>
                    <a:lnTo>
                      <a:pt x="183" y="4"/>
                    </a:lnTo>
                    <a:lnTo>
                      <a:pt x="113" y="82"/>
                    </a:lnTo>
                    <a:lnTo>
                      <a:pt x="112" y="82"/>
                    </a:lnTo>
                    <a:lnTo>
                      <a:pt x="112" y="82"/>
                    </a:lnTo>
                    <a:lnTo>
                      <a:pt x="10" y="21"/>
                    </a:lnTo>
                    <a:lnTo>
                      <a:pt x="96" y="13"/>
                    </a:lnTo>
                    <a:moveTo>
                      <a:pt x="191" y="0"/>
                    </a:moveTo>
                    <a:lnTo>
                      <a:pt x="189" y="0"/>
                    </a:lnTo>
                    <a:lnTo>
                      <a:pt x="186" y="1"/>
                    </a:lnTo>
                    <a:lnTo>
                      <a:pt x="184" y="1"/>
                    </a:lnTo>
                    <a:lnTo>
                      <a:pt x="184" y="1"/>
                    </a:lnTo>
                    <a:lnTo>
                      <a:pt x="114" y="8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9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5" y="22"/>
                    </a:lnTo>
                    <a:lnTo>
                      <a:pt x="10" y="25"/>
                    </a:lnTo>
                    <a:lnTo>
                      <a:pt x="107" y="82"/>
                    </a:lnTo>
                    <a:lnTo>
                      <a:pt x="112" y="85"/>
                    </a:lnTo>
                    <a:lnTo>
                      <a:pt x="113" y="86"/>
                    </a:lnTo>
                    <a:lnTo>
                      <a:pt x="114" y="85"/>
                    </a:lnTo>
                    <a:lnTo>
                      <a:pt x="189" y="2"/>
                    </a:lnTo>
                    <a:lnTo>
                      <a:pt x="190" y="2"/>
                    </a:lnTo>
                    <a:lnTo>
                      <a:pt x="19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384"/>
              <p:cNvSpPr>
                <a:spLocks noEditPoints="1"/>
              </p:cNvSpPr>
              <p:nvPr/>
            </p:nvSpPr>
            <p:spPr bwMode="auto">
              <a:xfrm>
                <a:off x="5331" y="1301"/>
                <a:ext cx="282" cy="288"/>
              </a:xfrm>
              <a:custGeom>
                <a:avLst/>
                <a:gdLst>
                  <a:gd name="T0" fmla="*/ 191 w 282"/>
                  <a:gd name="T1" fmla="*/ 288 h 288"/>
                  <a:gd name="T2" fmla="*/ 202 w 282"/>
                  <a:gd name="T3" fmla="*/ 288 h 288"/>
                  <a:gd name="T4" fmla="*/ 202 w 282"/>
                  <a:gd name="T5" fmla="*/ 288 h 288"/>
                  <a:gd name="T6" fmla="*/ 202 w 282"/>
                  <a:gd name="T7" fmla="*/ 288 h 288"/>
                  <a:gd name="T8" fmla="*/ 191 w 282"/>
                  <a:gd name="T9" fmla="*/ 288 h 288"/>
                  <a:gd name="T10" fmla="*/ 208 w 282"/>
                  <a:gd name="T11" fmla="*/ 287 h 288"/>
                  <a:gd name="T12" fmla="*/ 207 w 282"/>
                  <a:gd name="T13" fmla="*/ 288 h 288"/>
                  <a:gd name="T14" fmla="*/ 208 w 282"/>
                  <a:gd name="T15" fmla="*/ 288 h 288"/>
                  <a:gd name="T16" fmla="*/ 208 w 282"/>
                  <a:gd name="T17" fmla="*/ 287 h 288"/>
                  <a:gd name="T18" fmla="*/ 280 w 282"/>
                  <a:gd name="T19" fmla="*/ 6 h 288"/>
                  <a:gd name="T20" fmla="*/ 4 w 282"/>
                  <a:gd name="T21" fmla="*/ 284 h 288"/>
                  <a:gd name="T22" fmla="*/ 4 w 282"/>
                  <a:gd name="T23" fmla="*/ 284 h 288"/>
                  <a:gd name="T24" fmla="*/ 276 w 282"/>
                  <a:gd name="T25" fmla="*/ 10 h 288"/>
                  <a:gd name="T26" fmla="*/ 276 w 282"/>
                  <a:gd name="T27" fmla="*/ 10 h 288"/>
                  <a:gd name="T28" fmla="*/ 235 w 282"/>
                  <a:gd name="T29" fmla="*/ 169 h 288"/>
                  <a:gd name="T30" fmla="*/ 205 w 282"/>
                  <a:gd name="T31" fmla="*/ 284 h 288"/>
                  <a:gd name="T32" fmla="*/ 205 w 282"/>
                  <a:gd name="T33" fmla="*/ 285 h 288"/>
                  <a:gd name="T34" fmla="*/ 204 w 282"/>
                  <a:gd name="T35" fmla="*/ 285 h 288"/>
                  <a:gd name="T36" fmla="*/ 102 w 282"/>
                  <a:gd name="T37" fmla="*/ 284 h 288"/>
                  <a:gd name="T38" fmla="*/ 206 w 282"/>
                  <a:gd name="T39" fmla="*/ 285 h 288"/>
                  <a:gd name="T40" fmla="*/ 208 w 282"/>
                  <a:gd name="T41" fmla="*/ 285 h 288"/>
                  <a:gd name="T42" fmla="*/ 280 w 282"/>
                  <a:gd name="T43" fmla="*/ 8 h 288"/>
                  <a:gd name="T44" fmla="*/ 280 w 282"/>
                  <a:gd name="T45" fmla="*/ 6 h 288"/>
                  <a:gd name="T46" fmla="*/ 280 w 282"/>
                  <a:gd name="T47" fmla="*/ 6 h 288"/>
                  <a:gd name="T48" fmla="*/ 276 w 282"/>
                  <a:gd name="T49" fmla="*/ 6 h 288"/>
                  <a:gd name="T50" fmla="*/ 0 w 282"/>
                  <a:gd name="T51" fmla="*/ 283 h 288"/>
                  <a:gd name="T52" fmla="*/ 0 w 282"/>
                  <a:gd name="T53" fmla="*/ 283 h 288"/>
                  <a:gd name="T54" fmla="*/ 276 w 282"/>
                  <a:gd name="T55" fmla="*/ 6 h 288"/>
                  <a:gd name="T56" fmla="*/ 282 w 282"/>
                  <a:gd name="T57" fmla="*/ 0 h 288"/>
                  <a:gd name="T58" fmla="*/ 280 w 282"/>
                  <a:gd name="T59" fmla="*/ 3 h 288"/>
                  <a:gd name="T60" fmla="*/ 279 w 282"/>
                  <a:gd name="T61" fmla="*/ 3 h 288"/>
                  <a:gd name="T62" fmla="*/ 280 w 282"/>
                  <a:gd name="T63" fmla="*/ 3 h 288"/>
                  <a:gd name="T64" fmla="*/ 281 w 282"/>
                  <a:gd name="T65" fmla="*/ 4 h 288"/>
                  <a:gd name="T66" fmla="*/ 282 w 282"/>
                  <a:gd name="T67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88">
                    <a:moveTo>
                      <a:pt x="191" y="288"/>
                    </a:moveTo>
                    <a:lnTo>
                      <a:pt x="202" y="288"/>
                    </a:lnTo>
                    <a:lnTo>
                      <a:pt x="202" y="288"/>
                    </a:lnTo>
                    <a:lnTo>
                      <a:pt x="202" y="288"/>
                    </a:lnTo>
                    <a:lnTo>
                      <a:pt x="191" y="288"/>
                    </a:lnTo>
                    <a:close/>
                    <a:moveTo>
                      <a:pt x="208" y="287"/>
                    </a:moveTo>
                    <a:lnTo>
                      <a:pt x="207" y="288"/>
                    </a:lnTo>
                    <a:lnTo>
                      <a:pt x="208" y="288"/>
                    </a:lnTo>
                    <a:lnTo>
                      <a:pt x="208" y="287"/>
                    </a:lnTo>
                    <a:close/>
                    <a:moveTo>
                      <a:pt x="280" y="6"/>
                    </a:moveTo>
                    <a:lnTo>
                      <a:pt x="4" y="284"/>
                    </a:lnTo>
                    <a:lnTo>
                      <a:pt x="4" y="284"/>
                    </a:lnTo>
                    <a:lnTo>
                      <a:pt x="276" y="10"/>
                    </a:lnTo>
                    <a:lnTo>
                      <a:pt x="276" y="10"/>
                    </a:lnTo>
                    <a:lnTo>
                      <a:pt x="235" y="169"/>
                    </a:lnTo>
                    <a:lnTo>
                      <a:pt x="205" y="284"/>
                    </a:lnTo>
                    <a:lnTo>
                      <a:pt x="205" y="285"/>
                    </a:lnTo>
                    <a:lnTo>
                      <a:pt x="204" y="285"/>
                    </a:lnTo>
                    <a:lnTo>
                      <a:pt x="102" y="284"/>
                    </a:lnTo>
                    <a:lnTo>
                      <a:pt x="206" y="285"/>
                    </a:lnTo>
                    <a:lnTo>
                      <a:pt x="208" y="285"/>
                    </a:lnTo>
                    <a:lnTo>
                      <a:pt x="280" y="8"/>
                    </a:lnTo>
                    <a:lnTo>
                      <a:pt x="280" y="6"/>
                    </a:lnTo>
                    <a:lnTo>
                      <a:pt x="280" y="6"/>
                    </a:lnTo>
                    <a:close/>
                    <a:moveTo>
                      <a:pt x="276" y="6"/>
                    </a:moveTo>
                    <a:lnTo>
                      <a:pt x="0" y="283"/>
                    </a:lnTo>
                    <a:lnTo>
                      <a:pt x="0" y="283"/>
                    </a:lnTo>
                    <a:lnTo>
                      <a:pt x="276" y="6"/>
                    </a:lnTo>
                    <a:close/>
                    <a:moveTo>
                      <a:pt x="282" y="0"/>
                    </a:moveTo>
                    <a:lnTo>
                      <a:pt x="280" y="3"/>
                    </a:lnTo>
                    <a:lnTo>
                      <a:pt x="279" y="3"/>
                    </a:lnTo>
                    <a:lnTo>
                      <a:pt x="280" y="3"/>
                    </a:lnTo>
                    <a:lnTo>
                      <a:pt x="281" y="4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385"/>
              <p:cNvSpPr>
                <a:spLocks noEditPoints="1"/>
              </p:cNvSpPr>
              <p:nvPr/>
            </p:nvSpPr>
            <p:spPr bwMode="auto">
              <a:xfrm>
                <a:off x="5331" y="1301"/>
                <a:ext cx="282" cy="288"/>
              </a:xfrm>
              <a:custGeom>
                <a:avLst/>
                <a:gdLst>
                  <a:gd name="T0" fmla="*/ 191 w 282"/>
                  <a:gd name="T1" fmla="*/ 288 h 288"/>
                  <a:gd name="T2" fmla="*/ 202 w 282"/>
                  <a:gd name="T3" fmla="*/ 288 h 288"/>
                  <a:gd name="T4" fmla="*/ 202 w 282"/>
                  <a:gd name="T5" fmla="*/ 288 h 288"/>
                  <a:gd name="T6" fmla="*/ 202 w 282"/>
                  <a:gd name="T7" fmla="*/ 288 h 288"/>
                  <a:gd name="T8" fmla="*/ 191 w 282"/>
                  <a:gd name="T9" fmla="*/ 288 h 288"/>
                  <a:gd name="T10" fmla="*/ 208 w 282"/>
                  <a:gd name="T11" fmla="*/ 287 h 288"/>
                  <a:gd name="T12" fmla="*/ 207 w 282"/>
                  <a:gd name="T13" fmla="*/ 288 h 288"/>
                  <a:gd name="T14" fmla="*/ 208 w 282"/>
                  <a:gd name="T15" fmla="*/ 288 h 288"/>
                  <a:gd name="T16" fmla="*/ 208 w 282"/>
                  <a:gd name="T17" fmla="*/ 287 h 288"/>
                  <a:gd name="T18" fmla="*/ 280 w 282"/>
                  <a:gd name="T19" fmla="*/ 6 h 288"/>
                  <a:gd name="T20" fmla="*/ 4 w 282"/>
                  <a:gd name="T21" fmla="*/ 284 h 288"/>
                  <a:gd name="T22" fmla="*/ 4 w 282"/>
                  <a:gd name="T23" fmla="*/ 284 h 288"/>
                  <a:gd name="T24" fmla="*/ 276 w 282"/>
                  <a:gd name="T25" fmla="*/ 10 h 288"/>
                  <a:gd name="T26" fmla="*/ 276 w 282"/>
                  <a:gd name="T27" fmla="*/ 10 h 288"/>
                  <a:gd name="T28" fmla="*/ 235 w 282"/>
                  <a:gd name="T29" fmla="*/ 169 h 288"/>
                  <a:gd name="T30" fmla="*/ 205 w 282"/>
                  <a:gd name="T31" fmla="*/ 284 h 288"/>
                  <a:gd name="T32" fmla="*/ 205 w 282"/>
                  <a:gd name="T33" fmla="*/ 285 h 288"/>
                  <a:gd name="T34" fmla="*/ 204 w 282"/>
                  <a:gd name="T35" fmla="*/ 285 h 288"/>
                  <a:gd name="T36" fmla="*/ 102 w 282"/>
                  <a:gd name="T37" fmla="*/ 284 h 288"/>
                  <a:gd name="T38" fmla="*/ 206 w 282"/>
                  <a:gd name="T39" fmla="*/ 285 h 288"/>
                  <a:gd name="T40" fmla="*/ 208 w 282"/>
                  <a:gd name="T41" fmla="*/ 285 h 288"/>
                  <a:gd name="T42" fmla="*/ 280 w 282"/>
                  <a:gd name="T43" fmla="*/ 8 h 288"/>
                  <a:gd name="T44" fmla="*/ 280 w 282"/>
                  <a:gd name="T45" fmla="*/ 6 h 288"/>
                  <a:gd name="T46" fmla="*/ 280 w 282"/>
                  <a:gd name="T47" fmla="*/ 6 h 288"/>
                  <a:gd name="T48" fmla="*/ 276 w 282"/>
                  <a:gd name="T49" fmla="*/ 6 h 288"/>
                  <a:gd name="T50" fmla="*/ 0 w 282"/>
                  <a:gd name="T51" fmla="*/ 283 h 288"/>
                  <a:gd name="T52" fmla="*/ 0 w 282"/>
                  <a:gd name="T53" fmla="*/ 283 h 288"/>
                  <a:gd name="T54" fmla="*/ 276 w 282"/>
                  <a:gd name="T55" fmla="*/ 6 h 288"/>
                  <a:gd name="T56" fmla="*/ 282 w 282"/>
                  <a:gd name="T57" fmla="*/ 0 h 288"/>
                  <a:gd name="T58" fmla="*/ 280 w 282"/>
                  <a:gd name="T59" fmla="*/ 3 h 288"/>
                  <a:gd name="T60" fmla="*/ 279 w 282"/>
                  <a:gd name="T61" fmla="*/ 3 h 288"/>
                  <a:gd name="T62" fmla="*/ 280 w 282"/>
                  <a:gd name="T63" fmla="*/ 3 h 288"/>
                  <a:gd name="T64" fmla="*/ 281 w 282"/>
                  <a:gd name="T65" fmla="*/ 4 h 288"/>
                  <a:gd name="T66" fmla="*/ 282 w 282"/>
                  <a:gd name="T67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88">
                    <a:moveTo>
                      <a:pt x="191" y="288"/>
                    </a:moveTo>
                    <a:lnTo>
                      <a:pt x="202" y="288"/>
                    </a:lnTo>
                    <a:lnTo>
                      <a:pt x="202" y="288"/>
                    </a:lnTo>
                    <a:lnTo>
                      <a:pt x="202" y="288"/>
                    </a:lnTo>
                    <a:lnTo>
                      <a:pt x="191" y="288"/>
                    </a:lnTo>
                    <a:moveTo>
                      <a:pt x="208" y="287"/>
                    </a:moveTo>
                    <a:lnTo>
                      <a:pt x="207" y="288"/>
                    </a:lnTo>
                    <a:lnTo>
                      <a:pt x="208" y="288"/>
                    </a:lnTo>
                    <a:lnTo>
                      <a:pt x="208" y="287"/>
                    </a:lnTo>
                    <a:moveTo>
                      <a:pt x="280" y="6"/>
                    </a:moveTo>
                    <a:lnTo>
                      <a:pt x="4" y="284"/>
                    </a:lnTo>
                    <a:lnTo>
                      <a:pt x="4" y="284"/>
                    </a:lnTo>
                    <a:lnTo>
                      <a:pt x="276" y="10"/>
                    </a:lnTo>
                    <a:lnTo>
                      <a:pt x="276" y="10"/>
                    </a:lnTo>
                    <a:lnTo>
                      <a:pt x="235" y="169"/>
                    </a:lnTo>
                    <a:lnTo>
                      <a:pt x="205" y="284"/>
                    </a:lnTo>
                    <a:lnTo>
                      <a:pt x="205" y="285"/>
                    </a:lnTo>
                    <a:lnTo>
                      <a:pt x="204" y="285"/>
                    </a:lnTo>
                    <a:lnTo>
                      <a:pt x="102" y="284"/>
                    </a:lnTo>
                    <a:lnTo>
                      <a:pt x="206" y="285"/>
                    </a:lnTo>
                    <a:lnTo>
                      <a:pt x="208" y="285"/>
                    </a:lnTo>
                    <a:lnTo>
                      <a:pt x="280" y="8"/>
                    </a:lnTo>
                    <a:lnTo>
                      <a:pt x="280" y="6"/>
                    </a:lnTo>
                    <a:lnTo>
                      <a:pt x="280" y="6"/>
                    </a:lnTo>
                    <a:moveTo>
                      <a:pt x="276" y="6"/>
                    </a:moveTo>
                    <a:lnTo>
                      <a:pt x="0" y="283"/>
                    </a:lnTo>
                    <a:lnTo>
                      <a:pt x="0" y="283"/>
                    </a:lnTo>
                    <a:lnTo>
                      <a:pt x="276" y="6"/>
                    </a:lnTo>
                    <a:moveTo>
                      <a:pt x="282" y="0"/>
                    </a:moveTo>
                    <a:lnTo>
                      <a:pt x="280" y="3"/>
                    </a:lnTo>
                    <a:lnTo>
                      <a:pt x="279" y="3"/>
                    </a:lnTo>
                    <a:lnTo>
                      <a:pt x="280" y="3"/>
                    </a:lnTo>
                    <a:lnTo>
                      <a:pt x="281" y="4"/>
                    </a:lnTo>
                    <a:lnTo>
                      <a:pt x="28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386"/>
              <p:cNvSpPr>
                <a:spLocks noEditPoints="1"/>
              </p:cNvSpPr>
              <p:nvPr/>
            </p:nvSpPr>
            <p:spPr bwMode="auto">
              <a:xfrm>
                <a:off x="5195" y="1293"/>
                <a:ext cx="419" cy="292"/>
              </a:xfrm>
              <a:custGeom>
                <a:avLst/>
                <a:gdLst>
                  <a:gd name="T0" fmla="*/ 412 w 419"/>
                  <a:gd name="T1" fmla="*/ 14 h 292"/>
                  <a:gd name="T2" fmla="*/ 136 w 419"/>
                  <a:gd name="T3" fmla="*/ 291 h 292"/>
                  <a:gd name="T4" fmla="*/ 136 w 419"/>
                  <a:gd name="T5" fmla="*/ 291 h 292"/>
                  <a:gd name="T6" fmla="*/ 138 w 419"/>
                  <a:gd name="T7" fmla="*/ 289 h 292"/>
                  <a:gd name="T8" fmla="*/ 137 w 419"/>
                  <a:gd name="T9" fmla="*/ 292 h 292"/>
                  <a:gd name="T10" fmla="*/ 140 w 419"/>
                  <a:gd name="T11" fmla="*/ 292 h 292"/>
                  <a:gd name="T12" fmla="*/ 416 w 419"/>
                  <a:gd name="T13" fmla="*/ 14 h 292"/>
                  <a:gd name="T14" fmla="*/ 412 w 419"/>
                  <a:gd name="T15" fmla="*/ 14 h 292"/>
                  <a:gd name="T16" fmla="*/ 416 w 419"/>
                  <a:gd name="T17" fmla="*/ 11 h 292"/>
                  <a:gd name="T18" fmla="*/ 416 w 419"/>
                  <a:gd name="T19" fmla="*/ 12 h 292"/>
                  <a:gd name="T20" fmla="*/ 418 w 419"/>
                  <a:gd name="T21" fmla="*/ 12 h 292"/>
                  <a:gd name="T22" fmla="*/ 419 w 419"/>
                  <a:gd name="T23" fmla="*/ 12 h 292"/>
                  <a:gd name="T24" fmla="*/ 417 w 419"/>
                  <a:gd name="T25" fmla="*/ 12 h 292"/>
                  <a:gd name="T26" fmla="*/ 416 w 419"/>
                  <a:gd name="T27" fmla="*/ 11 h 292"/>
                  <a:gd name="T28" fmla="*/ 0 w 419"/>
                  <a:gd name="T29" fmla="*/ 0 h 292"/>
                  <a:gd name="T30" fmla="*/ 21 w 419"/>
                  <a:gd name="T31" fmla="*/ 48 h 292"/>
                  <a:gd name="T32" fmla="*/ 0 w 419"/>
                  <a:gd name="T33" fmla="*/ 0 h 292"/>
                  <a:gd name="T34" fmla="*/ 38 w 419"/>
                  <a:gd name="T35" fmla="*/ 2 h 292"/>
                  <a:gd name="T36" fmla="*/ 0 w 419"/>
                  <a:gd name="T3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9" h="292">
                    <a:moveTo>
                      <a:pt x="412" y="14"/>
                    </a:moveTo>
                    <a:lnTo>
                      <a:pt x="136" y="291"/>
                    </a:lnTo>
                    <a:lnTo>
                      <a:pt x="136" y="291"/>
                    </a:lnTo>
                    <a:lnTo>
                      <a:pt x="138" y="289"/>
                    </a:lnTo>
                    <a:lnTo>
                      <a:pt x="137" y="292"/>
                    </a:lnTo>
                    <a:lnTo>
                      <a:pt x="140" y="292"/>
                    </a:lnTo>
                    <a:lnTo>
                      <a:pt x="416" y="14"/>
                    </a:lnTo>
                    <a:lnTo>
                      <a:pt x="412" y="14"/>
                    </a:lnTo>
                    <a:close/>
                    <a:moveTo>
                      <a:pt x="416" y="11"/>
                    </a:moveTo>
                    <a:lnTo>
                      <a:pt x="416" y="12"/>
                    </a:lnTo>
                    <a:lnTo>
                      <a:pt x="418" y="12"/>
                    </a:lnTo>
                    <a:lnTo>
                      <a:pt x="419" y="12"/>
                    </a:lnTo>
                    <a:lnTo>
                      <a:pt x="417" y="12"/>
                    </a:lnTo>
                    <a:lnTo>
                      <a:pt x="416" y="11"/>
                    </a:lnTo>
                    <a:close/>
                    <a:moveTo>
                      <a:pt x="0" y="0"/>
                    </a:moveTo>
                    <a:lnTo>
                      <a:pt x="21" y="48"/>
                    </a:lnTo>
                    <a:lnTo>
                      <a:pt x="0" y="0"/>
                    </a:lnTo>
                    <a:lnTo>
                      <a:pt x="38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387"/>
              <p:cNvSpPr>
                <a:spLocks noEditPoints="1"/>
              </p:cNvSpPr>
              <p:nvPr/>
            </p:nvSpPr>
            <p:spPr bwMode="auto">
              <a:xfrm>
                <a:off x="5195" y="1293"/>
                <a:ext cx="419" cy="292"/>
              </a:xfrm>
              <a:custGeom>
                <a:avLst/>
                <a:gdLst>
                  <a:gd name="T0" fmla="*/ 412 w 419"/>
                  <a:gd name="T1" fmla="*/ 14 h 292"/>
                  <a:gd name="T2" fmla="*/ 136 w 419"/>
                  <a:gd name="T3" fmla="*/ 291 h 292"/>
                  <a:gd name="T4" fmla="*/ 136 w 419"/>
                  <a:gd name="T5" fmla="*/ 291 h 292"/>
                  <a:gd name="T6" fmla="*/ 138 w 419"/>
                  <a:gd name="T7" fmla="*/ 289 h 292"/>
                  <a:gd name="T8" fmla="*/ 137 w 419"/>
                  <a:gd name="T9" fmla="*/ 292 h 292"/>
                  <a:gd name="T10" fmla="*/ 140 w 419"/>
                  <a:gd name="T11" fmla="*/ 292 h 292"/>
                  <a:gd name="T12" fmla="*/ 416 w 419"/>
                  <a:gd name="T13" fmla="*/ 14 h 292"/>
                  <a:gd name="T14" fmla="*/ 412 w 419"/>
                  <a:gd name="T15" fmla="*/ 14 h 292"/>
                  <a:gd name="T16" fmla="*/ 416 w 419"/>
                  <a:gd name="T17" fmla="*/ 11 h 292"/>
                  <a:gd name="T18" fmla="*/ 416 w 419"/>
                  <a:gd name="T19" fmla="*/ 12 h 292"/>
                  <a:gd name="T20" fmla="*/ 418 w 419"/>
                  <a:gd name="T21" fmla="*/ 12 h 292"/>
                  <a:gd name="T22" fmla="*/ 419 w 419"/>
                  <a:gd name="T23" fmla="*/ 12 h 292"/>
                  <a:gd name="T24" fmla="*/ 417 w 419"/>
                  <a:gd name="T25" fmla="*/ 12 h 292"/>
                  <a:gd name="T26" fmla="*/ 416 w 419"/>
                  <a:gd name="T27" fmla="*/ 11 h 292"/>
                  <a:gd name="T28" fmla="*/ 0 w 419"/>
                  <a:gd name="T29" fmla="*/ 0 h 292"/>
                  <a:gd name="T30" fmla="*/ 21 w 419"/>
                  <a:gd name="T31" fmla="*/ 48 h 292"/>
                  <a:gd name="T32" fmla="*/ 0 w 419"/>
                  <a:gd name="T33" fmla="*/ 0 h 292"/>
                  <a:gd name="T34" fmla="*/ 38 w 419"/>
                  <a:gd name="T35" fmla="*/ 2 h 292"/>
                  <a:gd name="T36" fmla="*/ 0 w 419"/>
                  <a:gd name="T3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9" h="292">
                    <a:moveTo>
                      <a:pt x="412" y="14"/>
                    </a:moveTo>
                    <a:lnTo>
                      <a:pt x="136" y="291"/>
                    </a:lnTo>
                    <a:lnTo>
                      <a:pt x="136" y="291"/>
                    </a:lnTo>
                    <a:lnTo>
                      <a:pt x="138" y="289"/>
                    </a:lnTo>
                    <a:lnTo>
                      <a:pt x="137" y="292"/>
                    </a:lnTo>
                    <a:lnTo>
                      <a:pt x="140" y="292"/>
                    </a:lnTo>
                    <a:lnTo>
                      <a:pt x="416" y="14"/>
                    </a:lnTo>
                    <a:lnTo>
                      <a:pt x="412" y="14"/>
                    </a:lnTo>
                    <a:moveTo>
                      <a:pt x="416" y="11"/>
                    </a:moveTo>
                    <a:lnTo>
                      <a:pt x="416" y="12"/>
                    </a:lnTo>
                    <a:lnTo>
                      <a:pt x="418" y="12"/>
                    </a:lnTo>
                    <a:lnTo>
                      <a:pt x="419" y="12"/>
                    </a:lnTo>
                    <a:lnTo>
                      <a:pt x="417" y="12"/>
                    </a:lnTo>
                    <a:lnTo>
                      <a:pt x="416" y="11"/>
                    </a:lnTo>
                    <a:moveTo>
                      <a:pt x="0" y="0"/>
                    </a:moveTo>
                    <a:lnTo>
                      <a:pt x="21" y="48"/>
                    </a:lnTo>
                    <a:lnTo>
                      <a:pt x="0" y="0"/>
                    </a:lnTo>
                    <a:lnTo>
                      <a:pt x="38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388"/>
              <p:cNvSpPr>
                <a:spLocks noEditPoints="1"/>
              </p:cNvSpPr>
              <p:nvPr/>
            </p:nvSpPr>
            <p:spPr bwMode="auto">
              <a:xfrm>
                <a:off x="5283" y="1585"/>
                <a:ext cx="259" cy="221"/>
              </a:xfrm>
              <a:custGeom>
                <a:avLst/>
                <a:gdLst>
                  <a:gd name="T0" fmla="*/ 42 w 259"/>
                  <a:gd name="T1" fmla="*/ 19 h 221"/>
                  <a:gd name="T2" fmla="*/ 0 w 259"/>
                  <a:gd name="T3" fmla="*/ 221 h 221"/>
                  <a:gd name="T4" fmla="*/ 0 w 259"/>
                  <a:gd name="T5" fmla="*/ 221 h 221"/>
                  <a:gd name="T6" fmla="*/ 42 w 259"/>
                  <a:gd name="T7" fmla="*/ 19 h 221"/>
                  <a:gd name="T8" fmla="*/ 254 w 259"/>
                  <a:gd name="T9" fmla="*/ 3 h 221"/>
                  <a:gd name="T10" fmla="*/ 254 w 259"/>
                  <a:gd name="T11" fmla="*/ 1 h 221"/>
                  <a:gd name="T12" fmla="*/ 254 w 259"/>
                  <a:gd name="T13" fmla="*/ 3 h 221"/>
                  <a:gd name="T14" fmla="*/ 253 w 259"/>
                  <a:gd name="T15" fmla="*/ 1 h 221"/>
                  <a:gd name="T16" fmla="*/ 254 w 259"/>
                  <a:gd name="T17" fmla="*/ 3 h 221"/>
                  <a:gd name="T18" fmla="*/ 49 w 259"/>
                  <a:gd name="T19" fmla="*/ 0 h 221"/>
                  <a:gd name="T20" fmla="*/ 49 w 259"/>
                  <a:gd name="T21" fmla="*/ 2 h 221"/>
                  <a:gd name="T22" fmla="*/ 49 w 259"/>
                  <a:gd name="T23" fmla="*/ 3 h 221"/>
                  <a:gd name="T24" fmla="*/ 49 w 259"/>
                  <a:gd name="T25" fmla="*/ 3 h 221"/>
                  <a:gd name="T26" fmla="*/ 48 w 259"/>
                  <a:gd name="T27" fmla="*/ 3 h 221"/>
                  <a:gd name="T28" fmla="*/ 239 w 259"/>
                  <a:gd name="T29" fmla="*/ 4 h 221"/>
                  <a:gd name="T30" fmla="*/ 250 w 259"/>
                  <a:gd name="T31" fmla="*/ 4 h 221"/>
                  <a:gd name="T32" fmla="*/ 250 w 259"/>
                  <a:gd name="T33" fmla="*/ 4 h 221"/>
                  <a:gd name="T34" fmla="*/ 3 w 259"/>
                  <a:gd name="T35" fmla="*/ 219 h 221"/>
                  <a:gd name="T36" fmla="*/ 3 w 259"/>
                  <a:gd name="T37" fmla="*/ 221 h 221"/>
                  <a:gd name="T38" fmla="*/ 4 w 259"/>
                  <a:gd name="T39" fmla="*/ 221 h 221"/>
                  <a:gd name="T40" fmla="*/ 3 w 259"/>
                  <a:gd name="T41" fmla="*/ 221 h 221"/>
                  <a:gd name="T42" fmla="*/ 5 w 259"/>
                  <a:gd name="T43" fmla="*/ 221 h 221"/>
                  <a:gd name="T44" fmla="*/ 143 w 259"/>
                  <a:gd name="T45" fmla="*/ 101 h 221"/>
                  <a:gd name="T46" fmla="*/ 253 w 259"/>
                  <a:gd name="T47" fmla="*/ 6 h 221"/>
                  <a:gd name="T48" fmla="*/ 253 w 259"/>
                  <a:gd name="T49" fmla="*/ 6 h 221"/>
                  <a:gd name="T50" fmla="*/ 255 w 259"/>
                  <a:gd name="T51" fmla="*/ 4 h 221"/>
                  <a:gd name="T52" fmla="*/ 256 w 259"/>
                  <a:gd name="T53" fmla="*/ 3 h 221"/>
                  <a:gd name="T54" fmla="*/ 256 w 259"/>
                  <a:gd name="T55" fmla="*/ 3 h 221"/>
                  <a:gd name="T56" fmla="*/ 258 w 259"/>
                  <a:gd name="T57" fmla="*/ 1 h 221"/>
                  <a:gd name="T58" fmla="*/ 258 w 259"/>
                  <a:gd name="T59" fmla="*/ 1 h 221"/>
                  <a:gd name="T60" fmla="*/ 259 w 259"/>
                  <a:gd name="T61" fmla="*/ 1 h 221"/>
                  <a:gd name="T62" fmla="*/ 256 w 259"/>
                  <a:gd name="T63" fmla="*/ 1 h 221"/>
                  <a:gd name="T64" fmla="*/ 254 w 259"/>
                  <a:gd name="T65" fmla="*/ 1 h 221"/>
                  <a:gd name="T66" fmla="*/ 150 w 259"/>
                  <a:gd name="T67" fmla="*/ 0 h 221"/>
                  <a:gd name="T68" fmla="*/ 52 w 259"/>
                  <a:gd name="T69" fmla="*/ 0 h 221"/>
                  <a:gd name="T70" fmla="*/ 52 w 259"/>
                  <a:gd name="T71" fmla="*/ 0 h 221"/>
                  <a:gd name="T72" fmla="*/ 49 w 259"/>
                  <a:gd name="T73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9" h="221">
                    <a:moveTo>
                      <a:pt x="42" y="19"/>
                    </a:moveTo>
                    <a:lnTo>
                      <a:pt x="0" y="221"/>
                    </a:lnTo>
                    <a:lnTo>
                      <a:pt x="0" y="221"/>
                    </a:lnTo>
                    <a:lnTo>
                      <a:pt x="42" y="19"/>
                    </a:lnTo>
                    <a:close/>
                    <a:moveTo>
                      <a:pt x="254" y="3"/>
                    </a:moveTo>
                    <a:lnTo>
                      <a:pt x="254" y="1"/>
                    </a:lnTo>
                    <a:lnTo>
                      <a:pt x="254" y="3"/>
                    </a:lnTo>
                    <a:lnTo>
                      <a:pt x="253" y="1"/>
                    </a:lnTo>
                    <a:lnTo>
                      <a:pt x="254" y="3"/>
                    </a:lnTo>
                    <a:close/>
                    <a:moveTo>
                      <a:pt x="49" y="0"/>
                    </a:moveTo>
                    <a:lnTo>
                      <a:pt x="49" y="2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8" y="3"/>
                    </a:lnTo>
                    <a:lnTo>
                      <a:pt x="239" y="4"/>
                    </a:lnTo>
                    <a:lnTo>
                      <a:pt x="250" y="4"/>
                    </a:lnTo>
                    <a:lnTo>
                      <a:pt x="250" y="4"/>
                    </a:lnTo>
                    <a:lnTo>
                      <a:pt x="3" y="219"/>
                    </a:lnTo>
                    <a:lnTo>
                      <a:pt x="3" y="221"/>
                    </a:lnTo>
                    <a:lnTo>
                      <a:pt x="4" y="221"/>
                    </a:lnTo>
                    <a:lnTo>
                      <a:pt x="3" y="221"/>
                    </a:lnTo>
                    <a:lnTo>
                      <a:pt x="5" y="221"/>
                    </a:lnTo>
                    <a:lnTo>
                      <a:pt x="143" y="101"/>
                    </a:lnTo>
                    <a:lnTo>
                      <a:pt x="253" y="6"/>
                    </a:lnTo>
                    <a:lnTo>
                      <a:pt x="253" y="6"/>
                    </a:lnTo>
                    <a:lnTo>
                      <a:pt x="255" y="4"/>
                    </a:lnTo>
                    <a:lnTo>
                      <a:pt x="256" y="3"/>
                    </a:lnTo>
                    <a:lnTo>
                      <a:pt x="256" y="3"/>
                    </a:lnTo>
                    <a:lnTo>
                      <a:pt x="258" y="1"/>
                    </a:lnTo>
                    <a:lnTo>
                      <a:pt x="258" y="1"/>
                    </a:lnTo>
                    <a:lnTo>
                      <a:pt x="259" y="1"/>
                    </a:lnTo>
                    <a:lnTo>
                      <a:pt x="256" y="1"/>
                    </a:lnTo>
                    <a:lnTo>
                      <a:pt x="254" y="1"/>
                    </a:lnTo>
                    <a:lnTo>
                      <a:pt x="15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389"/>
              <p:cNvSpPr>
                <a:spLocks noEditPoints="1"/>
              </p:cNvSpPr>
              <p:nvPr/>
            </p:nvSpPr>
            <p:spPr bwMode="auto">
              <a:xfrm>
                <a:off x="5283" y="1585"/>
                <a:ext cx="259" cy="221"/>
              </a:xfrm>
              <a:custGeom>
                <a:avLst/>
                <a:gdLst>
                  <a:gd name="T0" fmla="*/ 42 w 259"/>
                  <a:gd name="T1" fmla="*/ 19 h 221"/>
                  <a:gd name="T2" fmla="*/ 0 w 259"/>
                  <a:gd name="T3" fmla="*/ 221 h 221"/>
                  <a:gd name="T4" fmla="*/ 0 w 259"/>
                  <a:gd name="T5" fmla="*/ 221 h 221"/>
                  <a:gd name="T6" fmla="*/ 42 w 259"/>
                  <a:gd name="T7" fmla="*/ 19 h 221"/>
                  <a:gd name="T8" fmla="*/ 254 w 259"/>
                  <a:gd name="T9" fmla="*/ 3 h 221"/>
                  <a:gd name="T10" fmla="*/ 254 w 259"/>
                  <a:gd name="T11" fmla="*/ 1 h 221"/>
                  <a:gd name="T12" fmla="*/ 254 w 259"/>
                  <a:gd name="T13" fmla="*/ 3 h 221"/>
                  <a:gd name="T14" fmla="*/ 253 w 259"/>
                  <a:gd name="T15" fmla="*/ 1 h 221"/>
                  <a:gd name="T16" fmla="*/ 254 w 259"/>
                  <a:gd name="T17" fmla="*/ 3 h 221"/>
                  <a:gd name="T18" fmla="*/ 49 w 259"/>
                  <a:gd name="T19" fmla="*/ 0 h 221"/>
                  <a:gd name="T20" fmla="*/ 49 w 259"/>
                  <a:gd name="T21" fmla="*/ 2 h 221"/>
                  <a:gd name="T22" fmla="*/ 49 w 259"/>
                  <a:gd name="T23" fmla="*/ 3 h 221"/>
                  <a:gd name="T24" fmla="*/ 49 w 259"/>
                  <a:gd name="T25" fmla="*/ 3 h 221"/>
                  <a:gd name="T26" fmla="*/ 48 w 259"/>
                  <a:gd name="T27" fmla="*/ 3 h 221"/>
                  <a:gd name="T28" fmla="*/ 239 w 259"/>
                  <a:gd name="T29" fmla="*/ 4 h 221"/>
                  <a:gd name="T30" fmla="*/ 250 w 259"/>
                  <a:gd name="T31" fmla="*/ 4 h 221"/>
                  <a:gd name="T32" fmla="*/ 250 w 259"/>
                  <a:gd name="T33" fmla="*/ 4 h 221"/>
                  <a:gd name="T34" fmla="*/ 3 w 259"/>
                  <a:gd name="T35" fmla="*/ 219 h 221"/>
                  <a:gd name="T36" fmla="*/ 3 w 259"/>
                  <a:gd name="T37" fmla="*/ 221 h 221"/>
                  <a:gd name="T38" fmla="*/ 4 w 259"/>
                  <a:gd name="T39" fmla="*/ 221 h 221"/>
                  <a:gd name="T40" fmla="*/ 3 w 259"/>
                  <a:gd name="T41" fmla="*/ 221 h 221"/>
                  <a:gd name="T42" fmla="*/ 5 w 259"/>
                  <a:gd name="T43" fmla="*/ 221 h 221"/>
                  <a:gd name="T44" fmla="*/ 143 w 259"/>
                  <a:gd name="T45" fmla="*/ 101 h 221"/>
                  <a:gd name="T46" fmla="*/ 253 w 259"/>
                  <a:gd name="T47" fmla="*/ 6 h 221"/>
                  <a:gd name="T48" fmla="*/ 253 w 259"/>
                  <a:gd name="T49" fmla="*/ 6 h 221"/>
                  <a:gd name="T50" fmla="*/ 255 w 259"/>
                  <a:gd name="T51" fmla="*/ 4 h 221"/>
                  <a:gd name="T52" fmla="*/ 256 w 259"/>
                  <a:gd name="T53" fmla="*/ 3 h 221"/>
                  <a:gd name="T54" fmla="*/ 256 w 259"/>
                  <a:gd name="T55" fmla="*/ 3 h 221"/>
                  <a:gd name="T56" fmla="*/ 258 w 259"/>
                  <a:gd name="T57" fmla="*/ 1 h 221"/>
                  <a:gd name="T58" fmla="*/ 258 w 259"/>
                  <a:gd name="T59" fmla="*/ 1 h 221"/>
                  <a:gd name="T60" fmla="*/ 259 w 259"/>
                  <a:gd name="T61" fmla="*/ 1 h 221"/>
                  <a:gd name="T62" fmla="*/ 256 w 259"/>
                  <a:gd name="T63" fmla="*/ 1 h 221"/>
                  <a:gd name="T64" fmla="*/ 254 w 259"/>
                  <a:gd name="T65" fmla="*/ 1 h 221"/>
                  <a:gd name="T66" fmla="*/ 150 w 259"/>
                  <a:gd name="T67" fmla="*/ 0 h 221"/>
                  <a:gd name="T68" fmla="*/ 52 w 259"/>
                  <a:gd name="T69" fmla="*/ 0 h 221"/>
                  <a:gd name="T70" fmla="*/ 52 w 259"/>
                  <a:gd name="T71" fmla="*/ 0 h 221"/>
                  <a:gd name="T72" fmla="*/ 49 w 259"/>
                  <a:gd name="T73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9" h="221">
                    <a:moveTo>
                      <a:pt x="42" y="19"/>
                    </a:moveTo>
                    <a:lnTo>
                      <a:pt x="0" y="221"/>
                    </a:lnTo>
                    <a:lnTo>
                      <a:pt x="0" y="221"/>
                    </a:lnTo>
                    <a:lnTo>
                      <a:pt x="42" y="19"/>
                    </a:lnTo>
                    <a:moveTo>
                      <a:pt x="254" y="3"/>
                    </a:moveTo>
                    <a:lnTo>
                      <a:pt x="254" y="1"/>
                    </a:lnTo>
                    <a:lnTo>
                      <a:pt x="254" y="3"/>
                    </a:lnTo>
                    <a:lnTo>
                      <a:pt x="253" y="1"/>
                    </a:lnTo>
                    <a:lnTo>
                      <a:pt x="254" y="3"/>
                    </a:lnTo>
                    <a:moveTo>
                      <a:pt x="49" y="0"/>
                    </a:moveTo>
                    <a:lnTo>
                      <a:pt x="49" y="2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8" y="3"/>
                    </a:lnTo>
                    <a:lnTo>
                      <a:pt x="239" y="4"/>
                    </a:lnTo>
                    <a:lnTo>
                      <a:pt x="250" y="4"/>
                    </a:lnTo>
                    <a:lnTo>
                      <a:pt x="250" y="4"/>
                    </a:lnTo>
                    <a:lnTo>
                      <a:pt x="3" y="219"/>
                    </a:lnTo>
                    <a:lnTo>
                      <a:pt x="3" y="221"/>
                    </a:lnTo>
                    <a:lnTo>
                      <a:pt x="4" y="221"/>
                    </a:lnTo>
                    <a:lnTo>
                      <a:pt x="3" y="221"/>
                    </a:lnTo>
                    <a:lnTo>
                      <a:pt x="5" y="221"/>
                    </a:lnTo>
                    <a:lnTo>
                      <a:pt x="143" y="101"/>
                    </a:lnTo>
                    <a:lnTo>
                      <a:pt x="253" y="6"/>
                    </a:lnTo>
                    <a:lnTo>
                      <a:pt x="253" y="6"/>
                    </a:lnTo>
                    <a:lnTo>
                      <a:pt x="255" y="4"/>
                    </a:lnTo>
                    <a:lnTo>
                      <a:pt x="256" y="3"/>
                    </a:lnTo>
                    <a:lnTo>
                      <a:pt x="256" y="3"/>
                    </a:lnTo>
                    <a:lnTo>
                      <a:pt x="258" y="1"/>
                    </a:lnTo>
                    <a:lnTo>
                      <a:pt x="258" y="1"/>
                    </a:lnTo>
                    <a:lnTo>
                      <a:pt x="259" y="1"/>
                    </a:lnTo>
                    <a:lnTo>
                      <a:pt x="256" y="1"/>
                    </a:lnTo>
                    <a:lnTo>
                      <a:pt x="254" y="1"/>
                    </a:lnTo>
                    <a:lnTo>
                      <a:pt x="15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390"/>
              <p:cNvSpPr>
                <a:spLocks noEditPoints="1"/>
              </p:cNvSpPr>
              <p:nvPr/>
            </p:nvSpPr>
            <p:spPr bwMode="auto">
              <a:xfrm>
                <a:off x="5135" y="1286"/>
                <a:ext cx="197" cy="488"/>
              </a:xfrm>
              <a:custGeom>
                <a:avLst/>
                <a:gdLst>
                  <a:gd name="T0" fmla="*/ 0 w 197"/>
                  <a:gd name="T1" fmla="*/ 484 h 488"/>
                  <a:gd name="T2" fmla="*/ 0 w 197"/>
                  <a:gd name="T3" fmla="*/ 486 h 488"/>
                  <a:gd name="T4" fmla="*/ 0 w 197"/>
                  <a:gd name="T5" fmla="*/ 488 h 488"/>
                  <a:gd name="T6" fmla="*/ 2 w 197"/>
                  <a:gd name="T7" fmla="*/ 485 h 488"/>
                  <a:gd name="T8" fmla="*/ 2 w 197"/>
                  <a:gd name="T9" fmla="*/ 485 h 488"/>
                  <a:gd name="T10" fmla="*/ 0 w 197"/>
                  <a:gd name="T11" fmla="*/ 484 h 488"/>
                  <a:gd name="T12" fmla="*/ 193 w 197"/>
                  <a:gd name="T13" fmla="*/ 306 h 488"/>
                  <a:gd name="T14" fmla="*/ 146 w 197"/>
                  <a:gd name="T15" fmla="*/ 350 h 488"/>
                  <a:gd name="T16" fmla="*/ 193 w 197"/>
                  <a:gd name="T17" fmla="*/ 306 h 488"/>
                  <a:gd name="T18" fmla="*/ 193 w 197"/>
                  <a:gd name="T19" fmla="*/ 306 h 488"/>
                  <a:gd name="T20" fmla="*/ 197 w 197"/>
                  <a:gd name="T21" fmla="*/ 301 h 488"/>
                  <a:gd name="T22" fmla="*/ 197 w 197"/>
                  <a:gd name="T23" fmla="*/ 302 h 488"/>
                  <a:gd name="T24" fmla="*/ 197 w 197"/>
                  <a:gd name="T25" fmla="*/ 302 h 488"/>
                  <a:gd name="T26" fmla="*/ 197 w 197"/>
                  <a:gd name="T27" fmla="*/ 301 h 488"/>
                  <a:gd name="T28" fmla="*/ 4 w 197"/>
                  <a:gd name="T29" fmla="*/ 479 h 488"/>
                  <a:gd name="T30" fmla="*/ 58 w 197"/>
                  <a:gd name="T31" fmla="*/ 12 h 488"/>
                  <a:gd name="T32" fmla="*/ 193 w 197"/>
                  <a:gd name="T33" fmla="*/ 301 h 488"/>
                  <a:gd name="T34" fmla="*/ 4 w 197"/>
                  <a:gd name="T35" fmla="*/ 479 h 488"/>
                  <a:gd name="T36" fmla="*/ 55 w 197"/>
                  <a:gd name="T37" fmla="*/ 7 h 488"/>
                  <a:gd name="T38" fmla="*/ 55 w 197"/>
                  <a:gd name="T39" fmla="*/ 9 h 488"/>
                  <a:gd name="T40" fmla="*/ 0 w 197"/>
                  <a:gd name="T41" fmla="*/ 480 h 488"/>
                  <a:gd name="T42" fmla="*/ 0 w 197"/>
                  <a:gd name="T43" fmla="*/ 483 h 488"/>
                  <a:gd name="T44" fmla="*/ 196 w 197"/>
                  <a:gd name="T45" fmla="*/ 298 h 488"/>
                  <a:gd name="T46" fmla="*/ 196 w 197"/>
                  <a:gd name="T47" fmla="*/ 298 h 488"/>
                  <a:gd name="T48" fmla="*/ 196 w 197"/>
                  <a:gd name="T49" fmla="*/ 298 h 488"/>
                  <a:gd name="T50" fmla="*/ 81 w 197"/>
                  <a:gd name="T51" fmla="*/ 55 h 488"/>
                  <a:gd name="T52" fmla="*/ 60 w 197"/>
                  <a:gd name="T53" fmla="*/ 7 h 488"/>
                  <a:gd name="T54" fmla="*/ 58 w 197"/>
                  <a:gd name="T55" fmla="*/ 7 h 488"/>
                  <a:gd name="T56" fmla="*/ 58 w 197"/>
                  <a:gd name="T57" fmla="*/ 9 h 488"/>
                  <a:gd name="T58" fmla="*/ 56 w 197"/>
                  <a:gd name="T59" fmla="*/ 7 h 488"/>
                  <a:gd name="T60" fmla="*/ 55 w 197"/>
                  <a:gd name="T61" fmla="*/ 7 h 488"/>
                  <a:gd name="T62" fmla="*/ 56 w 197"/>
                  <a:gd name="T63" fmla="*/ 0 h 488"/>
                  <a:gd name="T64" fmla="*/ 56 w 197"/>
                  <a:gd name="T65" fmla="*/ 3 h 488"/>
                  <a:gd name="T66" fmla="*/ 56 w 197"/>
                  <a:gd name="T67" fmla="*/ 3 h 488"/>
                  <a:gd name="T68" fmla="*/ 56 w 197"/>
                  <a:gd name="T69" fmla="*/ 1 h 488"/>
                  <a:gd name="T70" fmla="*/ 56 w 197"/>
                  <a:gd name="T71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7" h="488">
                    <a:moveTo>
                      <a:pt x="0" y="484"/>
                    </a:moveTo>
                    <a:lnTo>
                      <a:pt x="0" y="486"/>
                    </a:lnTo>
                    <a:lnTo>
                      <a:pt x="0" y="488"/>
                    </a:lnTo>
                    <a:lnTo>
                      <a:pt x="2" y="485"/>
                    </a:lnTo>
                    <a:lnTo>
                      <a:pt x="2" y="485"/>
                    </a:lnTo>
                    <a:lnTo>
                      <a:pt x="0" y="484"/>
                    </a:lnTo>
                    <a:close/>
                    <a:moveTo>
                      <a:pt x="193" y="306"/>
                    </a:moveTo>
                    <a:lnTo>
                      <a:pt x="146" y="350"/>
                    </a:lnTo>
                    <a:lnTo>
                      <a:pt x="193" y="306"/>
                    </a:lnTo>
                    <a:lnTo>
                      <a:pt x="193" y="306"/>
                    </a:lnTo>
                    <a:close/>
                    <a:moveTo>
                      <a:pt x="197" y="301"/>
                    </a:moveTo>
                    <a:lnTo>
                      <a:pt x="197" y="302"/>
                    </a:lnTo>
                    <a:lnTo>
                      <a:pt x="197" y="302"/>
                    </a:lnTo>
                    <a:lnTo>
                      <a:pt x="197" y="301"/>
                    </a:lnTo>
                    <a:close/>
                    <a:moveTo>
                      <a:pt x="4" y="479"/>
                    </a:moveTo>
                    <a:lnTo>
                      <a:pt x="58" y="12"/>
                    </a:lnTo>
                    <a:lnTo>
                      <a:pt x="193" y="301"/>
                    </a:lnTo>
                    <a:lnTo>
                      <a:pt x="4" y="479"/>
                    </a:lnTo>
                    <a:close/>
                    <a:moveTo>
                      <a:pt x="55" y="7"/>
                    </a:moveTo>
                    <a:lnTo>
                      <a:pt x="55" y="9"/>
                    </a:lnTo>
                    <a:lnTo>
                      <a:pt x="0" y="480"/>
                    </a:lnTo>
                    <a:lnTo>
                      <a:pt x="0" y="483"/>
                    </a:lnTo>
                    <a:lnTo>
                      <a:pt x="196" y="298"/>
                    </a:lnTo>
                    <a:lnTo>
                      <a:pt x="196" y="298"/>
                    </a:lnTo>
                    <a:lnTo>
                      <a:pt x="196" y="298"/>
                    </a:lnTo>
                    <a:lnTo>
                      <a:pt x="81" y="55"/>
                    </a:lnTo>
                    <a:lnTo>
                      <a:pt x="60" y="7"/>
                    </a:lnTo>
                    <a:lnTo>
                      <a:pt x="58" y="7"/>
                    </a:lnTo>
                    <a:lnTo>
                      <a:pt x="58" y="9"/>
                    </a:lnTo>
                    <a:lnTo>
                      <a:pt x="56" y="7"/>
                    </a:lnTo>
                    <a:lnTo>
                      <a:pt x="55" y="7"/>
                    </a:lnTo>
                    <a:close/>
                    <a:moveTo>
                      <a:pt x="56" y="0"/>
                    </a:moveTo>
                    <a:lnTo>
                      <a:pt x="56" y="3"/>
                    </a:lnTo>
                    <a:lnTo>
                      <a:pt x="56" y="3"/>
                    </a:lnTo>
                    <a:lnTo>
                      <a:pt x="56" y="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391"/>
              <p:cNvSpPr>
                <a:spLocks noEditPoints="1"/>
              </p:cNvSpPr>
              <p:nvPr/>
            </p:nvSpPr>
            <p:spPr bwMode="auto">
              <a:xfrm>
                <a:off x="5135" y="1286"/>
                <a:ext cx="197" cy="488"/>
              </a:xfrm>
              <a:custGeom>
                <a:avLst/>
                <a:gdLst>
                  <a:gd name="T0" fmla="*/ 0 w 197"/>
                  <a:gd name="T1" fmla="*/ 484 h 488"/>
                  <a:gd name="T2" fmla="*/ 0 w 197"/>
                  <a:gd name="T3" fmla="*/ 486 h 488"/>
                  <a:gd name="T4" fmla="*/ 0 w 197"/>
                  <a:gd name="T5" fmla="*/ 488 h 488"/>
                  <a:gd name="T6" fmla="*/ 2 w 197"/>
                  <a:gd name="T7" fmla="*/ 485 h 488"/>
                  <a:gd name="T8" fmla="*/ 2 w 197"/>
                  <a:gd name="T9" fmla="*/ 485 h 488"/>
                  <a:gd name="T10" fmla="*/ 0 w 197"/>
                  <a:gd name="T11" fmla="*/ 484 h 488"/>
                  <a:gd name="T12" fmla="*/ 193 w 197"/>
                  <a:gd name="T13" fmla="*/ 306 h 488"/>
                  <a:gd name="T14" fmla="*/ 146 w 197"/>
                  <a:gd name="T15" fmla="*/ 350 h 488"/>
                  <a:gd name="T16" fmla="*/ 193 w 197"/>
                  <a:gd name="T17" fmla="*/ 306 h 488"/>
                  <a:gd name="T18" fmla="*/ 193 w 197"/>
                  <a:gd name="T19" fmla="*/ 306 h 488"/>
                  <a:gd name="T20" fmla="*/ 197 w 197"/>
                  <a:gd name="T21" fmla="*/ 301 h 488"/>
                  <a:gd name="T22" fmla="*/ 197 w 197"/>
                  <a:gd name="T23" fmla="*/ 302 h 488"/>
                  <a:gd name="T24" fmla="*/ 197 w 197"/>
                  <a:gd name="T25" fmla="*/ 302 h 488"/>
                  <a:gd name="T26" fmla="*/ 197 w 197"/>
                  <a:gd name="T27" fmla="*/ 301 h 488"/>
                  <a:gd name="T28" fmla="*/ 4 w 197"/>
                  <a:gd name="T29" fmla="*/ 479 h 488"/>
                  <a:gd name="T30" fmla="*/ 58 w 197"/>
                  <a:gd name="T31" fmla="*/ 12 h 488"/>
                  <a:gd name="T32" fmla="*/ 193 w 197"/>
                  <a:gd name="T33" fmla="*/ 301 h 488"/>
                  <a:gd name="T34" fmla="*/ 4 w 197"/>
                  <a:gd name="T35" fmla="*/ 479 h 488"/>
                  <a:gd name="T36" fmla="*/ 55 w 197"/>
                  <a:gd name="T37" fmla="*/ 7 h 488"/>
                  <a:gd name="T38" fmla="*/ 55 w 197"/>
                  <a:gd name="T39" fmla="*/ 9 h 488"/>
                  <a:gd name="T40" fmla="*/ 0 w 197"/>
                  <a:gd name="T41" fmla="*/ 480 h 488"/>
                  <a:gd name="T42" fmla="*/ 0 w 197"/>
                  <a:gd name="T43" fmla="*/ 483 h 488"/>
                  <a:gd name="T44" fmla="*/ 196 w 197"/>
                  <a:gd name="T45" fmla="*/ 298 h 488"/>
                  <a:gd name="T46" fmla="*/ 196 w 197"/>
                  <a:gd name="T47" fmla="*/ 298 h 488"/>
                  <a:gd name="T48" fmla="*/ 196 w 197"/>
                  <a:gd name="T49" fmla="*/ 298 h 488"/>
                  <a:gd name="T50" fmla="*/ 81 w 197"/>
                  <a:gd name="T51" fmla="*/ 55 h 488"/>
                  <a:gd name="T52" fmla="*/ 60 w 197"/>
                  <a:gd name="T53" fmla="*/ 7 h 488"/>
                  <a:gd name="T54" fmla="*/ 58 w 197"/>
                  <a:gd name="T55" fmla="*/ 7 h 488"/>
                  <a:gd name="T56" fmla="*/ 58 w 197"/>
                  <a:gd name="T57" fmla="*/ 9 h 488"/>
                  <a:gd name="T58" fmla="*/ 56 w 197"/>
                  <a:gd name="T59" fmla="*/ 7 h 488"/>
                  <a:gd name="T60" fmla="*/ 55 w 197"/>
                  <a:gd name="T61" fmla="*/ 7 h 488"/>
                  <a:gd name="T62" fmla="*/ 56 w 197"/>
                  <a:gd name="T63" fmla="*/ 0 h 488"/>
                  <a:gd name="T64" fmla="*/ 56 w 197"/>
                  <a:gd name="T65" fmla="*/ 3 h 488"/>
                  <a:gd name="T66" fmla="*/ 56 w 197"/>
                  <a:gd name="T67" fmla="*/ 3 h 488"/>
                  <a:gd name="T68" fmla="*/ 56 w 197"/>
                  <a:gd name="T69" fmla="*/ 1 h 488"/>
                  <a:gd name="T70" fmla="*/ 56 w 197"/>
                  <a:gd name="T71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7" h="488">
                    <a:moveTo>
                      <a:pt x="0" y="484"/>
                    </a:moveTo>
                    <a:lnTo>
                      <a:pt x="0" y="486"/>
                    </a:lnTo>
                    <a:lnTo>
                      <a:pt x="0" y="488"/>
                    </a:lnTo>
                    <a:lnTo>
                      <a:pt x="2" y="485"/>
                    </a:lnTo>
                    <a:lnTo>
                      <a:pt x="2" y="485"/>
                    </a:lnTo>
                    <a:lnTo>
                      <a:pt x="0" y="484"/>
                    </a:lnTo>
                    <a:moveTo>
                      <a:pt x="193" y="306"/>
                    </a:moveTo>
                    <a:lnTo>
                      <a:pt x="146" y="350"/>
                    </a:lnTo>
                    <a:lnTo>
                      <a:pt x="193" y="306"/>
                    </a:lnTo>
                    <a:lnTo>
                      <a:pt x="193" y="306"/>
                    </a:lnTo>
                    <a:moveTo>
                      <a:pt x="197" y="301"/>
                    </a:moveTo>
                    <a:lnTo>
                      <a:pt x="197" y="302"/>
                    </a:lnTo>
                    <a:lnTo>
                      <a:pt x="197" y="302"/>
                    </a:lnTo>
                    <a:lnTo>
                      <a:pt x="197" y="301"/>
                    </a:lnTo>
                    <a:moveTo>
                      <a:pt x="4" y="479"/>
                    </a:moveTo>
                    <a:lnTo>
                      <a:pt x="58" y="12"/>
                    </a:lnTo>
                    <a:lnTo>
                      <a:pt x="193" y="301"/>
                    </a:lnTo>
                    <a:lnTo>
                      <a:pt x="4" y="479"/>
                    </a:lnTo>
                    <a:moveTo>
                      <a:pt x="55" y="7"/>
                    </a:moveTo>
                    <a:lnTo>
                      <a:pt x="55" y="9"/>
                    </a:lnTo>
                    <a:lnTo>
                      <a:pt x="0" y="480"/>
                    </a:lnTo>
                    <a:lnTo>
                      <a:pt x="0" y="483"/>
                    </a:lnTo>
                    <a:lnTo>
                      <a:pt x="196" y="298"/>
                    </a:lnTo>
                    <a:lnTo>
                      <a:pt x="196" y="298"/>
                    </a:lnTo>
                    <a:lnTo>
                      <a:pt x="196" y="298"/>
                    </a:lnTo>
                    <a:lnTo>
                      <a:pt x="81" y="55"/>
                    </a:lnTo>
                    <a:lnTo>
                      <a:pt x="60" y="7"/>
                    </a:lnTo>
                    <a:lnTo>
                      <a:pt x="58" y="7"/>
                    </a:lnTo>
                    <a:lnTo>
                      <a:pt x="58" y="9"/>
                    </a:lnTo>
                    <a:lnTo>
                      <a:pt x="56" y="7"/>
                    </a:lnTo>
                    <a:lnTo>
                      <a:pt x="55" y="7"/>
                    </a:lnTo>
                    <a:moveTo>
                      <a:pt x="56" y="0"/>
                    </a:moveTo>
                    <a:lnTo>
                      <a:pt x="56" y="3"/>
                    </a:lnTo>
                    <a:lnTo>
                      <a:pt x="56" y="3"/>
                    </a:lnTo>
                    <a:lnTo>
                      <a:pt x="56" y="1"/>
                    </a:lnTo>
                    <a:lnTo>
                      <a:pt x="5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392"/>
              <p:cNvSpPr>
                <a:spLocks noEditPoints="1"/>
              </p:cNvSpPr>
              <p:nvPr/>
            </p:nvSpPr>
            <p:spPr bwMode="auto">
              <a:xfrm>
                <a:off x="5134" y="1582"/>
                <a:ext cx="199" cy="228"/>
              </a:xfrm>
              <a:custGeom>
                <a:avLst/>
                <a:gdLst>
                  <a:gd name="T0" fmla="*/ 151 w 199"/>
                  <a:gd name="T1" fmla="*/ 228 h 228"/>
                  <a:gd name="T2" fmla="*/ 151 w 199"/>
                  <a:gd name="T3" fmla="*/ 228 h 228"/>
                  <a:gd name="T4" fmla="*/ 150 w 199"/>
                  <a:gd name="T5" fmla="*/ 228 h 228"/>
                  <a:gd name="T6" fmla="*/ 151 w 199"/>
                  <a:gd name="T7" fmla="*/ 228 h 228"/>
                  <a:gd name="T8" fmla="*/ 151 w 199"/>
                  <a:gd name="T9" fmla="*/ 228 h 228"/>
                  <a:gd name="T10" fmla="*/ 151 w 199"/>
                  <a:gd name="T11" fmla="*/ 228 h 228"/>
                  <a:gd name="T12" fmla="*/ 147 w 199"/>
                  <a:gd name="T13" fmla="*/ 54 h 228"/>
                  <a:gd name="T14" fmla="*/ 194 w 199"/>
                  <a:gd name="T15" fmla="*/ 10 h 228"/>
                  <a:gd name="T16" fmla="*/ 191 w 199"/>
                  <a:gd name="T17" fmla="*/ 22 h 228"/>
                  <a:gd name="T18" fmla="*/ 149 w 199"/>
                  <a:gd name="T19" fmla="*/ 224 h 228"/>
                  <a:gd name="T20" fmla="*/ 149 w 199"/>
                  <a:gd name="T21" fmla="*/ 224 h 228"/>
                  <a:gd name="T22" fmla="*/ 6 w 199"/>
                  <a:gd name="T23" fmla="*/ 186 h 228"/>
                  <a:gd name="T24" fmla="*/ 147 w 199"/>
                  <a:gd name="T25" fmla="*/ 54 h 228"/>
                  <a:gd name="T26" fmla="*/ 199 w 199"/>
                  <a:gd name="T27" fmla="*/ 0 h 228"/>
                  <a:gd name="T28" fmla="*/ 197 w 199"/>
                  <a:gd name="T29" fmla="*/ 2 h 228"/>
                  <a:gd name="T30" fmla="*/ 1 w 199"/>
                  <a:gd name="T31" fmla="*/ 187 h 228"/>
                  <a:gd name="T32" fmla="*/ 0 w 199"/>
                  <a:gd name="T33" fmla="*/ 188 h 228"/>
                  <a:gd name="T34" fmla="*/ 1 w 199"/>
                  <a:gd name="T35" fmla="*/ 188 h 228"/>
                  <a:gd name="T36" fmla="*/ 3 w 199"/>
                  <a:gd name="T37" fmla="*/ 189 h 228"/>
                  <a:gd name="T38" fmla="*/ 4 w 199"/>
                  <a:gd name="T39" fmla="*/ 189 h 228"/>
                  <a:gd name="T40" fmla="*/ 141 w 199"/>
                  <a:gd name="T41" fmla="*/ 225 h 228"/>
                  <a:gd name="T42" fmla="*/ 149 w 199"/>
                  <a:gd name="T43" fmla="*/ 224 h 228"/>
                  <a:gd name="T44" fmla="*/ 152 w 199"/>
                  <a:gd name="T45" fmla="*/ 224 h 228"/>
                  <a:gd name="T46" fmla="*/ 152 w 199"/>
                  <a:gd name="T47" fmla="*/ 222 h 228"/>
                  <a:gd name="T48" fmla="*/ 152 w 199"/>
                  <a:gd name="T49" fmla="*/ 222 h 228"/>
                  <a:gd name="T50" fmla="*/ 197 w 199"/>
                  <a:gd name="T51" fmla="*/ 6 h 228"/>
                  <a:gd name="T52" fmla="*/ 198 w 199"/>
                  <a:gd name="T53" fmla="*/ 6 h 228"/>
                  <a:gd name="T54" fmla="*/ 198 w 199"/>
                  <a:gd name="T55" fmla="*/ 5 h 228"/>
                  <a:gd name="T56" fmla="*/ 198 w 199"/>
                  <a:gd name="T57" fmla="*/ 3 h 228"/>
                  <a:gd name="T58" fmla="*/ 199 w 199"/>
                  <a:gd name="T5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" h="228">
                    <a:moveTo>
                      <a:pt x="151" y="228"/>
                    </a:moveTo>
                    <a:lnTo>
                      <a:pt x="151" y="228"/>
                    </a:lnTo>
                    <a:lnTo>
                      <a:pt x="150" y="228"/>
                    </a:lnTo>
                    <a:lnTo>
                      <a:pt x="151" y="228"/>
                    </a:lnTo>
                    <a:lnTo>
                      <a:pt x="151" y="228"/>
                    </a:lnTo>
                    <a:lnTo>
                      <a:pt x="151" y="228"/>
                    </a:lnTo>
                    <a:close/>
                    <a:moveTo>
                      <a:pt x="147" y="54"/>
                    </a:moveTo>
                    <a:lnTo>
                      <a:pt x="194" y="10"/>
                    </a:lnTo>
                    <a:lnTo>
                      <a:pt x="191" y="22"/>
                    </a:lnTo>
                    <a:lnTo>
                      <a:pt x="149" y="224"/>
                    </a:lnTo>
                    <a:lnTo>
                      <a:pt x="149" y="224"/>
                    </a:lnTo>
                    <a:lnTo>
                      <a:pt x="6" y="186"/>
                    </a:lnTo>
                    <a:lnTo>
                      <a:pt x="147" y="54"/>
                    </a:lnTo>
                    <a:close/>
                    <a:moveTo>
                      <a:pt x="199" y="0"/>
                    </a:moveTo>
                    <a:lnTo>
                      <a:pt x="197" y="2"/>
                    </a:lnTo>
                    <a:lnTo>
                      <a:pt x="1" y="187"/>
                    </a:lnTo>
                    <a:lnTo>
                      <a:pt x="0" y="188"/>
                    </a:lnTo>
                    <a:lnTo>
                      <a:pt x="1" y="188"/>
                    </a:lnTo>
                    <a:lnTo>
                      <a:pt x="3" y="189"/>
                    </a:lnTo>
                    <a:lnTo>
                      <a:pt x="4" y="189"/>
                    </a:lnTo>
                    <a:lnTo>
                      <a:pt x="141" y="225"/>
                    </a:lnTo>
                    <a:lnTo>
                      <a:pt x="149" y="224"/>
                    </a:lnTo>
                    <a:lnTo>
                      <a:pt x="152" y="224"/>
                    </a:lnTo>
                    <a:lnTo>
                      <a:pt x="152" y="222"/>
                    </a:lnTo>
                    <a:lnTo>
                      <a:pt x="152" y="222"/>
                    </a:lnTo>
                    <a:lnTo>
                      <a:pt x="197" y="6"/>
                    </a:lnTo>
                    <a:lnTo>
                      <a:pt x="198" y="6"/>
                    </a:lnTo>
                    <a:lnTo>
                      <a:pt x="198" y="5"/>
                    </a:lnTo>
                    <a:lnTo>
                      <a:pt x="198" y="3"/>
                    </a:lnTo>
                    <a:lnTo>
                      <a:pt x="199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393"/>
              <p:cNvSpPr>
                <a:spLocks noEditPoints="1"/>
              </p:cNvSpPr>
              <p:nvPr/>
            </p:nvSpPr>
            <p:spPr bwMode="auto">
              <a:xfrm>
                <a:off x="5134" y="1582"/>
                <a:ext cx="199" cy="228"/>
              </a:xfrm>
              <a:custGeom>
                <a:avLst/>
                <a:gdLst>
                  <a:gd name="T0" fmla="*/ 151 w 199"/>
                  <a:gd name="T1" fmla="*/ 228 h 228"/>
                  <a:gd name="T2" fmla="*/ 151 w 199"/>
                  <a:gd name="T3" fmla="*/ 228 h 228"/>
                  <a:gd name="T4" fmla="*/ 150 w 199"/>
                  <a:gd name="T5" fmla="*/ 228 h 228"/>
                  <a:gd name="T6" fmla="*/ 151 w 199"/>
                  <a:gd name="T7" fmla="*/ 228 h 228"/>
                  <a:gd name="T8" fmla="*/ 151 w 199"/>
                  <a:gd name="T9" fmla="*/ 228 h 228"/>
                  <a:gd name="T10" fmla="*/ 151 w 199"/>
                  <a:gd name="T11" fmla="*/ 228 h 228"/>
                  <a:gd name="T12" fmla="*/ 147 w 199"/>
                  <a:gd name="T13" fmla="*/ 54 h 228"/>
                  <a:gd name="T14" fmla="*/ 194 w 199"/>
                  <a:gd name="T15" fmla="*/ 10 h 228"/>
                  <a:gd name="T16" fmla="*/ 191 w 199"/>
                  <a:gd name="T17" fmla="*/ 22 h 228"/>
                  <a:gd name="T18" fmla="*/ 149 w 199"/>
                  <a:gd name="T19" fmla="*/ 224 h 228"/>
                  <a:gd name="T20" fmla="*/ 149 w 199"/>
                  <a:gd name="T21" fmla="*/ 224 h 228"/>
                  <a:gd name="T22" fmla="*/ 6 w 199"/>
                  <a:gd name="T23" fmla="*/ 186 h 228"/>
                  <a:gd name="T24" fmla="*/ 147 w 199"/>
                  <a:gd name="T25" fmla="*/ 54 h 228"/>
                  <a:gd name="T26" fmla="*/ 199 w 199"/>
                  <a:gd name="T27" fmla="*/ 0 h 228"/>
                  <a:gd name="T28" fmla="*/ 197 w 199"/>
                  <a:gd name="T29" fmla="*/ 2 h 228"/>
                  <a:gd name="T30" fmla="*/ 1 w 199"/>
                  <a:gd name="T31" fmla="*/ 187 h 228"/>
                  <a:gd name="T32" fmla="*/ 0 w 199"/>
                  <a:gd name="T33" fmla="*/ 188 h 228"/>
                  <a:gd name="T34" fmla="*/ 1 w 199"/>
                  <a:gd name="T35" fmla="*/ 188 h 228"/>
                  <a:gd name="T36" fmla="*/ 3 w 199"/>
                  <a:gd name="T37" fmla="*/ 189 h 228"/>
                  <a:gd name="T38" fmla="*/ 4 w 199"/>
                  <a:gd name="T39" fmla="*/ 189 h 228"/>
                  <a:gd name="T40" fmla="*/ 141 w 199"/>
                  <a:gd name="T41" fmla="*/ 225 h 228"/>
                  <a:gd name="T42" fmla="*/ 149 w 199"/>
                  <a:gd name="T43" fmla="*/ 224 h 228"/>
                  <a:gd name="T44" fmla="*/ 152 w 199"/>
                  <a:gd name="T45" fmla="*/ 224 h 228"/>
                  <a:gd name="T46" fmla="*/ 152 w 199"/>
                  <a:gd name="T47" fmla="*/ 222 h 228"/>
                  <a:gd name="T48" fmla="*/ 152 w 199"/>
                  <a:gd name="T49" fmla="*/ 222 h 228"/>
                  <a:gd name="T50" fmla="*/ 197 w 199"/>
                  <a:gd name="T51" fmla="*/ 6 h 228"/>
                  <a:gd name="T52" fmla="*/ 198 w 199"/>
                  <a:gd name="T53" fmla="*/ 6 h 228"/>
                  <a:gd name="T54" fmla="*/ 198 w 199"/>
                  <a:gd name="T55" fmla="*/ 5 h 228"/>
                  <a:gd name="T56" fmla="*/ 198 w 199"/>
                  <a:gd name="T57" fmla="*/ 3 h 228"/>
                  <a:gd name="T58" fmla="*/ 199 w 199"/>
                  <a:gd name="T5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" h="228">
                    <a:moveTo>
                      <a:pt x="151" y="228"/>
                    </a:moveTo>
                    <a:lnTo>
                      <a:pt x="151" y="228"/>
                    </a:lnTo>
                    <a:lnTo>
                      <a:pt x="150" y="228"/>
                    </a:lnTo>
                    <a:lnTo>
                      <a:pt x="151" y="228"/>
                    </a:lnTo>
                    <a:lnTo>
                      <a:pt x="151" y="228"/>
                    </a:lnTo>
                    <a:lnTo>
                      <a:pt x="151" y="228"/>
                    </a:lnTo>
                    <a:moveTo>
                      <a:pt x="147" y="54"/>
                    </a:moveTo>
                    <a:lnTo>
                      <a:pt x="194" y="10"/>
                    </a:lnTo>
                    <a:lnTo>
                      <a:pt x="191" y="22"/>
                    </a:lnTo>
                    <a:lnTo>
                      <a:pt x="149" y="224"/>
                    </a:lnTo>
                    <a:lnTo>
                      <a:pt x="149" y="224"/>
                    </a:lnTo>
                    <a:lnTo>
                      <a:pt x="6" y="186"/>
                    </a:lnTo>
                    <a:lnTo>
                      <a:pt x="147" y="54"/>
                    </a:lnTo>
                    <a:moveTo>
                      <a:pt x="199" y="0"/>
                    </a:moveTo>
                    <a:lnTo>
                      <a:pt x="197" y="2"/>
                    </a:lnTo>
                    <a:lnTo>
                      <a:pt x="1" y="187"/>
                    </a:lnTo>
                    <a:lnTo>
                      <a:pt x="0" y="188"/>
                    </a:lnTo>
                    <a:lnTo>
                      <a:pt x="1" y="188"/>
                    </a:lnTo>
                    <a:lnTo>
                      <a:pt x="3" y="189"/>
                    </a:lnTo>
                    <a:lnTo>
                      <a:pt x="4" y="189"/>
                    </a:lnTo>
                    <a:lnTo>
                      <a:pt x="141" y="225"/>
                    </a:lnTo>
                    <a:lnTo>
                      <a:pt x="149" y="224"/>
                    </a:lnTo>
                    <a:lnTo>
                      <a:pt x="152" y="224"/>
                    </a:lnTo>
                    <a:lnTo>
                      <a:pt x="152" y="222"/>
                    </a:lnTo>
                    <a:lnTo>
                      <a:pt x="152" y="222"/>
                    </a:lnTo>
                    <a:lnTo>
                      <a:pt x="197" y="6"/>
                    </a:lnTo>
                    <a:lnTo>
                      <a:pt x="198" y="6"/>
                    </a:lnTo>
                    <a:lnTo>
                      <a:pt x="198" y="5"/>
                    </a:lnTo>
                    <a:lnTo>
                      <a:pt x="198" y="3"/>
                    </a:lnTo>
                    <a:lnTo>
                      <a:pt x="19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Freeform 394"/>
              <p:cNvSpPr>
                <a:spLocks noEditPoints="1"/>
              </p:cNvSpPr>
              <p:nvPr/>
            </p:nvSpPr>
            <p:spPr bwMode="auto">
              <a:xfrm>
                <a:off x="4384" y="1667"/>
                <a:ext cx="213" cy="259"/>
              </a:xfrm>
              <a:custGeom>
                <a:avLst/>
                <a:gdLst>
                  <a:gd name="T0" fmla="*/ 89 w 213"/>
                  <a:gd name="T1" fmla="*/ 240 h 259"/>
                  <a:gd name="T2" fmla="*/ 79 w 213"/>
                  <a:gd name="T3" fmla="*/ 259 h 259"/>
                  <a:gd name="T4" fmla="*/ 89 w 213"/>
                  <a:gd name="T5" fmla="*/ 240 h 259"/>
                  <a:gd name="T6" fmla="*/ 206 w 213"/>
                  <a:gd name="T7" fmla="*/ 6 h 259"/>
                  <a:gd name="T8" fmla="*/ 205 w 213"/>
                  <a:gd name="T9" fmla="*/ 6 h 259"/>
                  <a:gd name="T10" fmla="*/ 4 w 213"/>
                  <a:gd name="T11" fmla="*/ 167 h 259"/>
                  <a:gd name="T12" fmla="*/ 4 w 213"/>
                  <a:gd name="T13" fmla="*/ 167 h 259"/>
                  <a:gd name="T14" fmla="*/ 0 w 213"/>
                  <a:gd name="T15" fmla="*/ 171 h 259"/>
                  <a:gd name="T16" fmla="*/ 0 w 213"/>
                  <a:gd name="T17" fmla="*/ 171 h 259"/>
                  <a:gd name="T18" fmla="*/ 0 w 213"/>
                  <a:gd name="T19" fmla="*/ 171 h 259"/>
                  <a:gd name="T20" fmla="*/ 0 w 213"/>
                  <a:gd name="T21" fmla="*/ 171 h 259"/>
                  <a:gd name="T22" fmla="*/ 1 w 213"/>
                  <a:gd name="T23" fmla="*/ 170 h 259"/>
                  <a:gd name="T24" fmla="*/ 41 w 213"/>
                  <a:gd name="T25" fmla="*/ 217 h 259"/>
                  <a:gd name="T26" fmla="*/ 4 w 213"/>
                  <a:gd name="T27" fmla="*/ 174 h 259"/>
                  <a:gd name="T28" fmla="*/ 3 w 213"/>
                  <a:gd name="T29" fmla="*/ 172 h 259"/>
                  <a:gd name="T30" fmla="*/ 3 w 213"/>
                  <a:gd name="T31" fmla="*/ 172 h 259"/>
                  <a:gd name="T32" fmla="*/ 5 w 213"/>
                  <a:gd name="T33" fmla="*/ 171 h 259"/>
                  <a:gd name="T34" fmla="*/ 188 w 213"/>
                  <a:gd name="T35" fmla="*/ 24 h 259"/>
                  <a:gd name="T36" fmla="*/ 204 w 213"/>
                  <a:gd name="T37" fmla="*/ 12 h 259"/>
                  <a:gd name="T38" fmla="*/ 76 w 213"/>
                  <a:gd name="T39" fmla="*/ 257 h 259"/>
                  <a:gd name="T40" fmla="*/ 76 w 213"/>
                  <a:gd name="T41" fmla="*/ 257 h 259"/>
                  <a:gd name="T42" fmla="*/ 207 w 213"/>
                  <a:gd name="T43" fmla="*/ 6 h 259"/>
                  <a:gd name="T44" fmla="*/ 206 w 213"/>
                  <a:gd name="T45" fmla="*/ 6 h 259"/>
                  <a:gd name="T46" fmla="*/ 213 w 213"/>
                  <a:gd name="T47" fmla="*/ 0 h 259"/>
                  <a:gd name="T48" fmla="*/ 212 w 213"/>
                  <a:gd name="T49" fmla="*/ 1 h 259"/>
                  <a:gd name="T50" fmla="*/ 208 w 213"/>
                  <a:gd name="T51" fmla="*/ 4 h 259"/>
                  <a:gd name="T52" fmla="*/ 209 w 213"/>
                  <a:gd name="T53" fmla="*/ 5 h 259"/>
                  <a:gd name="T54" fmla="*/ 211 w 213"/>
                  <a:gd name="T55" fmla="*/ 5 h 259"/>
                  <a:gd name="T56" fmla="*/ 211 w 213"/>
                  <a:gd name="T57" fmla="*/ 5 h 259"/>
                  <a:gd name="T58" fmla="*/ 213 w 213"/>
                  <a:gd name="T59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3" h="259">
                    <a:moveTo>
                      <a:pt x="89" y="240"/>
                    </a:moveTo>
                    <a:lnTo>
                      <a:pt x="79" y="259"/>
                    </a:lnTo>
                    <a:lnTo>
                      <a:pt x="89" y="240"/>
                    </a:lnTo>
                    <a:close/>
                    <a:moveTo>
                      <a:pt x="206" y="6"/>
                    </a:moveTo>
                    <a:lnTo>
                      <a:pt x="205" y="6"/>
                    </a:lnTo>
                    <a:lnTo>
                      <a:pt x="4" y="167"/>
                    </a:lnTo>
                    <a:lnTo>
                      <a:pt x="4" y="167"/>
                    </a:lnTo>
                    <a:lnTo>
                      <a:pt x="0" y="171"/>
                    </a:lnTo>
                    <a:lnTo>
                      <a:pt x="0" y="171"/>
                    </a:lnTo>
                    <a:lnTo>
                      <a:pt x="0" y="171"/>
                    </a:lnTo>
                    <a:lnTo>
                      <a:pt x="0" y="171"/>
                    </a:lnTo>
                    <a:lnTo>
                      <a:pt x="1" y="170"/>
                    </a:lnTo>
                    <a:lnTo>
                      <a:pt x="41" y="217"/>
                    </a:lnTo>
                    <a:lnTo>
                      <a:pt x="4" y="174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5" y="171"/>
                    </a:lnTo>
                    <a:lnTo>
                      <a:pt x="188" y="24"/>
                    </a:lnTo>
                    <a:lnTo>
                      <a:pt x="204" y="12"/>
                    </a:lnTo>
                    <a:lnTo>
                      <a:pt x="76" y="257"/>
                    </a:lnTo>
                    <a:lnTo>
                      <a:pt x="76" y="257"/>
                    </a:lnTo>
                    <a:lnTo>
                      <a:pt x="207" y="6"/>
                    </a:lnTo>
                    <a:lnTo>
                      <a:pt x="206" y="6"/>
                    </a:lnTo>
                    <a:close/>
                    <a:moveTo>
                      <a:pt x="213" y="0"/>
                    </a:moveTo>
                    <a:lnTo>
                      <a:pt x="212" y="1"/>
                    </a:lnTo>
                    <a:lnTo>
                      <a:pt x="208" y="4"/>
                    </a:lnTo>
                    <a:lnTo>
                      <a:pt x="209" y="5"/>
                    </a:lnTo>
                    <a:lnTo>
                      <a:pt x="211" y="5"/>
                    </a:lnTo>
                    <a:lnTo>
                      <a:pt x="211" y="5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Freeform 395"/>
              <p:cNvSpPr>
                <a:spLocks noEditPoints="1"/>
              </p:cNvSpPr>
              <p:nvPr/>
            </p:nvSpPr>
            <p:spPr bwMode="auto">
              <a:xfrm>
                <a:off x="4384" y="1667"/>
                <a:ext cx="213" cy="259"/>
              </a:xfrm>
              <a:custGeom>
                <a:avLst/>
                <a:gdLst>
                  <a:gd name="T0" fmla="*/ 89 w 213"/>
                  <a:gd name="T1" fmla="*/ 240 h 259"/>
                  <a:gd name="T2" fmla="*/ 79 w 213"/>
                  <a:gd name="T3" fmla="*/ 259 h 259"/>
                  <a:gd name="T4" fmla="*/ 89 w 213"/>
                  <a:gd name="T5" fmla="*/ 240 h 259"/>
                  <a:gd name="T6" fmla="*/ 206 w 213"/>
                  <a:gd name="T7" fmla="*/ 6 h 259"/>
                  <a:gd name="T8" fmla="*/ 205 w 213"/>
                  <a:gd name="T9" fmla="*/ 6 h 259"/>
                  <a:gd name="T10" fmla="*/ 4 w 213"/>
                  <a:gd name="T11" fmla="*/ 167 h 259"/>
                  <a:gd name="T12" fmla="*/ 4 w 213"/>
                  <a:gd name="T13" fmla="*/ 167 h 259"/>
                  <a:gd name="T14" fmla="*/ 0 w 213"/>
                  <a:gd name="T15" fmla="*/ 171 h 259"/>
                  <a:gd name="T16" fmla="*/ 0 w 213"/>
                  <a:gd name="T17" fmla="*/ 171 h 259"/>
                  <a:gd name="T18" fmla="*/ 0 w 213"/>
                  <a:gd name="T19" fmla="*/ 171 h 259"/>
                  <a:gd name="T20" fmla="*/ 0 w 213"/>
                  <a:gd name="T21" fmla="*/ 171 h 259"/>
                  <a:gd name="T22" fmla="*/ 1 w 213"/>
                  <a:gd name="T23" fmla="*/ 170 h 259"/>
                  <a:gd name="T24" fmla="*/ 41 w 213"/>
                  <a:gd name="T25" fmla="*/ 217 h 259"/>
                  <a:gd name="T26" fmla="*/ 4 w 213"/>
                  <a:gd name="T27" fmla="*/ 174 h 259"/>
                  <a:gd name="T28" fmla="*/ 3 w 213"/>
                  <a:gd name="T29" fmla="*/ 172 h 259"/>
                  <a:gd name="T30" fmla="*/ 3 w 213"/>
                  <a:gd name="T31" fmla="*/ 172 h 259"/>
                  <a:gd name="T32" fmla="*/ 5 w 213"/>
                  <a:gd name="T33" fmla="*/ 171 h 259"/>
                  <a:gd name="T34" fmla="*/ 188 w 213"/>
                  <a:gd name="T35" fmla="*/ 24 h 259"/>
                  <a:gd name="T36" fmla="*/ 204 w 213"/>
                  <a:gd name="T37" fmla="*/ 12 h 259"/>
                  <a:gd name="T38" fmla="*/ 76 w 213"/>
                  <a:gd name="T39" fmla="*/ 257 h 259"/>
                  <a:gd name="T40" fmla="*/ 76 w 213"/>
                  <a:gd name="T41" fmla="*/ 257 h 259"/>
                  <a:gd name="T42" fmla="*/ 207 w 213"/>
                  <a:gd name="T43" fmla="*/ 6 h 259"/>
                  <a:gd name="T44" fmla="*/ 206 w 213"/>
                  <a:gd name="T45" fmla="*/ 6 h 259"/>
                  <a:gd name="T46" fmla="*/ 213 w 213"/>
                  <a:gd name="T47" fmla="*/ 0 h 259"/>
                  <a:gd name="T48" fmla="*/ 212 w 213"/>
                  <a:gd name="T49" fmla="*/ 1 h 259"/>
                  <a:gd name="T50" fmla="*/ 208 w 213"/>
                  <a:gd name="T51" fmla="*/ 4 h 259"/>
                  <a:gd name="T52" fmla="*/ 209 w 213"/>
                  <a:gd name="T53" fmla="*/ 5 h 259"/>
                  <a:gd name="T54" fmla="*/ 211 w 213"/>
                  <a:gd name="T55" fmla="*/ 5 h 259"/>
                  <a:gd name="T56" fmla="*/ 211 w 213"/>
                  <a:gd name="T57" fmla="*/ 5 h 259"/>
                  <a:gd name="T58" fmla="*/ 213 w 213"/>
                  <a:gd name="T59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3" h="259">
                    <a:moveTo>
                      <a:pt x="89" y="240"/>
                    </a:moveTo>
                    <a:lnTo>
                      <a:pt x="79" y="259"/>
                    </a:lnTo>
                    <a:lnTo>
                      <a:pt x="89" y="240"/>
                    </a:lnTo>
                    <a:moveTo>
                      <a:pt x="206" y="6"/>
                    </a:moveTo>
                    <a:lnTo>
                      <a:pt x="205" y="6"/>
                    </a:lnTo>
                    <a:lnTo>
                      <a:pt x="4" y="167"/>
                    </a:lnTo>
                    <a:lnTo>
                      <a:pt x="4" y="167"/>
                    </a:lnTo>
                    <a:lnTo>
                      <a:pt x="0" y="171"/>
                    </a:lnTo>
                    <a:lnTo>
                      <a:pt x="0" y="171"/>
                    </a:lnTo>
                    <a:lnTo>
                      <a:pt x="0" y="171"/>
                    </a:lnTo>
                    <a:lnTo>
                      <a:pt x="0" y="171"/>
                    </a:lnTo>
                    <a:lnTo>
                      <a:pt x="1" y="170"/>
                    </a:lnTo>
                    <a:lnTo>
                      <a:pt x="41" y="217"/>
                    </a:lnTo>
                    <a:lnTo>
                      <a:pt x="4" y="174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5" y="171"/>
                    </a:lnTo>
                    <a:lnTo>
                      <a:pt x="188" y="24"/>
                    </a:lnTo>
                    <a:lnTo>
                      <a:pt x="204" y="12"/>
                    </a:lnTo>
                    <a:lnTo>
                      <a:pt x="76" y="257"/>
                    </a:lnTo>
                    <a:lnTo>
                      <a:pt x="76" y="257"/>
                    </a:lnTo>
                    <a:lnTo>
                      <a:pt x="207" y="6"/>
                    </a:lnTo>
                    <a:lnTo>
                      <a:pt x="206" y="6"/>
                    </a:lnTo>
                    <a:moveTo>
                      <a:pt x="213" y="0"/>
                    </a:moveTo>
                    <a:lnTo>
                      <a:pt x="212" y="1"/>
                    </a:lnTo>
                    <a:lnTo>
                      <a:pt x="208" y="4"/>
                    </a:lnTo>
                    <a:lnTo>
                      <a:pt x="209" y="5"/>
                    </a:lnTo>
                    <a:lnTo>
                      <a:pt x="211" y="5"/>
                    </a:lnTo>
                    <a:lnTo>
                      <a:pt x="211" y="5"/>
                    </a:lnTo>
                    <a:lnTo>
                      <a:pt x="21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Freeform 396"/>
              <p:cNvSpPr>
                <a:spLocks noEditPoints="1"/>
              </p:cNvSpPr>
              <p:nvPr/>
            </p:nvSpPr>
            <p:spPr bwMode="auto">
              <a:xfrm>
                <a:off x="3737" y="1837"/>
                <a:ext cx="722" cy="462"/>
              </a:xfrm>
              <a:custGeom>
                <a:avLst/>
                <a:gdLst>
                  <a:gd name="T0" fmla="*/ 721 w 722"/>
                  <a:gd name="T1" fmla="*/ 94 h 462"/>
                  <a:gd name="T2" fmla="*/ 298 w 722"/>
                  <a:gd name="T3" fmla="*/ 312 h 462"/>
                  <a:gd name="T4" fmla="*/ 721 w 722"/>
                  <a:gd name="T5" fmla="*/ 94 h 462"/>
                  <a:gd name="T6" fmla="*/ 721 w 722"/>
                  <a:gd name="T7" fmla="*/ 94 h 462"/>
                  <a:gd name="T8" fmla="*/ 646 w 722"/>
                  <a:gd name="T9" fmla="*/ 3 h 462"/>
                  <a:gd name="T10" fmla="*/ 648 w 722"/>
                  <a:gd name="T11" fmla="*/ 2 h 462"/>
                  <a:gd name="T12" fmla="*/ 646 w 722"/>
                  <a:gd name="T13" fmla="*/ 3 h 462"/>
                  <a:gd name="T14" fmla="*/ 648 w 722"/>
                  <a:gd name="T15" fmla="*/ 0 h 462"/>
                  <a:gd name="T16" fmla="*/ 647 w 722"/>
                  <a:gd name="T17" fmla="*/ 1 h 462"/>
                  <a:gd name="T18" fmla="*/ 647 w 722"/>
                  <a:gd name="T19" fmla="*/ 1 h 462"/>
                  <a:gd name="T20" fmla="*/ 642 w 722"/>
                  <a:gd name="T21" fmla="*/ 4 h 462"/>
                  <a:gd name="T22" fmla="*/ 642 w 722"/>
                  <a:gd name="T23" fmla="*/ 4 h 462"/>
                  <a:gd name="T24" fmla="*/ 1 w 722"/>
                  <a:gd name="T25" fmla="*/ 461 h 462"/>
                  <a:gd name="T26" fmla="*/ 0 w 722"/>
                  <a:gd name="T27" fmla="*/ 462 h 462"/>
                  <a:gd name="T28" fmla="*/ 1 w 722"/>
                  <a:gd name="T29" fmla="*/ 462 h 462"/>
                  <a:gd name="T30" fmla="*/ 2 w 722"/>
                  <a:gd name="T31" fmla="*/ 461 h 462"/>
                  <a:gd name="T32" fmla="*/ 2 w 722"/>
                  <a:gd name="T33" fmla="*/ 461 h 462"/>
                  <a:gd name="T34" fmla="*/ 488 w 722"/>
                  <a:gd name="T35" fmla="*/ 210 h 462"/>
                  <a:gd name="T36" fmla="*/ 20 w 722"/>
                  <a:gd name="T37" fmla="*/ 452 h 462"/>
                  <a:gd name="T38" fmla="*/ 644 w 722"/>
                  <a:gd name="T39" fmla="*/ 6 h 462"/>
                  <a:gd name="T40" fmla="*/ 647 w 722"/>
                  <a:gd name="T41" fmla="*/ 5 h 462"/>
                  <a:gd name="T42" fmla="*/ 648 w 722"/>
                  <a:gd name="T43" fmla="*/ 5 h 462"/>
                  <a:gd name="T44" fmla="*/ 720 w 722"/>
                  <a:gd name="T45" fmla="*/ 90 h 462"/>
                  <a:gd name="T46" fmla="*/ 721 w 722"/>
                  <a:gd name="T47" fmla="*/ 90 h 462"/>
                  <a:gd name="T48" fmla="*/ 720 w 722"/>
                  <a:gd name="T49" fmla="*/ 89 h 462"/>
                  <a:gd name="T50" fmla="*/ 722 w 722"/>
                  <a:gd name="T51" fmla="*/ 89 h 462"/>
                  <a:gd name="T52" fmla="*/ 722 w 722"/>
                  <a:gd name="T53" fmla="*/ 87 h 462"/>
                  <a:gd name="T54" fmla="*/ 688 w 722"/>
                  <a:gd name="T55" fmla="*/ 47 h 462"/>
                  <a:gd name="T56" fmla="*/ 648 w 722"/>
                  <a:gd name="T57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2" h="462">
                    <a:moveTo>
                      <a:pt x="721" y="94"/>
                    </a:moveTo>
                    <a:lnTo>
                      <a:pt x="298" y="312"/>
                    </a:lnTo>
                    <a:lnTo>
                      <a:pt x="721" y="94"/>
                    </a:lnTo>
                    <a:lnTo>
                      <a:pt x="721" y="94"/>
                    </a:lnTo>
                    <a:close/>
                    <a:moveTo>
                      <a:pt x="646" y="3"/>
                    </a:moveTo>
                    <a:lnTo>
                      <a:pt x="648" y="2"/>
                    </a:lnTo>
                    <a:lnTo>
                      <a:pt x="646" y="3"/>
                    </a:lnTo>
                    <a:close/>
                    <a:moveTo>
                      <a:pt x="648" y="0"/>
                    </a:moveTo>
                    <a:lnTo>
                      <a:pt x="647" y="1"/>
                    </a:lnTo>
                    <a:lnTo>
                      <a:pt x="647" y="1"/>
                    </a:lnTo>
                    <a:lnTo>
                      <a:pt x="642" y="4"/>
                    </a:lnTo>
                    <a:lnTo>
                      <a:pt x="642" y="4"/>
                    </a:lnTo>
                    <a:lnTo>
                      <a:pt x="1" y="461"/>
                    </a:lnTo>
                    <a:lnTo>
                      <a:pt x="0" y="462"/>
                    </a:lnTo>
                    <a:lnTo>
                      <a:pt x="1" y="462"/>
                    </a:lnTo>
                    <a:lnTo>
                      <a:pt x="2" y="461"/>
                    </a:lnTo>
                    <a:lnTo>
                      <a:pt x="2" y="461"/>
                    </a:lnTo>
                    <a:lnTo>
                      <a:pt x="488" y="210"/>
                    </a:lnTo>
                    <a:lnTo>
                      <a:pt x="20" y="452"/>
                    </a:lnTo>
                    <a:lnTo>
                      <a:pt x="644" y="6"/>
                    </a:lnTo>
                    <a:lnTo>
                      <a:pt x="647" y="5"/>
                    </a:lnTo>
                    <a:lnTo>
                      <a:pt x="648" y="5"/>
                    </a:lnTo>
                    <a:lnTo>
                      <a:pt x="720" y="90"/>
                    </a:lnTo>
                    <a:lnTo>
                      <a:pt x="721" y="90"/>
                    </a:lnTo>
                    <a:lnTo>
                      <a:pt x="720" y="89"/>
                    </a:lnTo>
                    <a:lnTo>
                      <a:pt x="722" y="89"/>
                    </a:lnTo>
                    <a:lnTo>
                      <a:pt x="722" y="87"/>
                    </a:lnTo>
                    <a:lnTo>
                      <a:pt x="688" y="47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397"/>
              <p:cNvSpPr>
                <a:spLocks noEditPoints="1"/>
              </p:cNvSpPr>
              <p:nvPr/>
            </p:nvSpPr>
            <p:spPr bwMode="auto">
              <a:xfrm>
                <a:off x="3737" y="1837"/>
                <a:ext cx="722" cy="462"/>
              </a:xfrm>
              <a:custGeom>
                <a:avLst/>
                <a:gdLst>
                  <a:gd name="T0" fmla="*/ 721 w 722"/>
                  <a:gd name="T1" fmla="*/ 94 h 462"/>
                  <a:gd name="T2" fmla="*/ 298 w 722"/>
                  <a:gd name="T3" fmla="*/ 312 h 462"/>
                  <a:gd name="T4" fmla="*/ 721 w 722"/>
                  <a:gd name="T5" fmla="*/ 94 h 462"/>
                  <a:gd name="T6" fmla="*/ 721 w 722"/>
                  <a:gd name="T7" fmla="*/ 94 h 462"/>
                  <a:gd name="T8" fmla="*/ 646 w 722"/>
                  <a:gd name="T9" fmla="*/ 3 h 462"/>
                  <a:gd name="T10" fmla="*/ 648 w 722"/>
                  <a:gd name="T11" fmla="*/ 2 h 462"/>
                  <a:gd name="T12" fmla="*/ 646 w 722"/>
                  <a:gd name="T13" fmla="*/ 3 h 462"/>
                  <a:gd name="T14" fmla="*/ 648 w 722"/>
                  <a:gd name="T15" fmla="*/ 0 h 462"/>
                  <a:gd name="T16" fmla="*/ 647 w 722"/>
                  <a:gd name="T17" fmla="*/ 1 h 462"/>
                  <a:gd name="T18" fmla="*/ 647 w 722"/>
                  <a:gd name="T19" fmla="*/ 1 h 462"/>
                  <a:gd name="T20" fmla="*/ 642 w 722"/>
                  <a:gd name="T21" fmla="*/ 4 h 462"/>
                  <a:gd name="T22" fmla="*/ 642 w 722"/>
                  <a:gd name="T23" fmla="*/ 4 h 462"/>
                  <a:gd name="T24" fmla="*/ 1 w 722"/>
                  <a:gd name="T25" fmla="*/ 461 h 462"/>
                  <a:gd name="T26" fmla="*/ 0 w 722"/>
                  <a:gd name="T27" fmla="*/ 462 h 462"/>
                  <a:gd name="T28" fmla="*/ 1 w 722"/>
                  <a:gd name="T29" fmla="*/ 462 h 462"/>
                  <a:gd name="T30" fmla="*/ 2 w 722"/>
                  <a:gd name="T31" fmla="*/ 461 h 462"/>
                  <a:gd name="T32" fmla="*/ 2 w 722"/>
                  <a:gd name="T33" fmla="*/ 461 h 462"/>
                  <a:gd name="T34" fmla="*/ 488 w 722"/>
                  <a:gd name="T35" fmla="*/ 210 h 462"/>
                  <a:gd name="T36" fmla="*/ 20 w 722"/>
                  <a:gd name="T37" fmla="*/ 452 h 462"/>
                  <a:gd name="T38" fmla="*/ 644 w 722"/>
                  <a:gd name="T39" fmla="*/ 6 h 462"/>
                  <a:gd name="T40" fmla="*/ 647 w 722"/>
                  <a:gd name="T41" fmla="*/ 5 h 462"/>
                  <a:gd name="T42" fmla="*/ 648 w 722"/>
                  <a:gd name="T43" fmla="*/ 5 h 462"/>
                  <a:gd name="T44" fmla="*/ 720 w 722"/>
                  <a:gd name="T45" fmla="*/ 90 h 462"/>
                  <a:gd name="T46" fmla="*/ 721 w 722"/>
                  <a:gd name="T47" fmla="*/ 90 h 462"/>
                  <a:gd name="T48" fmla="*/ 720 w 722"/>
                  <a:gd name="T49" fmla="*/ 89 h 462"/>
                  <a:gd name="T50" fmla="*/ 722 w 722"/>
                  <a:gd name="T51" fmla="*/ 89 h 462"/>
                  <a:gd name="T52" fmla="*/ 722 w 722"/>
                  <a:gd name="T53" fmla="*/ 87 h 462"/>
                  <a:gd name="T54" fmla="*/ 688 w 722"/>
                  <a:gd name="T55" fmla="*/ 47 h 462"/>
                  <a:gd name="T56" fmla="*/ 648 w 722"/>
                  <a:gd name="T57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2" h="462">
                    <a:moveTo>
                      <a:pt x="721" y="94"/>
                    </a:moveTo>
                    <a:lnTo>
                      <a:pt x="298" y="312"/>
                    </a:lnTo>
                    <a:lnTo>
                      <a:pt x="721" y="94"/>
                    </a:lnTo>
                    <a:lnTo>
                      <a:pt x="721" y="94"/>
                    </a:lnTo>
                    <a:moveTo>
                      <a:pt x="646" y="3"/>
                    </a:moveTo>
                    <a:lnTo>
                      <a:pt x="648" y="2"/>
                    </a:lnTo>
                    <a:lnTo>
                      <a:pt x="646" y="3"/>
                    </a:lnTo>
                    <a:moveTo>
                      <a:pt x="648" y="0"/>
                    </a:moveTo>
                    <a:lnTo>
                      <a:pt x="647" y="1"/>
                    </a:lnTo>
                    <a:lnTo>
                      <a:pt x="647" y="1"/>
                    </a:lnTo>
                    <a:lnTo>
                      <a:pt x="642" y="4"/>
                    </a:lnTo>
                    <a:lnTo>
                      <a:pt x="642" y="4"/>
                    </a:lnTo>
                    <a:lnTo>
                      <a:pt x="1" y="461"/>
                    </a:lnTo>
                    <a:lnTo>
                      <a:pt x="0" y="462"/>
                    </a:lnTo>
                    <a:lnTo>
                      <a:pt x="1" y="462"/>
                    </a:lnTo>
                    <a:lnTo>
                      <a:pt x="2" y="461"/>
                    </a:lnTo>
                    <a:lnTo>
                      <a:pt x="2" y="461"/>
                    </a:lnTo>
                    <a:lnTo>
                      <a:pt x="488" y="210"/>
                    </a:lnTo>
                    <a:lnTo>
                      <a:pt x="20" y="452"/>
                    </a:lnTo>
                    <a:lnTo>
                      <a:pt x="644" y="6"/>
                    </a:lnTo>
                    <a:lnTo>
                      <a:pt x="647" y="5"/>
                    </a:lnTo>
                    <a:lnTo>
                      <a:pt x="648" y="5"/>
                    </a:lnTo>
                    <a:lnTo>
                      <a:pt x="720" y="90"/>
                    </a:lnTo>
                    <a:lnTo>
                      <a:pt x="721" y="90"/>
                    </a:lnTo>
                    <a:lnTo>
                      <a:pt x="720" y="89"/>
                    </a:lnTo>
                    <a:lnTo>
                      <a:pt x="722" y="89"/>
                    </a:lnTo>
                    <a:lnTo>
                      <a:pt x="722" y="87"/>
                    </a:lnTo>
                    <a:lnTo>
                      <a:pt x="688" y="47"/>
                    </a:lnTo>
                    <a:lnTo>
                      <a:pt x="64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398"/>
              <p:cNvSpPr>
                <a:spLocks noEditPoints="1"/>
              </p:cNvSpPr>
              <p:nvPr/>
            </p:nvSpPr>
            <p:spPr bwMode="auto">
              <a:xfrm>
                <a:off x="4336" y="1923"/>
                <a:ext cx="402" cy="773"/>
              </a:xfrm>
              <a:custGeom>
                <a:avLst/>
                <a:gdLst>
                  <a:gd name="T0" fmla="*/ 2 w 402"/>
                  <a:gd name="T1" fmla="*/ 772 h 773"/>
                  <a:gd name="T2" fmla="*/ 0 w 402"/>
                  <a:gd name="T3" fmla="*/ 773 h 773"/>
                  <a:gd name="T4" fmla="*/ 0 w 402"/>
                  <a:gd name="T5" fmla="*/ 773 h 773"/>
                  <a:gd name="T6" fmla="*/ 2 w 402"/>
                  <a:gd name="T7" fmla="*/ 772 h 773"/>
                  <a:gd name="T8" fmla="*/ 2 w 402"/>
                  <a:gd name="T9" fmla="*/ 772 h 773"/>
                  <a:gd name="T10" fmla="*/ 400 w 402"/>
                  <a:gd name="T11" fmla="*/ 492 h 773"/>
                  <a:gd name="T12" fmla="*/ 284 w 402"/>
                  <a:gd name="T13" fmla="*/ 573 h 773"/>
                  <a:gd name="T14" fmla="*/ 5 w 402"/>
                  <a:gd name="T15" fmla="*/ 765 h 773"/>
                  <a:gd name="T16" fmla="*/ 4 w 402"/>
                  <a:gd name="T17" fmla="*/ 766 h 773"/>
                  <a:gd name="T18" fmla="*/ 4 w 402"/>
                  <a:gd name="T19" fmla="*/ 769 h 773"/>
                  <a:gd name="T20" fmla="*/ 5 w 402"/>
                  <a:gd name="T21" fmla="*/ 769 h 773"/>
                  <a:gd name="T22" fmla="*/ 9 w 402"/>
                  <a:gd name="T23" fmla="*/ 767 h 773"/>
                  <a:gd name="T24" fmla="*/ 9 w 402"/>
                  <a:gd name="T25" fmla="*/ 767 h 773"/>
                  <a:gd name="T26" fmla="*/ 268 w 402"/>
                  <a:gd name="T27" fmla="*/ 587 h 773"/>
                  <a:gd name="T28" fmla="*/ 402 w 402"/>
                  <a:gd name="T29" fmla="*/ 495 h 773"/>
                  <a:gd name="T30" fmla="*/ 401 w 402"/>
                  <a:gd name="T31" fmla="*/ 494 h 773"/>
                  <a:gd name="T32" fmla="*/ 400 w 402"/>
                  <a:gd name="T33" fmla="*/ 494 h 773"/>
                  <a:gd name="T34" fmla="*/ 401 w 402"/>
                  <a:gd name="T35" fmla="*/ 493 h 773"/>
                  <a:gd name="T36" fmla="*/ 400 w 402"/>
                  <a:gd name="T37" fmla="*/ 492 h 773"/>
                  <a:gd name="T38" fmla="*/ 125 w 402"/>
                  <a:gd name="T39" fmla="*/ 9 h 773"/>
                  <a:gd name="T40" fmla="*/ 81 w 402"/>
                  <a:gd name="T41" fmla="*/ 289 h 773"/>
                  <a:gd name="T42" fmla="*/ 125 w 402"/>
                  <a:gd name="T43" fmla="*/ 9 h 773"/>
                  <a:gd name="T44" fmla="*/ 176 w 402"/>
                  <a:gd name="T45" fmla="*/ 97 h 773"/>
                  <a:gd name="T46" fmla="*/ 125 w 402"/>
                  <a:gd name="T47" fmla="*/ 9 h 773"/>
                  <a:gd name="T48" fmla="*/ 123 w 402"/>
                  <a:gd name="T49" fmla="*/ 0 h 773"/>
                  <a:gd name="T50" fmla="*/ 123 w 402"/>
                  <a:gd name="T51" fmla="*/ 1 h 773"/>
                  <a:gd name="T52" fmla="*/ 123 w 402"/>
                  <a:gd name="T53" fmla="*/ 3 h 773"/>
                  <a:gd name="T54" fmla="*/ 123 w 402"/>
                  <a:gd name="T55" fmla="*/ 3 h 773"/>
                  <a:gd name="T56" fmla="*/ 124 w 402"/>
                  <a:gd name="T57" fmla="*/ 1 h 773"/>
                  <a:gd name="T58" fmla="*/ 124 w 402"/>
                  <a:gd name="T59" fmla="*/ 1 h 773"/>
                  <a:gd name="T60" fmla="*/ 123 w 402"/>
                  <a:gd name="T61" fmla="*/ 0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2" h="773">
                    <a:moveTo>
                      <a:pt x="2" y="772"/>
                    </a:moveTo>
                    <a:lnTo>
                      <a:pt x="0" y="773"/>
                    </a:lnTo>
                    <a:lnTo>
                      <a:pt x="0" y="773"/>
                    </a:lnTo>
                    <a:lnTo>
                      <a:pt x="2" y="772"/>
                    </a:lnTo>
                    <a:lnTo>
                      <a:pt x="2" y="772"/>
                    </a:lnTo>
                    <a:close/>
                    <a:moveTo>
                      <a:pt x="400" y="492"/>
                    </a:moveTo>
                    <a:lnTo>
                      <a:pt x="284" y="573"/>
                    </a:lnTo>
                    <a:lnTo>
                      <a:pt x="5" y="765"/>
                    </a:lnTo>
                    <a:lnTo>
                      <a:pt x="4" y="766"/>
                    </a:lnTo>
                    <a:lnTo>
                      <a:pt x="4" y="769"/>
                    </a:lnTo>
                    <a:lnTo>
                      <a:pt x="5" y="769"/>
                    </a:lnTo>
                    <a:lnTo>
                      <a:pt x="9" y="767"/>
                    </a:lnTo>
                    <a:lnTo>
                      <a:pt x="9" y="767"/>
                    </a:lnTo>
                    <a:lnTo>
                      <a:pt x="268" y="587"/>
                    </a:lnTo>
                    <a:lnTo>
                      <a:pt x="402" y="495"/>
                    </a:lnTo>
                    <a:lnTo>
                      <a:pt x="401" y="494"/>
                    </a:lnTo>
                    <a:lnTo>
                      <a:pt x="400" y="494"/>
                    </a:lnTo>
                    <a:lnTo>
                      <a:pt x="401" y="493"/>
                    </a:lnTo>
                    <a:lnTo>
                      <a:pt x="400" y="492"/>
                    </a:lnTo>
                    <a:close/>
                    <a:moveTo>
                      <a:pt x="125" y="9"/>
                    </a:moveTo>
                    <a:lnTo>
                      <a:pt x="81" y="289"/>
                    </a:lnTo>
                    <a:lnTo>
                      <a:pt x="125" y="9"/>
                    </a:lnTo>
                    <a:lnTo>
                      <a:pt x="176" y="97"/>
                    </a:lnTo>
                    <a:lnTo>
                      <a:pt x="125" y="9"/>
                    </a:lnTo>
                    <a:close/>
                    <a:moveTo>
                      <a:pt x="123" y="0"/>
                    </a:moveTo>
                    <a:lnTo>
                      <a:pt x="123" y="1"/>
                    </a:lnTo>
                    <a:lnTo>
                      <a:pt x="123" y="3"/>
                    </a:lnTo>
                    <a:lnTo>
                      <a:pt x="123" y="3"/>
                    </a:lnTo>
                    <a:lnTo>
                      <a:pt x="124" y="1"/>
                    </a:lnTo>
                    <a:lnTo>
                      <a:pt x="124" y="1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399"/>
              <p:cNvSpPr>
                <a:spLocks noEditPoints="1"/>
              </p:cNvSpPr>
              <p:nvPr/>
            </p:nvSpPr>
            <p:spPr bwMode="auto">
              <a:xfrm>
                <a:off x="4336" y="1923"/>
                <a:ext cx="402" cy="773"/>
              </a:xfrm>
              <a:custGeom>
                <a:avLst/>
                <a:gdLst>
                  <a:gd name="T0" fmla="*/ 2 w 402"/>
                  <a:gd name="T1" fmla="*/ 772 h 773"/>
                  <a:gd name="T2" fmla="*/ 0 w 402"/>
                  <a:gd name="T3" fmla="*/ 773 h 773"/>
                  <a:gd name="T4" fmla="*/ 0 w 402"/>
                  <a:gd name="T5" fmla="*/ 773 h 773"/>
                  <a:gd name="T6" fmla="*/ 2 w 402"/>
                  <a:gd name="T7" fmla="*/ 772 h 773"/>
                  <a:gd name="T8" fmla="*/ 2 w 402"/>
                  <a:gd name="T9" fmla="*/ 772 h 773"/>
                  <a:gd name="T10" fmla="*/ 400 w 402"/>
                  <a:gd name="T11" fmla="*/ 492 h 773"/>
                  <a:gd name="T12" fmla="*/ 284 w 402"/>
                  <a:gd name="T13" fmla="*/ 573 h 773"/>
                  <a:gd name="T14" fmla="*/ 5 w 402"/>
                  <a:gd name="T15" fmla="*/ 765 h 773"/>
                  <a:gd name="T16" fmla="*/ 4 w 402"/>
                  <a:gd name="T17" fmla="*/ 766 h 773"/>
                  <a:gd name="T18" fmla="*/ 4 w 402"/>
                  <a:gd name="T19" fmla="*/ 769 h 773"/>
                  <a:gd name="T20" fmla="*/ 5 w 402"/>
                  <a:gd name="T21" fmla="*/ 769 h 773"/>
                  <a:gd name="T22" fmla="*/ 9 w 402"/>
                  <a:gd name="T23" fmla="*/ 767 h 773"/>
                  <a:gd name="T24" fmla="*/ 9 w 402"/>
                  <a:gd name="T25" fmla="*/ 767 h 773"/>
                  <a:gd name="T26" fmla="*/ 268 w 402"/>
                  <a:gd name="T27" fmla="*/ 587 h 773"/>
                  <a:gd name="T28" fmla="*/ 402 w 402"/>
                  <a:gd name="T29" fmla="*/ 495 h 773"/>
                  <a:gd name="T30" fmla="*/ 401 w 402"/>
                  <a:gd name="T31" fmla="*/ 494 h 773"/>
                  <a:gd name="T32" fmla="*/ 400 w 402"/>
                  <a:gd name="T33" fmla="*/ 494 h 773"/>
                  <a:gd name="T34" fmla="*/ 401 w 402"/>
                  <a:gd name="T35" fmla="*/ 493 h 773"/>
                  <a:gd name="T36" fmla="*/ 400 w 402"/>
                  <a:gd name="T37" fmla="*/ 492 h 773"/>
                  <a:gd name="T38" fmla="*/ 125 w 402"/>
                  <a:gd name="T39" fmla="*/ 9 h 773"/>
                  <a:gd name="T40" fmla="*/ 81 w 402"/>
                  <a:gd name="T41" fmla="*/ 289 h 773"/>
                  <a:gd name="T42" fmla="*/ 125 w 402"/>
                  <a:gd name="T43" fmla="*/ 9 h 773"/>
                  <a:gd name="T44" fmla="*/ 176 w 402"/>
                  <a:gd name="T45" fmla="*/ 97 h 773"/>
                  <a:gd name="T46" fmla="*/ 125 w 402"/>
                  <a:gd name="T47" fmla="*/ 9 h 773"/>
                  <a:gd name="T48" fmla="*/ 123 w 402"/>
                  <a:gd name="T49" fmla="*/ 0 h 773"/>
                  <a:gd name="T50" fmla="*/ 123 w 402"/>
                  <a:gd name="T51" fmla="*/ 1 h 773"/>
                  <a:gd name="T52" fmla="*/ 123 w 402"/>
                  <a:gd name="T53" fmla="*/ 3 h 773"/>
                  <a:gd name="T54" fmla="*/ 123 w 402"/>
                  <a:gd name="T55" fmla="*/ 3 h 773"/>
                  <a:gd name="T56" fmla="*/ 124 w 402"/>
                  <a:gd name="T57" fmla="*/ 1 h 773"/>
                  <a:gd name="T58" fmla="*/ 124 w 402"/>
                  <a:gd name="T59" fmla="*/ 1 h 773"/>
                  <a:gd name="T60" fmla="*/ 123 w 402"/>
                  <a:gd name="T61" fmla="*/ 0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2" h="773">
                    <a:moveTo>
                      <a:pt x="2" y="772"/>
                    </a:moveTo>
                    <a:lnTo>
                      <a:pt x="0" y="773"/>
                    </a:lnTo>
                    <a:lnTo>
                      <a:pt x="0" y="773"/>
                    </a:lnTo>
                    <a:lnTo>
                      <a:pt x="2" y="772"/>
                    </a:lnTo>
                    <a:lnTo>
                      <a:pt x="2" y="772"/>
                    </a:lnTo>
                    <a:moveTo>
                      <a:pt x="400" y="492"/>
                    </a:moveTo>
                    <a:lnTo>
                      <a:pt x="284" y="573"/>
                    </a:lnTo>
                    <a:lnTo>
                      <a:pt x="5" y="765"/>
                    </a:lnTo>
                    <a:lnTo>
                      <a:pt x="4" y="766"/>
                    </a:lnTo>
                    <a:lnTo>
                      <a:pt x="4" y="769"/>
                    </a:lnTo>
                    <a:lnTo>
                      <a:pt x="5" y="769"/>
                    </a:lnTo>
                    <a:lnTo>
                      <a:pt x="9" y="767"/>
                    </a:lnTo>
                    <a:lnTo>
                      <a:pt x="9" y="767"/>
                    </a:lnTo>
                    <a:lnTo>
                      <a:pt x="268" y="587"/>
                    </a:lnTo>
                    <a:lnTo>
                      <a:pt x="402" y="495"/>
                    </a:lnTo>
                    <a:lnTo>
                      <a:pt x="401" y="494"/>
                    </a:lnTo>
                    <a:lnTo>
                      <a:pt x="400" y="494"/>
                    </a:lnTo>
                    <a:lnTo>
                      <a:pt x="401" y="493"/>
                    </a:lnTo>
                    <a:lnTo>
                      <a:pt x="400" y="492"/>
                    </a:lnTo>
                    <a:moveTo>
                      <a:pt x="125" y="9"/>
                    </a:moveTo>
                    <a:lnTo>
                      <a:pt x="81" y="289"/>
                    </a:lnTo>
                    <a:lnTo>
                      <a:pt x="125" y="9"/>
                    </a:lnTo>
                    <a:lnTo>
                      <a:pt x="176" y="97"/>
                    </a:lnTo>
                    <a:lnTo>
                      <a:pt x="125" y="9"/>
                    </a:lnTo>
                    <a:moveTo>
                      <a:pt x="123" y="0"/>
                    </a:moveTo>
                    <a:lnTo>
                      <a:pt x="123" y="1"/>
                    </a:lnTo>
                    <a:lnTo>
                      <a:pt x="123" y="3"/>
                    </a:lnTo>
                    <a:lnTo>
                      <a:pt x="123" y="3"/>
                    </a:lnTo>
                    <a:lnTo>
                      <a:pt x="124" y="1"/>
                    </a:lnTo>
                    <a:lnTo>
                      <a:pt x="124" y="1"/>
                    </a:lnTo>
                    <a:lnTo>
                      <a:pt x="1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400"/>
              <p:cNvSpPr>
                <a:spLocks noEditPoints="1"/>
              </p:cNvSpPr>
              <p:nvPr/>
            </p:nvSpPr>
            <p:spPr bwMode="auto">
              <a:xfrm>
                <a:off x="3734" y="1927"/>
                <a:ext cx="727" cy="769"/>
              </a:xfrm>
              <a:custGeom>
                <a:avLst/>
                <a:gdLst>
                  <a:gd name="T0" fmla="*/ 604 w 727"/>
                  <a:gd name="T1" fmla="*/ 767 h 769"/>
                  <a:gd name="T2" fmla="*/ 604 w 727"/>
                  <a:gd name="T3" fmla="*/ 768 h 769"/>
                  <a:gd name="T4" fmla="*/ 604 w 727"/>
                  <a:gd name="T5" fmla="*/ 768 h 769"/>
                  <a:gd name="T6" fmla="*/ 604 w 727"/>
                  <a:gd name="T7" fmla="*/ 768 h 769"/>
                  <a:gd name="T8" fmla="*/ 605 w 727"/>
                  <a:gd name="T9" fmla="*/ 768 h 769"/>
                  <a:gd name="T10" fmla="*/ 605 w 727"/>
                  <a:gd name="T11" fmla="*/ 769 h 769"/>
                  <a:gd name="T12" fmla="*/ 605 w 727"/>
                  <a:gd name="T13" fmla="*/ 768 h 769"/>
                  <a:gd name="T14" fmla="*/ 605 w 727"/>
                  <a:gd name="T15" fmla="*/ 768 h 769"/>
                  <a:gd name="T16" fmla="*/ 605 w 727"/>
                  <a:gd name="T17" fmla="*/ 768 h 769"/>
                  <a:gd name="T18" fmla="*/ 604 w 727"/>
                  <a:gd name="T19" fmla="*/ 767 h 769"/>
                  <a:gd name="T20" fmla="*/ 5 w 727"/>
                  <a:gd name="T21" fmla="*/ 376 h 769"/>
                  <a:gd name="T22" fmla="*/ 5 w 727"/>
                  <a:gd name="T23" fmla="*/ 376 h 769"/>
                  <a:gd name="T24" fmla="*/ 594 w 727"/>
                  <a:gd name="T25" fmla="*/ 761 h 769"/>
                  <a:gd name="T26" fmla="*/ 594 w 727"/>
                  <a:gd name="T27" fmla="*/ 761 h 769"/>
                  <a:gd name="T28" fmla="*/ 5 w 727"/>
                  <a:gd name="T29" fmla="*/ 376 h 769"/>
                  <a:gd name="T30" fmla="*/ 2 w 727"/>
                  <a:gd name="T31" fmla="*/ 372 h 769"/>
                  <a:gd name="T32" fmla="*/ 1 w 727"/>
                  <a:gd name="T33" fmla="*/ 373 h 769"/>
                  <a:gd name="T34" fmla="*/ 1 w 727"/>
                  <a:gd name="T35" fmla="*/ 373 h 769"/>
                  <a:gd name="T36" fmla="*/ 0 w 727"/>
                  <a:gd name="T37" fmla="*/ 374 h 769"/>
                  <a:gd name="T38" fmla="*/ 0 w 727"/>
                  <a:gd name="T39" fmla="*/ 374 h 769"/>
                  <a:gd name="T40" fmla="*/ 0 w 727"/>
                  <a:gd name="T41" fmla="*/ 374 h 769"/>
                  <a:gd name="T42" fmla="*/ 2 w 727"/>
                  <a:gd name="T43" fmla="*/ 373 h 769"/>
                  <a:gd name="T44" fmla="*/ 2 w 727"/>
                  <a:gd name="T45" fmla="*/ 372 h 769"/>
                  <a:gd name="T46" fmla="*/ 301 w 727"/>
                  <a:gd name="T47" fmla="*/ 222 h 769"/>
                  <a:gd name="T48" fmla="*/ 724 w 727"/>
                  <a:gd name="T49" fmla="*/ 4 h 769"/>
                  <a:gd name="T50" fmla="*/ 603 w 727"/>
                  <a:gd name="T51" fmla="*/ 763 h 769"/>
                  <a:gd name="T52" fmla="*/ 7 w 727"/>
                  <a:gd name="T53" fmla="*/ 374 h 769"/>
                  <a:gd name="T54" fmla="*/ 301 w 727"/>
                  <a:gd name="T55" fmla="*/ 222 h 769"/>
                  <a:gd name="T56" fmla="*/ 724 w 727"/>
                  <a:gd name="T57" fmla="*/ 0 h 769"/>
                  <a:gd name="T58" fmla="*/ 723 w 727"/>
                  <a:gd name="T59" fmla="*/ 0 h 769"/>
                  <a:gd name="T60" fmla="*/ 491 w 727"/>
                  <a:gd name="T61" fmla="*/ 120 h 769"/>
                  <a:gd name="T62" fmla="*/ 5 w 727"/>
                  <a:gd name="T63" fmla="*/ 371 h 769"/>
                  <a:gd name="T64" fmla="*/ 5 w 727"/>
                  <a:gd name="T65" fmla="*/ 373 h 769"/>
                  <a:gd name="T66" fmla="*/ 604 w 727"/>
                  <a:gd name="T67" fmla="*/ 764 h 769"/>
                  <a:gd name="T68" fmla="*/ 606 w 727"/>
                  <a:gd name="T69" fmla="*/ 765 h 769"/>
                  <a:gd name="T70" fmla="*/ 606 w 727"/>
                  <a:gd name="T71" fmla="*/ 762 h 769"/>
                  <a:gd name="T72" fmla="*/ 607 w 727"/>
                  <a:gd name="T73" fmla="*/ 760 h 769"/>
                  <a:gd name="T74" fmla="*/ 683 w 727"/>
                  <a:gd name="T75" fmla="*/ 285 h 769"/>
                  <a:gd name="T76" fmla="*/ 727 w 727"/>
                  <a:gd name="T77" fmla="*/ 5 h 769"/>
                  <a:gd name="T78" fmla="*/ 725 w 727"/>
                  <a:gd name="T79" fmla="*/ 2 h 769"/>
                  <a:gd name="T80" fmla="*/ 723 w 727"/>
                  <a:gd name="T81" fmla="*/ 2 h 769"/>
                  <a:gd name="T82" fmla="*/ 724 w 727"/>
                  <a:gd name="T83" fmla="*/ 0 h 769"/>
                  <a:gd name="T84" fmla="*/ 724 w 727"/>
                  <a:gd name="T85" fmla="*/ 0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27" h="769">
                    <a:moveTo>
                      <a:pt x="604" y="767"/>
                    </a:moveTo>
                    <a:lnTo>
                      <a:pt x="604" y="768"/>
                    </a:lnTo>
                    <a:lnTo>
                      <a:pt x="604" y="768"/>
                    </a:lnTo>
                    <a:lnTo>
                      <a:pt x="604" y="768"/>
                    </a:lnTo>
                    <a:lnTo>
                      <a:pt x="605" y="768"/>
                    </a:lnTo>
                    <a:lnTo>
                      <a:pt x="605" y="769"/>
                    </a:lnTo>
                    <a:lnTo>
                      <a:pt x="605" y="768"/>
                    </a:lnTo>
                    <a:lnTo>
                      <a:pt x="605" y="768"/>
                    </a:lnTo>
                    <a:lnTo>
                      <a:pt x="605" y="768"/>
                    </a:lnTo>
                    <a:lnTo>
                      <a:pt x="604" y="767"/>
                    </a:lnTo>
                    <a:close/>
                    <a:moveTo>
                      <a:pt x="5" y="376"/>
                    </a:moveTo>
                    <a:lnTo>
                      <a:pt x="5" y="376"/>
                    </a:lnTo>
                    <a:lnTo>
                      <a:pt x="594" y="761"/>
                    </a:lnTo>
                    <a:lnTo>
                      <a:pt x="594" y="761"/>
                    </a:lnTo>
                    <a:lnTo>
                      <a:pt x="5" y="376"/>
                    </a:lnTo>
                    <a:close/>
                    <a:moveTo>
                      <a:pt x="2" y="372"/>
                    </a:moveTo>
                    <a:lnTo>
                      <a:pt x="1" y="373"/>
                    </a:lnTo>
                    <a:lnTo>
                      <a:pt x="1" y="373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2" y="373"/>
                    </a:lnTo>
                    <a:lnTo>
                      <a:pt x="2" y="372"/>
                    </a:lnTo>
                    <a:close/>
                    <a:moveTo>
                      <a:pt x="301" y="222"/>
                    </a:moveTo>
                    <a:lnTo>
                      <a:pt x="724" y="4"/>
                    </a:lnTo>
                    <a:lnTo>
                      <a:pt x="603" y="763"/>
                    </a:lnTo>
                    <a:lnTo>
                      <a:pt x="7" y="374"/>
                    </a:lnTo>
                    <a:lnTo>
                      <a:pt x="301" y="222"/>
                    </a:lnTo>
                    <a:close/>
                    <a:moveTo>
                      <a:pt x="724" y="0"/>
                    </a:moveTo>
                    <a:lnTo>
                      <a:pt x="723" y="0"/>
                    </a:lnTo>
                    <a:lnTo>
                      <a:pt x="491" y="120"/>
                    </a:lnTo>
                    <a:lnTo>
                      <a:pt x="5" y="371"/>
                    </a:lnTo>
                    <a:lnTo>
                      <a:pt x="5" y="373"/>
                    </a:lnTo>
                    <a:lnTo>
                      <a:pt x="604" y="764"/>
                    </a:lnTo>
                    <a:lnTo>
                      <a:pt x="606" y="765"/>
                    </a:lnTo>
                    <a:lnTo>
                      <a:pt x="606" y="762"/>
                    </a:lnTo>
                    <a:lnTo>
                      <a:pt x="607" y="760"/>
                    </a:lnTo>
                    <a:lnTo>
                      <a:pt x="683" y="285"/>
                    </a:lnTo>
                    <a:lnTo>
                      <a:pt x="727" y="5"/>
                    </a:lnTo>
                    <a:lnTo>
                      <a:pt x="725" y="2"/>
                    </a:lnTo>
                    <a:lnTo>
                      <a:pt x="723" y="2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401"/>
              <p:cNvSpPr>
                <a:spLocks noEditPoints="1"/>
              </p:cNvSpPr>
              <p:nvPr/>
            </p:nvSpPr>
            <p:spPr bwMode="auto">
              <a:xfrm>
                <a:off x="3734" y="1927"/>
                <a:ext cx="727" cy="769"/>
              </a:xfrm>
              <a:custGeom>
                <a:avLst/>
                <a:gdLst>
                  <a:gd name="T0" fmla="*/ 604 w 727"/>
                  <a:gd name="T1" fmla="*/ 767 h 769"/>
                  <a:gd name="T2" fmla="*/ 604 w 727"/>
                  <a:gd name="T3" fmla="*/ 768 h 769"/>
                  <a:gd name="T4" fmla="*/ 604 w 727"/>
                  <a:gd name="T5" fmla="*/ 768 h 769"/>
                  <a:gd name="T6" fmla="*/ 604 w 727"/>
                  <a:gd name="T7" fmla="*/ 768 h 769"/>
                  <a:gd name="T8" fmla="*/ 605 w 727"/>
                  <a:gd name="T9" fmla="*/ 768 h 769"/>
                  <a:gd name="T10" fmla="*/ 605 w 727"/>
                  <a:gd name="T11" fmla="*/ 769 h 769"/>
                  <a:gd name="T12" fmla="*/ 605 w 727"/>
                  <a:gd name="T13" fmla="*/ 768 h 769"/>
                  <a:gd name="T14" fmla="*/ 605 w 727"/>
                  <a:gd name="T15" fmla="*/ 768 h 769"/>
                  <a:gd name="T16" fmla="*/ 605 w 727"/>
                  <a:gd name="T17" fmla="*/ 768 h 769"/>
                  <a:gd name="T18" fmla="*/ 604 w 727"/>
                  <a:gd name="T19" fmla="*/ 767 h 769"/>
                  <a:gd name="T20" fmla="*/ 5 w 727"/>
                  <a:gd name="T21" fmla="*/ 376 h 769"/>
                  <a:gd name="T22" fmla="*/ 5 w 727"/>
                  <a:gd name="T23" fmla="*/ 376 h 769"/>
                  <a:gd name="T24" fmla="*/ 594 w 727"/>
                  <a:gd name="T25" fmla="*/ 761 h 769"/>
                  <a:gd name="T26" fmla="*/ 594 w 727"/>
                  <a:gd name="T27" fmla="*/ 761 h 769"/>
                  <a:gd name="T28" fmla="*/ 5 w 727"/>
                  <a:gd name="T29" fmla="*/ 376 h 769"/>
                  <a:gd name="T30" fmla="*/ 2 w 727"/>
                  <a:gd name="T31" fmla="*/ 372 h 769"/>
                  <a:gd name="T32" fmla="*/ 1 w 727"/>
                  <a:gd name="T33" fmla="*/ 373 h 769"/>
                  <a:gd name="T34" fmla="*/ 1 w 727"/>
                  <a:gd name="T35" fmla="*/ 373 h 769"/>
                  <a:gd name="T36" fmla="*/ 0 w 727"/>
                  <a:gd name="T37" fmla="*/ 374 h 769"/>
                  <a:gd name="T38" fmla="*/ 0 w 727"/>
                  <a:gd name="T39" fmla="*/ 374 h 769"/>
                  <a:gd name="T40" fmla="*/ 0 w 727"/>
                  <a:gd name="T41" fmla="*/ 374 h 769"/>
                  <a:gd name="T42" fmla="*/ 2 w 727"/>
                  <a:gd name="T43" fmla="*/ 373 h 769"/>
                  <a:gd name="T44" fmla="*/ 2 w 727"/>
                  <a:gd name="T45" fmla="*/ 372 h 769"/>
                  <a:gd name="T46" fmla="*/ 301 w 727"/>
                  <a:gd name="T47" fmla="*/ 222 h 769"/>
                  <a:gd name="T48" fmla="*/ 724 w 727"/>
                  <a:gd name="T49" fmla="*/ 4 h 769"/>
                  <a:gd name="T50" fmla="*/ 603 w 727"/>
                  <a:gd name="T51" fmla="*/ 763 h 769"/>
                  <a:gd name="T52" fmla="*/ 7 w 727"/>
                  <a:gd name="T53" fmla="*/ 374 h 769"/>
                  <a:gd name="T54" fmla="*/ 301 w 727"/>
                  <a:gd name="T55" fmla="*/ 222 h 769"/>
                  <a:gd name="T56" fmla="*/ 724 w 727"/>
                  <a:gd name="T57" fmla="*/ 0 h 769"/>
                  <a:gd name="T58" fmla="*/ 723 w 727"/>
                  <a:gd name="T59" fmla="*/ 0 h 769"/>
                  <a:gd name="T60" fmla="*/ 491 w 727"/>
                  <a:gd name="T61" fmla="*/ 120 h 769"/>
                  <a:gd name="T62" fmla="*/ 5 w 727"/>
                  <a:gd name="T63" fmla="*/ 371 h 769"/>
                  <a:gd name="T64" fmla="*/ 5 w 727"/>
                  <a:gd name="T65" fmla="*/ 373 h 769"/>
                  <a:gd name="T66" fmla="*/ 604 w 727"/>
                  <a:gd name="T67" fmla="*/ 764 h 769"/>
                  <a:gd name="T68" fmla="*/ 606 w 727"/>
                  <a:gd name="T69" fmla="*/ 765 h 769"/>
                  <a:gd name="T70" fmla="*/ 606 w 727"/>
                  <a:gd name="T71" fmla="*/ 762 h 769"/>
                  <a:gd name="T72" fmla="*/ 607 w 727"/>
                  <a:gd name="T73" fmla="*/ 760 h 769"/>
                  <a:gd name="T74" fmla="*/ 683 w 727"/>
                  <a:gd name="T75" fmla="*/ 285 h 769"/>
                  <a:gd name="T76" fmla="*/ 727 w 727"/>
                  <a:gd name="T77" fmla="*/ 5 h 769"/>
                  <a:gd name="T78" fmla="*/ 725 w 727"/>
                  <a:gd name="T79" fmla="*/ 2 h 769"/>
                  <a:gd name="T80" fmla="*/ 723 w 727"/>
                  <a:gd name="T81" fmla="*/ 2 h 769"/>
                  <a:gd name="T82" fmla="*/ 724 w 727"/>
                  <a:gd name="T83" fmla="*/ 0 h 769"/>
                  <a:gd name="T84" fmla="*/ 724 w 727"/>
                  <a:gd name="T85" fmla="*/ 0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27" h="769">
                    <a:moveTo>
                      <a:pt x="604" y="767"/>
                    </a:moveTo>
                    <a:lnTo>
                      <a:pt x="604" y="768"/>
                    </a:lnTo>
                    <a:lnTo>
                      <a:pt x="604" y="768"/>
                    </a:lnTo>
                    <a:lnTo>
                      <a:pt x="604" y="768"/>
                    </a:lnTo>
                    <a:lnTo>
                      <a:pt x="605" y="768"/>
                    </a:lnTo>
                    <a:lnTo>
                      <a:pt x="605" y="769"/>
                    </a:lnTo>
                    <a:lnTo>
                      <a:pt x="605" y="768"/>
                    </a:lnTo>
                    <a:lnTo>
                      <a:pt x="605" y="768"/>
                    </a:lnTo>
                    <a:lnTo>
                      <a:pt x="605" y="768"/>
                    </a:lnTo>
                    <a:lnTo>
                      <a:pt x="604" y="767"/>
                    </a:lnTo>
                    <a:moveTo>
                      <a:pt x="5" y="376"/>
                    </a:moveTo>
                    <a:lnTo>
                      <a:pt x="5" y="376"/>
                    </a:lnTo>
                    <a:lnTo>
                      <a:pt x="594" y="761"/>
                    </a:lnTo>
                    <a:lnTo>
                      <a:pt x="594" y="761"/>
                    </a:lnTo>
                    <a:lnTo>
                      <a:pt x="5" y="376"/>
                    </a:lnTo>
                    <a:moveTo>
                      <a:pt x="2" y="372"/>
                    </a:moveTo>
                    <a:lnTo>
                      <a:pt x="1" y="373"/>
                    </a:lnTo>
                    <a:lnTo>
                      <a:pt x="1" y="373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2" y="373"/>
                    </a:lnTo>
                    <a:lnTo>
                      <a:pt x="2" y="372"/>
                    </a:lnTo>
                    <a:moveTo>
                      <a:pt x="301" y="222"/>
                    </a:moveTo>
                    <a:lnTo>
                      <a:pt x="724" y="4"/>
                    </a:lnTo>
                    <a:lnTo>
                      <a:pt x="603" y="763"/>
                    </a:lnTo>
                    <a:lnTo>
                      <a:pt x="7" y="374"/>
                    </a:lnTo>
                    <a:lnTo>
                      <a:pt x="301" y="222"/>
                    </a:lnTo>
                    <a:moveTo>
                      <a:pt x="724" y="0"/>
                    </a:moveTo>
                    <a:lnTo>
                      <a:pt x="723" y="0"/>
                    </a:lnTo>
                    <a:lnTo>
                      <a:pt x="491" y="120"/>
                    </a:lnTo>
                    <a:lnTo>
                      <a:pt x="5" y="371"/>
                    </a:lnTo>
                    <a:lnTo>
                      <a:pt x="5" y="373"/>
                    </a:lnTo>
                    <a:lnTo>
                      <a:pt x="604" y="764"/>
                    </a:lnTo>
                    <a:lnTo>
                      <a:pt x="606" y="765"/>
                    </a:lnTo>
                    <a:lnTo>
                      <a:pt x="606" y="762"/>
                    </a:lnTo>
                    <a:lnTo>
                      <a:pt x="607" y="760"/>
                    </a:lnTo>
                    <a:lnTo>
                      <a:pt x="683" y="285"/>
                    </a:lnTo>
                    <a:lnTo>
                      <a:pt x="727" y="5"/>
                    </a:lnTo>
                    <a:lnTo>
                      <a:pt x="725" y="2"/>
                    </a:lnTo>
                    <a:lnTo>
                      <a:pt x="723" y="2"/>
                    </a:lnTo>
                    <a:lnTo>
                      <a:pt x="724" y="0"/>
                    </a:lnTo>
                    <a:lnTo>
                      <a:pt x="7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Freeform 402"/>
              <p:cNvSpPr>
                <a:spLocks noEditPoints="1"/>
              </p:cNvSpPr>
              <p:nvPr/>
            </p:nvSpPr>
            <p:spPr bwMode="auto">
              <a:xfrm>
                <a:off x="4457" y="1670"/>
                <a:ext cx="437" cy="292"/>
              </a:xfrm>
              <a:custGeom>
                <a:avLst/>
                <a:gdLst>
                  <a:gd name="T0" fmla="*/ 435 w 437"/>
                  <a:gd name="T1" fmla="*/ 291 h 292"/>
                  <a:gd name="T2" fmla="*/ 435 w 437"/>
                  <a:gd name="T3" fmla="*/ 291 h 292"/>
                  <a:gd name="T4" fmla="*/ 435 w 437"/>
                  <a:gd name="T5" fmla="*/ 292 h 292"/>
                  <a:gd name="T6" fmla="*/ 437 w 437"/>
                  <a:gd name="T7" fmla="*/ 292 h 292"/>
                  <a:gd name="T8" fmla="*/ 435 w 437"/>
                  <a:gd name="T9" fmla="*/ 291 h 292"/>
                  <a:gd name="T10" fmla="*/ 6 w 437"/>
                  <a:gd name="T11" fmla="*/ 259 h 292"/>
                  <a:gd name="T12" fmla="*/ 6 w 437"/>
                  <a:gd name="T13" fmla="*/ 259 h 292"/>
                  <a:gd name="T14" fmla="*/ 429 w 437"/>
                  <a:gd name="T15" fmla="*/ 292 h 292"/>
                  <a:gd name="T16" fmla="*/ 429 w 437"/>
                  <a:gd name="T17" fmla="*/ 292 h 292"/>
                  <a:gd name="T18" fmla="*/ 6 w 437"/>
                  <a:gd name="T19" fmla="*/ 259 h 292"/>
                  <a:gd name="T20" fmla="*/ 4 w 437"/>
                  <a:gd name="T21" fmla="*/ 257 h 292"/>
                  <a:gd name="T22" fmla="*/ 2 w 437"/>
                  <a:gd name="T23" fmla="*/ 258 h 292"/>
                  <a:gd name="T24" fmla="*/ 1 w 437"/>
                  <a:gd name="T25" fmla="*/ 257 h 292"/>
                  <a:gd name="T26" fmla="*/ 0 w 437"/>
                  <a:gd name="T27" fmla="*/ 259 h 292"/>
                  <a:gd name="T28" fmla="*/ 2 w 437"/>
                  <a:gd name="T29" fmla="*/ 259 h 292"/>
                  <a:gd name="T30" fmla="*/ 2 w 437"/>
                  <a:gd name="T31" fmla="*/ 258 h 292"/>
                  <a:gd name="T32" fmla="*/ 4 w 437"/>
                  <a:gd name="T33" fmla="*/ 257 h 292"/>
                  <a:gd name="T34" fmla="*/ 143 w 437"/>
                  <a:gd name="T35" fmla="*/ 7 h 292"/>
                  <a:gd name="T36" fmla="*/ 432 w 437"/>
                  <a:gd name="T37" fmla="*/ 287 h 292"/>
                  <a:gd name="T38" fmla="*/ 432 w 437"/>
                  <a:gd name="T39" fmla="*/ 287 h 292"/>
                  <a:gd name="T40" fmla="*/ 143 w 437"/>
                  <a:gd name="T41" fmla="*/ 7 h 292"/>
                  <a:gd name="T42" fmla="*/ 143 w 437"/>
                  <a:gd name="T43" fmla="*/ 7 h 292"/>
                  <a:gd name="T44" fmla="*/ 143 w 437"/>
                  <a:gd name="T45" fmla="*/ 7 h 292"/>
                  <a:gd name="T46" fmla="*/ 134 w 437"/>
                  <a:gd name="T47" fmla="*/ 3 h 292"/>
                  <a:gd name="T48" fmla="*/ 3 w 437"/>
                  <a:gd name="T49" fmla="*/ 254 h 292"/>
                  <a:gd name="T50" fmla="*/ 2 w 437"/>
                  <a:gd name="T51" fmla="*/ 256 h 292"/>
                  <a:gd name="T52" fmla="*/ 255 w 437"/>
                  <a:gd name="T53" fmla="*/ 275 h 292"/>
                  <a:gd name="T54" fmla="*/ 6 w 437"/>
                  <a:gd name="T55" fmla="*/ 256 h 292"/>
                  <a:gd name="T56" fmla="*/ 16 w 437"/>
                  <a:gd name="T57" fmla="*/ 237 h 292"/>
                  <a:gd name="T58" fmla="*/ 136 w 437"/>
                  <a:gd name="T59" fmla="*/ 6 h 292"/>
                  <a:gd name="T60" fmla="*/ 134 w 437"/>
                  <a:gd name="T61" fmla="*/ 3 h 292"/>
                  <a:gd name="T62" fmla="*/ 135 w 437"/>
                  <a:gd name="T63" fmla="*/ 0 h 292"/>
                  <a:gd name="T64" fmla="*/ 135 w 437"/>
                  <a:gd name="T65" fmla="*/ 1 h 292"/>
                  <a:gd name="T66" fmla="*/ 136 w 437"/>
                  <a:gd name="T67" fmla="*/ 2 h 292"/>
                  <a:gd name="T68" fmla="*/ 135 w 437"/>
                  <a:gd name="T69" fmla="*/ 1 h 292"/>
                  <a:gd name="T70" fmla="*/ 135 w 437"/>
                  <a:gd name="T7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7" h="292">
                    <a:moveTo>
                      <a:pt x="435" y="291"/>
                    </a:moveTo>
                    <a:lnTo>
                      <a:pt x="435" y="291"/>
                    </a:lnTo>
                    <a:lnTo>
                      <a:pt x="435" y="292"/>
                    </a:lnTo>
                    <a:lnTo>
                      <a:pt x="437" y="292"/>
                    </a:lnTo>
                    <a:lnTo>
                      <a:pt x="435" y="291"/>
                    </a:lnTo>
                    <a:close/>
                    <a:moveTo>
                      <a:pt x="6" y="259"/>
                    </a:moveTo>
                    <a:lnTo>
                      <a:pt x="6" y="259"/>
                    </a:lnTo>
                    <a:lnTo>
                      <a:pt x="429" y="292"/>
                    </a:lnTo>
                    <a:lnTo>
                      <a:pt x="429" y="292"/>
                    </a:lnTo>
                    <a:lnTo>
                      <a:pt x="6" y="259"/>
                    </a:lnTo>
                    <a:close/>
                    <a:moveTo>
                      <a:pt x="4" y="257"/>
                    </a:moveTo>
                    <a:lnTo>
                      <a:pt x="2" y="258"/>
                    </a:lnTo>
                    <a:lnTo>
                      <a:pt x="1" y="257"/>
                    </a:lnTo>
                    <a:lnTo>
                      <a:pt x="0" y="259"/>
                    </a:lnTo>
                    <a:lnTo>
                      <a:pt x="2" y="259"/>
                    </a:lnTo>
                    <a:lnTo>
                      <a:pt x="2" y="258"/>
                    </a:lnTo>
                    <a:lnTo>
                      <a:pt x="4" y="257"/>
                    </a:lnTo>
                    <a:close/>
                    <a:moveTo>
                      <a:pt x="143" y="7"/>
                    </a:moveTo>
                    <a:lnTo>
                      <a:pt x="432" y="287"/>
                    </a:lnTo>
                    <a:lnTo>
                      <a:pt x="432" y="287"/>
                    </a:lnTo>
                    <a:lnTo>
                      <a:pt x="143" y="7"/>
                    </a:lnTo>
                    <a:lnTo>
                      <a:pt x="143" y="7"/>
                    </a:lnTo>
                    <a:lnTo>
                      <a:pt x="143" y="7"/>
                    </a:lnTo>
                    <a:close/>
                    <a:moveTo>
                      <a:pt x="134" y="3"/>
                    </a:moveTo>
                    <a:lnTo>
                      <a:pt x="3" y="254"/>
                    </a:lnTo>
                    <a:lnTo>
                      <a:pt x="2" y="256"/>
                    </a:lnTo>
                    <a:lnTo>
                      <a:pt x="255" y="275"/>
                    </a:lnTo>
                    <a:lnTo>
                      <a:pt x="6" y="256"/>
                    </a:lnTo>
                    <a:lnTo>
                      <a:pt x="16" y="237"/>
                    </a:lnTo>
                    <a:lnTo>
                      <a:pt x="136" y="6"/>
                    </a:lnTo>
                    <a:lnTo>
                      <a:pt x="134" y="3"/>
                    </a:lnTo>
                    <a:close/>
                    <a:moveTo>
                      <a:pt x="135" y="0"/>
                    </a:moveTo>
                    <a:lnTo>
                      <a:pt x="135" y="1"/>
                    </a:lnTo>
                    <a:lnTo>
                      <a:pt x="136" y="2"/>
                    </a:lnTo>
                    <a:lnTo>
                      <a:pt x="135" y="1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403"/>
              <p:cNvSpPr>
                <a:spLocks noEditPoints="1"/>
              </p:cNvSpPr>
              <p:nvPr/>
            </p:nvSpPr>
            <p:spPr bwMode="auto">
              <a:xfrm>
                <a:off x="4457" y="1670"/>
                <a:ext cx="437" cy="292"/>
              </a:xfrm>
              <a:custGeom>
                <a:avLst/>
                <a:gdLst>
                  <a:gd name="T0" fmla="*/ 435 w 437"/>
                  <a:gd name="T1" fmla="*/ 291 h 292"/>
                  <a:gd name="T2" fmla="*/ 435 w 437"/>
                  <a:gd name="T3" fmla="*/ 291 h 292"/>
                  <a:gd name="T4" fmla="*/ 435 w 437"/>
                  <a:gd name="T5" fmla="*/ 292 h 292"/>
                  <a:gd name="T6" fmla="*/ 437 w 437"/>
                  <a:gd name="T7" fmla="*/ 292 h 292"/>
                  <a:gd name="T8" fmla="*/ 435 w 437"/>
                  <a:gd name="T9" fmla="*/ 291 h 292"/>
                  <a:gd name="T10" fmla="*/ 6 w 437"/>
                  <a:gd name="T11" fmla="*/ 259 h 292"/>
                  <a:gd name="T12" fmla="*/ 6 w 437"/>
                  <a:gd name="T13" fmla="*/ 259 h 292"/>
                  <a:gd name="T14" fmla="*/ 429 w 437"/>
                  <a:gd name="T15" fmla="*/ 292 h 292"/>
                  <a:gd name="T16" fmla="*/ 429 w 437"/>
                  <a:gd name="T17" fmla="*/ 292 h 292"/>
                  <a:gd name="T18" fmla="*/ 6 w 437"/>
                  <a:gd name="T19" fmla="*/ 259 h 292"/>
                  <a:gd name="T20" fmla="*/ 4 w 437"/>
                  <a:gd name="T21" fmla="*/ 257 h 292"/>
                  <a:gd name="T22" fmla="*/ 2 w 437"/>
                  <a:gd name="T23" fmla="*/ 258 h 292"/>
                  <a:gd name="T24" fmla="*/ 1 w 437"/>
                  <a:gd name="T25" fmla="*/ 257 h 292"/>
                  <a:gd name="T26" fmla="*/ 0 w 437"/>
                  <a:gd name="T27" fmla="*/ 259 h 292"/>
                  <a:gd name="T28" fmla="*/ 2 w 437"/>
                  <a:gd name="T29" fmla="*/ 259 h 292"/>
                  <a:gd name="T30" fmla="*/ 2 w 437"/>
                  <a:gd name="T31" fmla="*/ 258 h 292"/>
                  <a:gd name="T32" fmla="*/ 4 w 437"/>
                  <a:gd name="T33" fmla="*/ 257 h 292"/>
                  <a:gd name="T34" fmla="*/ 143 w 437"/>
                  <a:gd name="T35" fmla="*/ 7 h 292"/>
                  <a:gd name="T36" fmla="*/ 432 w 437"/>
                  <a:gd name="T37" fmla="*/ 287 h 292"/>
                  <a:gd name="T38" fmla="*/ 432 w 437"/>
                  <a:gd name="T39" fmla="*/ 287 h 292"/>
                  <a:gd name="T40" fmla="*/ 143 w 437"/>
                  <a:gd name="T41" fmla="*/ 7 h 292"/>
                  <a:gd name="T42" fmla="*/ 143 w 437"/>
                  <a:gd name="T43" fmla="*/ 7 h 292"/>
                  <a:gd name="T44" fmla="*/ 143 w 437"/>
                  <a:gd name="T45" fmla="*/ 7 h 292"/>
                  <a:gd name="T46" fmla="*/ 134 w 437"/>
                  <a:gd name="T47" fmla="*/ 3 h 292"/>
                  <a:gd name="T48" fmla="*/ 3 w 437"/>
                  <a:gd name="T49" fmla="*/ 254 h 292"/>
                  <a:gd name="T50" fmla="*/ 2 w 437"/>
                  <a:gd name="T51" fmla="*/ 256 h 292"/>
                  <a:gd name="T52" fmla="*/ 255 w 437"/>
                  <a:gd name="T53" fmla="*/ 275 h 292"/>
                  <a:gd name="T54" fmla="*/ 6 w 437"/>
                  <a:gd name="T55" fmla="*/ 256 h 292"/>
                  <a:gd name="T56" fmla="*/ 16 w 437"/>
                  <a:gd name="T57" fmla="*/ 237 h 292"/>
                  <a:gd name="T58" fmla="*/ 136 w 437"/>
                  <a:gd name="T59" fmla="*/ 6 h 292"/>
                  <a:gd name="T60" fmla="*/ 134 w 437"/>
                  <a:gd name="T61" fmla="*/ 3 h 292"/>
                  <a:gd name="T62" fmla="*/ 135 w 437"/>
                  <a:gd name="T63" fmla="*/ 0 h 292"/>
                  <a:gd name="T64" fmla="*/ 135 w 437"/>
                  <a:gd name="T65" fmla="*/ 1 h 292"/>
                  <a:gd name="T66" fmla="*/ 136 w 437"/>
                  <a:gd name="T67" fmla="*/ 2 h 292"/>
                  <a:gd name="T68" fmla="*/ 135 w 437"/>
                  <a:gd name="T69" fmla="*/ 1 h 292"/>
                  <a:gd name="T70" fmla="*/ 135 w 437"/>
                  <a:gd name="T7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7" h="292">
                    <a:moveTo>
                      <a:pt x="435" y="291"/>
                    </a:moveTo>
                    <a:lnTo>
                      <a:pt x="435" y="291"/>
                    </a:lnTo>
                    <a:lnTo>
                      <a:pt x="435" y="292"/>
                    </a:lnTo>
                    <a:lnTo>
                      <a:pt x="437" y="292"/>
                    </a:lnTo>
                    <a:lnTo>
                      <a:pt x="435" y="291"/>
                    </a:lnTo>
                    <a:moveTo>
                      <a:pt x="6" y="259"/>
                    </a:moveTo>
                    <a:lnTo>
                      <a:pt x="6" y="259"/>
                    </a:lnTo>
                    <a:lnTo>
                      <a:pt x="429" y="292"/>
                    </a:lnTo>
                    <a:lnTo>
                      <a:pt x="429" y="292"/>
                    </a:lnTo>
                    <a:lnTo>
                      <a:pt x="6" y="259"/>
                    </a:lnTo>
                    <a:moveTo>
                      <a:pt x="4" y="257"/>
                    </a:moveTo>
                    <a:lnTo>
                      <a:pt x="2" y="258"/>
                    </a:lnTo>
                    <a:lnTo>
                      <a:pt x="1" y="257"/>
                    </a:lnTo>
                    <a:lnTo>
                      <a:pt x="0" y="259"/>
                    </a:lnTo>
                    <a:lnTo>
                      <a:pt x="2" y="259"/>
                    </a:lnTo>
                    <a:lnTo>
                      <a:pt x="2" y="258"/>
                    </a:lnTo>
                    <a:lnTo>
                      <a:pt x="4" y="257"/>
                    </a:lnTo>
                    <a:moveTo>
                      <a:pt x="143" y="7"/>
                    </a:moveTo>
                    <a:lnTo>
                      <a:pt x="432" y="287"/>
                    </a:lnTo>
                    <a:lnTo>
                      <a:pt x="432" y="287"/>
                    </a:lnTo>
                    <a:lnTo>
                      <a:pt x="143" y="7"/>
                    </a:lnTo>
                    <a:lnTo>
                      <a:pt x="143" y="7"/>
                    </a:lnTo>
                    <a:lnTo>
                      <a:pt x="143" y="7"/>
                    </a:lnTo>
                    <a:moveTo>
                      <a:pt x="134" y="3"/>
                    </a:moveTo>
                    <a:lnTo>
                      <a:pt x="3" y="254"/>
                    </a:lnTo>
                    <a:lnTo>
                      <a:pt x="2" y="256"/>
                    </a:lnTo>
                    <a:lnTo>
                      <a:pt x="255" y="275"/>
                    </a:lnTo>
                    <a:lnTo>
                      <a:pt x="6" y="256"/>
                    </a:lnTo>
                    <a:lnTo>
                      <a:pt x="16" y="237"/>
                    </a:lnTo>
                    <a:lnTo>
                      <a:pt x="136" y="6"/>
                    </a:lnTo>
                    <a:lnTo>
                      <a:pt x="134" y="3"/>
                    </a:lnTo>
                    <a:moveTo>
                      <a:pt x="135" y="0"/>
                    </a:moveTo>
                    <a:lnTo>
                      <a:pt x="135" y="1"/>
                    </a:lnTo>
                    <a:lnTo>
                      <a:pt x="136" y="2"/>
                    </a:lnTo>
                    <a:lnTo>
                      <a:pt x="135" y="1"/>
                    </a:lnTo>
                    <a:lnTo>
                      <a:pt x="1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Freeform 404"/>
              <p:cNvSpPr>
                <a:spLocks noEditPoints="1"/>
              </p:cNvSpPr>
              <p:nvPr/>
            </p:nvSpPr>
            <p:spPr bwMode="auto">
              <a:xfrm>
                <a:off x="4457" y="1926"/>
                <a:ext cx="432" cy="494"/>
              </a:xfrm>
              <a:custGeom>
                <a:avLst/>
                <a:gdLst>
                  <a:gd name="T0" fmla="*/ 280 w 432"/>
                  <a:gd name="T1" fmla="*/ 491 h 494"/>
                  <a:gd name="T2" fmla="*/ 281 w 432"/>
                  <a:gd name="T3" fmla="*/ 492 h 494"/>
                  <a:gd name="T4" fmla="*/ 282 w 432"/>
                  <a:gd name="T5" fmla="*/ 493 h 494"/>
                  <a:gd name="T6" fmla="*/ 282 w 432"/>
                  <a:gd name="T7" fmla="*/ 494 h 494"/>
                  <a:gd name="T8" fmla="*/ 283 w 432"/>
                  <a:gd name="T9" fmla="*/ 491 h 494"/>
                  <a:gd name="T10" fmla="*/ 280 w 432"/>
                  <a:gd name="T11" fmla="*/ 491 h 494"/>
                  <a:gd name="T12" fmla="*/ 432 w 432"/>
                  <a:gd name="T13" fmla="*/ 41 h 494"/>
                  <a:gd name="T14" fmla="*/ 283 w 432"/>
                  <a:gd name="T15" fmla="*/ 489 h 494"/>
                  <a:gd name="T16" fmla="*/ 285 w 432"/>
                  <a:gd name="T17" fmla="*/ 486 h 494"/>
                  <a:gd name="T18" fmla="*/ 432 w 432"/>
                  <a:gd name="T19" fmla="*/ 41 h 494"/>
                  <a:gd name="T20" fmla="*/ 432 w 432"/>
                  <a:gd name="T21" fmla="*/ 41 h 494"/>
                  <a:gd name="T22" fmla="*/ 430 w 432"/>
                  <a:gd name="T23" fmla="*/ 37 h 494"/>
                  <a:gd name="T24" fmla="*/ 430 w 432"/>
                  <a:gd name="T25" fmla="*/ 37 h 494"/>
                  <a:gd name="T26" fmla="*/ 384 w 432"/>
                  <a:gd name="T27" fmla="*/ 175 h 494"/>
                  <a:gd name="T28" fmla="*/ 430 w 432"/>
                  <a:gd name="T29" fmla="*/ 37 h 494"/>
                  <a:gd name="T30" fmla="*/ 4 w 432"/>
                  <a:gd name="T31" fmla="*/ 1 h 494"/>
                  <a:gd name="T32" fmla="*/ 4 w 432"/>
                  <a:gd name="T33" fmla="*/ 1 h 494"/>
                  <a:gd name="T34" fmla="*/ 0 w 432"/>
                  <a:gd name="T35" fmla="*/ 0 h 494"/>
                  <a:gd name="T36" fmla="*/ 1 w 432"/>
                  <a:gd name="T37" fmla="*/ 1 h 494"/>
                  <a:gd name="T38" fmla="*/ 1 w 432"/>
                  <a:gd name="T39" fmla="*/ 1 h 494"/>
                  <a:gd name="T40" fmla="*/ 2 w 432"/>
                  <a:gd name="T41" fmla="*/ 2 h 494"/>
                  <a:gd name="T42" fmla="*/ 4 w 432"/>
                  <a:gd name="T43" fmla="*/ 1 h 494"/>
                  <a:gd name="T44" fmla="*/ 3 w 432"/>
                  <a:gd name="T45" fmla="*/ 3 h 494"/>
                  <a:gd name="T46" fmla="*/ 4 w 432"/>
                  <a:gd name="T47" fmla="*/ 1 h 494"/>
                  <a:gd name="T48" fmla="*/ 2 w 432"/>
                  <a:gd name="T49" fmla="*/ 2 h 494"/>
                  <a:gd name="T50" fmla="*/ 2 w 432"/>
                  <a:gd name="T51" fmla="*/ 3 h 494"/>
                  <a:gd name="T52" fmla="*/ 4 w 432"/>
                  <a:gd name="T53" fmla="*/ 6 h 494"/>
                  <a:gd name="T54" fmla="*/ 55 w 432"/>
                  <a:gd name="T55" fmla="*/ 94 h 494"/>
                  <a:gd name="T56" fmla="*/ 279 w 432"/>
                  <a:gd name="T57" fmla="*/ 489 h 494"/>
                  <a:gd name="T58" fmla="*/ 279 w 432"/>
                  <a:gd name="T59" fmla="*/ 489 h 494"/>
                  <a:gd name="T60" fmla="*/ 280 w 432"/>
                  <a:gd name="T61" fmla="*/ 490 h 494"/>
                  <a:gd name="T62" fmla="*/ 281 w 432"/>
                  <a:gd name="T63" fmla="*/ 486 h 494"/>
                  <a:gd name="T64" fmla="*/ 6 w 432"/>
                  <a:gd name="T65" fmla="*/ 3 h 494"/>
                  <a:gd name="T66" fmla="*/ 6 w 432"/>
                  <a:gd name="T67" fmla="*/ 3 h 494"/>
                  <a:gd name="T68" fmla="*/ 429 w 432"/>
                  <a:gd name="T69" fmla="*/ 36 h 494"/>
                  <a:gd name="T70" fmla="*/ 431 w 432"/>
                  <a:gd name="T71" fmla="*/ 34 h 494"/>
                  <a:gd name="T72" fmla="*/ 428 w 432"/>
                  <a:gd name="T73" fmla="*/ 33 h 494"/>
                  <a:gd name="T74" fmla="*/ 255 w 432"/>
                  <a:gd name="T75" fmla="*/ 19 h 494"/>
                  <a:gd name="T76" fmla="*/ 2 w 432"/>
                  <a:gd name="T77" fmla="*/ 0 h 494"/>
                  <a:gd name="T78" fmla="*/ 2 w 432"/>
                  <a:gd name="T79" fmla="*/ 0 h 494"/>
                  <a:gd name="T80" fmla="*/ 0 w 432"/>
                  <a:gd name="T81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2" h="494">
                    <a:moveTo>
                      <a:pt x="280" y="491"/>
                    </a:moveTo>
                    <a:lnTo>
                      <a:pt x="281" y="492"/>
                    </a:lnTo>
                    <a:lnTo>
                      <a:pt x="282" y="493"/>
                    </a:lnTo>
                    <a:lnTo>
                      <a:pt x="282" y="494"/>
                    </a:lnTo>
                    <a:lnTo>
                      <a:pt x="283" y="491"/>
                    </a:lnTo>
                    <a:lnTo>
                      <a:pt x="280" y="491"/>
                    </a:lnTo>
                    <a:close/>
                    <a:moveTo>
                      <a:pt x="432" y="41"/>
                    </a:moveTo>
                    <a:lnTo>
                      <a:pt x="283" y="489"/>
                    </a:lnTo>
                    <a:lnTo>
                      <a:pt x="285" y="486"/>
                    </a:lnTo>
                    <a:lnTo>
                      <a:pt x="432" y="41"/>
                    </a:lnTo>
                    <a:lnTo>
                      <a:pt x="432" y="41"/>
                    </a:lnTo>
                    <a:close/>
                    <a:moveTo>
                      <a:pt x="430" y="37"/>
                    </a:moveTo>
                    <a:lnTo>
                      <a:pt x="430" y="37"/>
                    </a:lnTo>
                    <a:lnTo>
                      <a:pt x="384" y="175"/>
                    </a:lnTo>
                    <a:lnTo>
                      <a:pt x="430" y="37"/>
                    </a:lnTo>
                    <a:close/>
                    <a:moveTo>
                      <a:pt x="4" y="1"/>
                    </a:moveTo>
                    <a:lnTo>
                      <a:pt x="4" y="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3" y="3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4" y="6"/>
                    </a:lnTo>
                    <a:lnTo>
                      <a:pt x="55" y="94"/>
                    </a:lnTo>
                    <a:lnTo>
                      <a:pt x="279" y="489"/>
                    </a:lnTo>
                    <a:lnTo>
                      <a:pt x="279" y="489"/>
                    </a:lnTo>
                    <a:lnTo>
                      <a:pt x="280" y="490"/>
                    </a:lnTo>
                    <a:lnTo>
                      <a:pt x="281" y="486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29" y="36"/>
                    </a:lnTo>
                    <a:lnTo>
                      <a:pt x="431" y="34"/>
                    </a:lnTo>
                    <a:lnTo>
                      <a:pt x="428" y="33"/>
                    </a:lnTo>
                    <a:lnTo>
                      <a:pt x="255" y="19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Freeform 405"/>
              <p:cNvSpPr>
                <a:spLocks noEditPoints="1"/>
              </p:cNvSpPr>
              <p:nvPr/>
            </p:nvSpPr>
            <p:spPr bwMode="auto">
              <a:xfrm>
                <a:off x="4457" y="1926"/>
                <a:ext cx="432" cy="494"/>
              </a:xfrm>
              <a:custGeom>
                <a:avLst/>
                <a:gdLst>
                  <a:gd name="T0" fmla="*/ 280 w 432"/>
                  <a:gd name="T1" fmla="*/ 491 h 494"/>
                  <a:gd name="T2" fmla="*/ 281 w 432"/>
                  <a:gd name="T3" fmla="*/ 492 h 494"/>
                  <a:gd name="T4" fmla="*/ 282 w 432"/>
                  <a:gd name="T5" fmla="*/ 493 h 494"/>
                  <a:gd name="T6" fmla="*/ 282 w 432"/>
                  <a:gd name="T7" fmla="*/ 494 h 494"/>
                  <a:gd name="T8" fmla="*/ 283 w 432"/>
                  <a:gd name="T9" fmla="*/ 491 h 494"/>
                  <a:gd name="T10" fmla="*/ 280 w 432"/>
                  <a:gd name="T11" fmla="*/ 491 h 494"/>
                  <a:gd name="T12" fmla="*/ 432 w 432"/>
                  <a:gd name="T13" fmla="*/ 41 h 494"/>
                  <a:gd name="T14" fmla="*/ 283 w 432"/>
                  <a:gd name="T15" fmla="*/ 489 h 494"/>
                  <a:gd name="T16" fmla="*/ 285 w 432"/>
                  <a:gd name="T17" fmla="*/ 486 h 494"/>
                  <a:gd name="T18" fmla="*/ 432 w 432"/>
                  <a:gd name="T19" fmla="*/ 41 h 494"/>
                  <a:gd name="T20" fmla="*/ 432 w 432"/>
                  <a:gd name="T21" fmla="*/ 41 h 494"/>
                  <a:gd name="T22" fmla="*/ 430 w 432"/>
                  <a:gd name="T23" fmla="*/ 37 h 494"/>
                  <a:gd name="T24" fmla="*/ 430 w 432"/>
                  <a:gd name="T25" fmla="*/ 37 h 494"/>
                  <a:gd name="T26" fmla="*/ 384 w 432"/>
                  <a:gd name="T27" fmla="*/ 175 h 494"/>
                  <a:gd name="T28" fmla="*/ 430 w 432"/>
                  <a:gd name="T29" fmla="*/ 37 h 494"/>
                  <a:gd name="T30" fmla="*/ 4 w 432"/>
                  <a:gd name="T31" fmla="*/ 1 h 494"/>
                  <a:gd name="T32" fmla="*/ 4 w 432"/>
                  <a:gd name="T33" fmla="*/ 1 h 494"/>
                  <a:gd name="T34" fmla="*/ 0 w 432"/>
                  <a:gd name="T35" fmla="*/ 0 h 494"/>
                  <a:gd name="T36" fmla="*/ 1 w 432"/>
                  <a:gd name="T37" fmla="*/ 1 h 494"/>
                  <a:gd name="T38" fmla="*/ 1 w 432"/>
                  <a:gd name="T39" fmla="*/ 1 h 494"/>
                  <a:gd name="T40" fmla="*/ 2 w 432"/>
                  <a:gd name="T41" fmla="*/ 2 h 494"/>
                  <a:gd name="T42" fmla="*/ 4 w 432"/>
                  <a:gd name="T43" fmla="*/ 1 h 494"/>
                  <a:gd name="T44" fmla="*/ 3 w 432"/>
                  <a:gd name="T45" fmla="*/ 3 h 494"/>
                  <a:gd name="T46" fmla="*/ 4 w 432"/>
                  <a:gd name="T47" fmla="*/ 1 h 494"/>
                  <a:gd name="T48" fmla="*/ 2 w 432"/>
                  <a:gd name="T49" fmla="*/ 2 h 494"/>
                  <a:gd name="T50" fmla="*/ 2 w 432"/>
                  <a:gd name="T51" fmla="*/ 3 h 494"/>
                  <a:gd name="T52" fmla="*/ 4 w 432"/>
                  <a:gd name="T53" fmla="*/ 6 h 494"/>
                  <a:gd name="T54" fmla="*/ 55 w 432"/>
                  <a:gd name="T55" fmla="*/ 94 h 494"/>
                  <a:gd name="T56" fmla="*/ 279 w 432"/>
                  <a:gd name="T57" fmla="*/ 489 h 494"/>
                  <a:gd name="T58" fmla="*/ 279 w 432"/>
                  <a:gd name="T59" fmla="*/ 489 h 494"/>
                  <a:gd name="T60" fmla="*/ 280 w 432"/>
                  <a:gd name="T61" fmla="*/ 490 h 494"/>
                  <a:gd name="T62" fmla="*/ 281 w 432"/>
                  <a:gd name="T63" fmla="*/ 486 h 494"/>
                  <a:gd name="T64" fmla="*/ 6 w 432"/>
                  <a:gd name="T65" fmla="*/ 3 h 494"/>
                  <a:gd name="T66" fmla="*/ 6 w 432"/>
                  <a:gd name="T67" fmla="*/ 3 h 494"/>
                  <a:gd name="T68" fmla="*/ 429 w 432"/>
                  <a:gd name="T69" fmla="*/ 36 h 494"/>
                  <a:gd name="T70" fmla="*/ 431 w 432"/>
                  <a:gd name="T71" fmla="*/ 34 h 494"/>
                  <a:gd name="T72" fmla="*/ 428 w 432"/>
                  <a:gd name="T73" fmla="*/ 33 h 494"/>
                  <a:gd name="T74" fmla="*/ 255 w 432"/>
                  <a:gd name="T75" fmla="*/ 19 h 494"/>
                  <a:gd name="T76" fmla="*/ 2 w 432"/>
                  <a:gd name="T77" fmla="*/ 0 h 494"/>
                  <a:gd name="T78" fmla="*/ 2 w 432"/>
                  <a:gd name="T79" fmla="*/ 0 h 494"/>
                  <a:gd name="T80" fmla="*/ 0 w 432"/>
                  <a:gd name="T81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2" h="494">
                    <a:moveTo>
                      <a:pt x="280" y="491"/>
                    </a:moveTo>
                    <a:lnTo>
                      <a:pt x="281" y="492"/>
                    </a:lnTo>
                    <a:lnTo>
                      <a:pt x="282" y="493"/>
                    </a:lnTo>
                    <a:lnTo>
                      <a:pt x="282" y="494"/>
                    </a:lnTo>
                    <a:lnTo>
                      <a:pt x="283" y="491"/>
                    </a:lnTo>
                    <a:lnTo>
                      <a:pt x="280" y="491"/>
                    </a:lnTo>
                    <a:moveTo>
                      <a:pt x="432" y="41"/>
                    </a:moveTo>
                    <a:lnTo>
                      <a:pt x="283" y="489"/>
                    </a:lnTo>
                    <a:lnTo>
                      <a:pt x="285" y="486"/>
                    </a:lnTo>
                    <a:lnTo>
                      <a:pt x="432" y="41"/>
                    </a:lnTo>
                    <a:lnTo>
                      <a:pt x="432" y="41"/>
                    </a:lnTo>
                    <a:moveTo>
                      <a:pt x="430" y="37"/>
                    </a:moveTo>
                    <a:lnTo>
                      <a:pt x="430" y="37"/>
                    </a:lnTo>
                    <a:lnTo>
                      <a:pt x="384" y="175"/>
                    </a:lnTo>
                    <a:lnTo>
                      <a:pt x="430" y="37"/>
                    </a:lnTo>
                    <a:moveTo>
                      <a:pt x="4" y="1"/>
                    </a:moveTo>
                    <a:lnTo>
                      <a:pt x="4" y="1"/>
                    </a:lnTo>
                    <a:moveTo>
                      <a:pt x="0" y="0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3" y="3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4" y="6"/>
                    </a:lnTo>
                    <a:lnTo>
                      <a:pt x="55" y="94"/>
                    </a:lnTo>
                    <a:lnTo>
                      <a:pt x="279" y="489"/>
                    </a:lnTo>
                    <a:lnTo>
                      <a:pt x="279" y="489"/>
                    </a:lnTo>
                    <a:lnTo>
                      <a:pt x="280" y="490"/>
                    </a:lnTo>
                    <a:lnTo>
                      <a:pt x="281" y="486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29" y="36"/>
                    </a:lnTo>
                    <a:lnTo>
                      <a:pt x="431" y="34"/>
                    </a:lnTo>
                    <a:lnTo>
                      <a:pt x="428" y="33"/>
                    </a:lnTo>
                    <a:lnTo>
                      <a:pt x="255" y="19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607"/>
            <p:cNvGrpSpPr>
              <a:grpSpLocks/>
            </p:cNvGrpSpPr>
            <p:nvPr/>
          </p:nvGrpSpPr>
          <p:grpSpPr bwMode="auto">
            <a:xfrm>
              <a:off x="3252886" y="1248154"/>
              <a:ext cx="5695711" cy="4912381"/>
              <a:chOff x="1382" y="387"/>
              <a:chExt cx="5068" cy="4371"/>
            </a:xfrm>
          </p:grpSpPr>
          <p:sp>
            <p:nvSpPr>
              <p:cNvPr id="96" name="Freeform 407"/>
              <p:cNvSpPr>
                <a:spLocks noEditPoints="1"/>
              </p:cNvSpPr>
              <p:nvPr/>
            </p:nvSpPr>
            <p:spPr bwMode="auto">
              <a:xfrm>
                <a:off x="4736" y="1954"/>
                <a:ext cx="237" cy="528"/>
              </a:xfrm>
              <a:custGeom>
                <a:avLst/>
                <a:gdLst>
                  <a:gd name="T0" fmla="*/ 237 w 237"/>
                  <a:gd name="T1" fmla="*/ 527 h 528"/>
                  <a:gd name="T2" fmla="*/ 236 w 237"/>
                  <a:gd name="T3" fmla="*/ 528 h 528"/>
                  <a:gd name="T4" fmla="*/ 237 w 237"/>
                  <a:gd name="T5" fmla="*/ 528 h 528"/>
                  <a:gd name="T6" fmla="*/ 237 w 237"/>
                  <a:gd name="T7" fmla="*/ 528 h 528"/>
                  <a:gd name="T8" fmla="*/ 237 w 237"/>
                  <a:gd name="T9" fmla="*/ 527 h 528"/>
                  <a:gd name="T10" fmla="*/ 215 w 237"/>
                  <a:gd name="T11" fmla="*/ 386 h 528"/>
                  <a:gd name="T12" fmla="*/ 236 w 237"/>
                  <a:gd name="T13" fmla="*/ 521 h 528"/>
                  <a:gd name="T14" fmla="*/ 236 w 237"/>
                  <a:gd name="T15" fmla="*/ 521 h 528"/>
                  <a:gd name="T16" fmla="*/ 215 w 237"/>
                  <a:gd name="T17" fmla="*/ 386 h 528"/>
                  <a:gd name="T18" fmla="*/ 152 w 237"/>
                  <a:gd name="T19" fmla="*/ 9 h 528"/>
                  <a:gd name="T20" fmla="*/ 151 w 237"/>
                  <a:gd name="T21" fmla="*/ 9 h 528"/>
                  <a:gd name="T22" fmla="*/ 105 w 237"/>
                  <a:gd name="T23" fmla="*/ 147 h 528"/>
                  <a:gd name="T24" fmla="*/ 2 w 237"/>
                  <a:gd name="T25" fmla="*/ 458 h 528"/>
                  <a:gd name="T26" fmla="*/ 1 w 237"/>
                  <a:gd name="T27" fmla="*/ 462 h 528"/>
                  <a:gd name="T28" fmla="*/ 0 w 237"/>
                  <a:gd name="T29" fmla="*/ 463 h 528"/>
                  <a:gd name="T30" fmla="*/ 1 w 237"/>
                  <a:gd name="T31" fmla="*/ 463 h 528"/>
                  <a:gd name="T32" fmla="*/ 4 w 237"/>
                  <a:gd name="T33" fmla="*/ 463 h 528"/>
                  <a:gd name="T34" fmla="*/ 4 w 237"/>
                  <a:gd name="T35" fmla="*/ 464 h 528"/>
                  <a:gd name="T36" fmla="*/ 187 w 237"/>
                  <a:gd name="T37" fmla="*/ 515 h 528"/>
                  <a:gd name="T38" fmla="*/ 232 w 237"/>
                  <a:gd name="T39" fmla="*/ 527 h 528"/>
                  <a:gd name="T40" fmla="*/ 233 w 237"/>
                  <a:gd name="T41" fmla="*/ 527 h 528"/>
                  <a:gd name="T42" fmla="*/ 234 w 237"/>
                  <a:gd name="T43" fmla="*/ 527 h 528"/>
                  <a:gd name="T44" fmla="*/ 233 w 237"/>
                  <a:gd name="T45" fmla="*/ 524 h 528"/>
                  <a:gd name="T46" fmla="*/ 5 w 237"/>
                  <a:gd name="T47" fmla="*/ 461 h 528"/>
                  <a:gd name="T48" fmla="*/ 4 w 237"/>
                  <a:gd name="T49" fmla="*/ 461 h 528"/>
                  <a:gd name="T50" fmla="*/ 153 w 237"/>
                  <a:gd name="T51" fmla="*/ 13 h 528"/>
                  <a:gd name="T52" fmla="*/ 152 w 237"/>
                  <a:gd name="T53" fmla="*/ 9 h 528"/>
                  <a:gd name="T54" fmla="*/ 154 w 237"/>
                  <a:gd name="T55" fmla="*/ 0 h 528"/>
                  <a:gd name="T56" fmla="*/ 153 w 237"/>
                  <a:gd name="T57" fmla="*/ 3 h 528"/>
                  <a:gd name="T58" fmla="*/ 153 w 237"/>
                  <a:gd name="T59" fmla="*/ 3 h 528"/>
                  <a:gd name="T60" fmla="*/ 154 w 237"/>
                  <a:gd name="T61" fmla="*/ 4 h 528"/>
                  <a:gd name="T62" fmla="*/ 155 w 237"/>
                  <a:gd name="T63" fmla="*/ 3 h 528"/>
                  <a:gd name="T64" fmla="*/ 154 w 237"/>
                  <a:gd name="T65" fmla="*/ 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7" h="528">
                    <a:moveTo>
                      <a:pt x="237" y="527"/>
                    </a:moveTo>
                    <a:lnTo>
                      <a:pt x="236" y="528"/>
                    </a:lnTo>
                    <a:lnTo>
                      <a:pt x="237" y="528"/>
                    </a:lnTo>
                    <a:lnTo>
                      <a:pt x="237" y="528"/>
                    </a:lnTo>
                    <a:lnTo>
                      <a:pt x="237" y="527"/>
                    </a:lnTo>
                    <a:close/>
                    <a:moveTo>
                      <a:pt x="215" y="386"/>
                    </a:moveTo>
                    <a:lnTo>
                      <a:pt x="236" y="521"/>
                    </a:lnTo>
                    <a:lnTo>
                      <a:pt x="236" y="521"/>
                    </a:lnTo>
                    <a:lnTo>
                      <a:pt x="215" y="386"/>
                    </a:lnTo>
                    <a:close/>
                    <a:moveTo>
                      <a:pt x="152" y="9"/>
                    </a:moveTo>
                    <a:lnTo>
                      <a:pt x="151" y="9"/>
                    </a:lnTo>
                    <a:lnTo>
                      <a:pt x="105" y="147"/>
                    </a:lnTo>
                    <a:lnTo>
                      <a:pt x="2" y="458"/>
                    </a:lnTo>
                    <a:lnTo>
                      <a:pt x="1" y="462"/>
                    </a:lnTo>
                    <a:lnTo>
                      <a:pt x="0" y="463"/>
                    </a:lnTo>
                    <a:lnTo>
                      <a:pt x="1" y="463"/>
                    </a:lnTo>
                    <a:lnTo>
                      <a:pt x="4" y="463"/>
                    </a:lnTo>
                    <a:lnTo>
                      <a:pt x="4" y="464"/>
                    </a:lnTo>
                    <a:lnTo>
                      <a:pt x="187" y="515"/>
                    </a:lnTo>
                    <a:lnTo>
                      <a:pt x="232" y="527"/>
                    </a:lnTo>
                    <a:lnTo>
                      <a:pt x="233" y="527"/>
                    </a:lnTo>
                    <a:lnTo>
                      <a:pt x="234" y="527"/>
                    </a:lnTo>
                    <a:lnTo>
                      <a:pt x="233" y="524"/>
                    </a:lnTo>
                    <a:lnTo>
                      <a:pt x="5" y="461"/>
                    </a:lnTo>
                    <a:lnTo>
                      <a:pt x="4" y="461"/>
                    </a:lnTo>
                    <a:lnTo>
                      <a:pt x="153" y="13"/>
                    </a:lnTo>
                    <a:lnTo>
                      <a:pt x="152" y="9"/>
                    </a:lnTo>
                    <a:close/>
                    <a:moveTo>
                      <a:pt x="154" y="0"/>
                    </a:moveTo>
                    <a:lnTo>
                      <a:pt x="153" y="3"/>
                    </a:lnTo>
                    <a:lnTo>
                      <a:pt x="153" y="3"/>
                    </a:lnTo>
                    <a:lnTo>
                      <a:pt x="154" y="4"/>
                    </a:lnTo>
                    <a:lnTo>
                      <a:pt x="155" y="3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408"/>
              <p:cNvSpPr>
                <a:spLocks noEditPoints="1"/>
              </p:cNvSpPr>
              <p:nvPr/>
            </p:nvSpPr>
            <p:spPr bwMode="auto">
              <a:xfrm>
                <a:off x="4736" y="1954"/>
                <a:ext cx="237" cy="528"/>
              </a:xfrm>
              <a:custGeom>
                <a:avLst/>
                <a:gdLst>
                  <a:gd name="T0" fmla="*/ 237 w 237"/>
                  <a:gd name="T1" fmla="*/ 527 h 528"/>
                  <a:gd name="T2" fmla="*/ 236 w 237"/>
                  <a:gd name="T3" fmla="*/ 528 h 528"/>
                  <a:gd name="T4" fmla="*/ 237 w 237"/>
                  <a:gd name="T5" fmla="*/ 528 h 528"/>
                  <a:gd name="T6" fmla="*/ 237 w 237"/>
                  <a:gd name="T7" fmla="*/ 528 h 528"/>
                  <a:gd name="T8" fmla="*/ 237 w 237"/>
                  <a:gd name="T9" fmla="*/ 527 h 528"/>
                  <a:gd name="T10" fmla="*/ 215 w 237"/>
                  <a:gd name="T11" fmla="*/ 386 h 528"/>
                  <a:gd name="T12" fmla="*/ 236 w 237"/>
                  <a:gd name="T13" fmla="*/ 521 h 528"/>
                  <a:gd name="T14" fmla="*/ 236 w 237"/>
                  <a:gd name="T15" fmla="*/ 521 h 528"/>
                  <a:gd name="T16" fmla="*/ 215 w 237"/>
                  <a:gd name="T17" fmla="*/ 386 h 528"/>
                  <a:gd name="T18" fmla="*/ 152 w 237"/>
                  <a:gd name="T19" fmla="*/ 9 h 528"/>
                  <a:gd name="T20" fmla="*/ 151 w 237"/>
                  <a:gd name="T21" fmla="*/ 9 h 528"/>
                  <a:gd name="T22" fmla="*/ 105 w 237"/>
                  <a:gd name="T23" fmla="*/ 147 h 528"/>
                  <a:gd name="T24" fmla="*/ 2 w 237"/>
                  <a:gd name="T25" fmla="*/ 458 h 528"/>
                  <a:gd name="T26" fmla="*/ 1 w 237"/>
                  <a:gd name="T27" fmla="*/ 462 h 528"/>
                  <a:gd name="T28" fmla="*/ 0 w 237"/>
                  <a:gd name="T29" fmla="*/ 463 h 528"/>
                  <a:gd name="T30" fmla="*/ 1 w 237"/>
                  <a:gd name="T31" fmla="*/ 463 h 528"/>
                  <a:gd name="T32" fmla="*/ 4 w 237"/>
                  <a:gd name="T33" fmla="*/ 463 h 528"/>
                  <a:gd name="T34" fmla="*/ 4 w 237"/>
                  <a:gd name="T35" fmla="*/ 464 h 528"/>
                  <a:gd name="T36" fmla="*/ 187 w 237"/>
                  <a:gd name="T37" fmla="*/ 515 h 528"/>
                  <a:gd name="T38" fmla="*/ 232 w 237"/>
                  <a:gd name="T39" fmla="*/ 527 h 528"/>
                  <a:gd name="T40" fmla="*/ 233 w 237"/>
                  <a:gd name="T41" fmla="*/ 527 h 528"/>
                  <a:gd name="T42" fmla="*/ 234 w 237"/>
                  <a:gd name="T43" fmla="*/ 527 h 528"/>
                  <a:gd name="T44" fmla="*/ 233 w 237"/>
                  <a:gd name="T45" fmla="*/ 524 h 528"/>
                  <a:gd name="T46" fmla="*/ 5 w 237"/>
                  <a:gd name="T47" fmla="*/ 461 h 528"/>
                  <a:gd name="T48" fmla="*/ 4 w 237"/>
                  <a:gd name="T49" fmla="*/ 461 h 528"/>
                  <a:gd name="T50" fmla="*/ 153 w 237"/>
                  <a:gd name="T51" fmla="*/ 13 h 528"/>
                  <a:gd name="T52" fmla="*/ 152 w 237"/>
                  <a:gd name="T53" fmla="*/ 9 h 528"/>
                  <a:gd name="T54" fmla="*/ 154 w 237"/>
                  <a:gd name="T55" fmla="*/ 0 h 528"/>
                  <a:gd name="T56" fmla="*/ 153 w 237"/>
                  <a:gd name="T57" fmla="*/ 3 h 528"/>
                  <a:gd name="T58" fmla="*/ 153 w 237"/>
                  <a:gd name="T59" fmla="*/ 3 h 528"/>
                  <a:gd name="T60" fmla="*/ 154 w 237"/>
                  <a:gd name="T61" fmla="*/ 4 h 528"/>
                  <a:gd name="T62" fmla="*/ 155 w 237"/>
                  <a:gd name="T63" fmla="*/ 3 h 528"/>
                  <a:gd name="T64" fmla="*/ 154 w 237"/>
                  <a:gd name="T65" fmla="*/ 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7" h="528">
                    <a:moveTo>
                      <a:pt x="237" y="527"/>
                    </a:moveTo>
                    <a:lnTo>
                      <a:pt x="236" y="528"/>
                    </a:lnTo>
                    <a:lnTo>
                      <a:pt x="237" y="528"/>
                    </a:lnTo>
                    <a:lnTo>
                      <a:pt x="237" y="528"/>
                    </a:lnTo>
                    <a:lnTo>
                      <a:pt x="237" y="527"/>
                    </a:lnTo>
                    <a:moveTo>
                      <a:pt x="215" y="386"/>
                    </a:moveTo>
                    <a:lnTo>
                      <a:pt x="236" y="521"/>
                    </a:lnTo>
                    <a:lnTo>
                      <a:pt x="236" y="521"/>
                    </a:lnTo>
                    <a:lnTo>
                      <a:pt x="215" y="386"/>
                    </a:lnTo>
                    <a:moveTo>
                      <a:pt x="152" y="9"/>
                    </a:moveTo>
                    <a:lnTo>
                      <a:pt x="151" y="9"/>
                    </a:lnTo>
                    <a:lnTo>
                      <a:pt x="105" y="147"/>
                    </a:lnTo>
                    <a:lnTo>
                      <a:pt x="2" y="458"/>
                    </a:lnTo>
                    <a:lnTo>
                      <a:pt x="1" y="462"/>
                    </a:lnTo>
                    <a:lnTo>
                      <a:pt x="0" y="463"/>
                    </a:lnTo>
                    <a:lnTo>
                      <a:pt x="1" y="463"/>
                    </a:lnTo>
                    <a:lnTo>
                      <a:pt x="4" y="463"/>
                    </a:lnTo>
                    <a:lnTo>
                      <a:pt x="4" y="464"/>
                    </a:lnTo>
                    <a:lnTo>
                      <a:pt x="187" y="515"/>
                    </a:lnTo>
                    <a:lnTo>
                      <a:pt x="232" y="527"/>
                    </a:lnTo>
                    <a:lnTo>
                      <a:pt x="233" y="527"/>
                    </a:lnTo>
                    <a:lnTo>
                      <a:pt x="234" y="527"/>
                    </a:lnTo>
                    <a:lnTo>
                      <a:pt x="233" y="524"/>
                    </a:lnTo>
                    <a:lnTo>
                      <a:pt x="5" y="461"/>
                    </a:lnTo>
                    <a:lnTo>
                      <a:pt x="4" y="461"/>
                    </a:lnTo>
                    <a:lnTo>
                      <a:pt x="153" y="13"/>
                    </a:lnTo>
                    <a:lnTo>
                      <a:pt x="152" y="9"/>
                    </a:lnTo>
                    <a:moveTo>
                      <a:pt x="154" y="0"/>
                    </a:moveTo>
                    <a:lnTo>
                      <a:pt x="153" y="3"/>
                    </a:lnTo>
                    <a:lnTo>
                      <a:pt x="153" y="3"/>
                    </a:lnTo>
                    <a:lnTo>
                      <a:pt x="154" y="4"/>
                    </a:lnTo>
                    <a:lnTo>
                      <a:pt x="155" y="3"/>
                    </a:lnTo>
                    <a:lnTo>
                      <a:pt x="1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409"/>
              <p:cNvSpPr>
                <a:spLocks noEditPoints="1"/>
              </p:cNvSpPr>
              <p:nvPr/>
            </p:nvSpPr>
            <p:spPr bwMode="auto">
              <a:xfrm>
                <a:off x="4888" y="1806"/>
                <a:ext cx="399" cy="680"/>
              </a:xfrm>
              <a:custGeom>
                <a:avLst/>
                <a:gdLst>
                  <a:gd name="T0" fmla="*/ 383 w 399"/>
                  <a:gd name="T1" fmla="*/ 5 h 680"/>
                  <a:gd name="T2" fmla="*/ 383 w 399"/>
                  <a:gd name="T3" fmla="*/ 5 h 680"/>
                  <a:gd name="T4" fmla="*/ 8 w 399"/>
                  <a:gd name="T5" fmla="*/ 150 h 680"/>
                  <a:gd name="T6" fmla="*/ 8 w 399"/>
                  <a:gd name="T7" fmla="*/ 150 h 680"/>
                  <a:gd name="T8" fmla="*/ 383 w 399"/>
                  <a:gd name="T9" fmla="*/ 5 h 680"/>
                  <a:gd name="T10" fmla="*/ 397 w 399"/>
                  <a:gd name="T11" fmla="*/ 4 h 680"/>
                  <a:gd name="T12" fmla="*/ 392 w 399"/>
                  <a:gd name="T13" fmla="*/ 5 h 680"/>
                  <a:gd name="T14" fmla="*/ 84 w 399"/>
                  <a:gd name="T15" fmla="*/ 668 h 680"/>
                  <a:gd name="T16" fmla="*/ 84 w 399"/>
                  <a:gd name="T17" fmla="*/ 669 h 680"/>
                  <a:gd name="T18" fmla="*/ 63 w 399"/>
                  <a:gd name="T19" fmla="*/ 534 h 680"/>
                  <a:gd name="T20" fmla="*/ 4 w 399"/>
                  <a:gd name="T21" fmla="*/ 156 h 680"/>
                  <a:gd name="T22" fmla="*/ 4 w 399"/>
                  <a:gd name="T23" fmla="*/ 155 h 680"/>
                  <a:gd name="T24" fmla="*/ 4 w 399"/>
                  <a:gd name="T25" fmla="*/ 155 h 680"/>
                  <a:gd name="T26" fmla="*/ 203 w 399"/>
                  <a:gd name="T27" fmla="*/ 78 h 680"/>
                  <a:gd name="T28" fmla="*/ 3 w 399"/>
                  <a:gd name="T29" fmla="*/ 156 h 680"/>
                  <a:gd name="T30" fmla="*/ 2 w 399"/>
                  <a:gd name="T31" fmla="*/ 157 h 680"/>
                  <a:gd name="T32" fmla="*/ 1 w 399"/>
                  <a:gd name="T33" fmla="*/ 156 h 680"/>
                  <a:gd name="T34" fmla="*/ 0 w 399"/>
                  <a:gd name="T35" fmla="*/ 157 h 680"/>
                  <a:gd name="T36" fmla="*/ 1 w 399"/>
                  <a:gd name="T37" fmla="*/ 161 h 680"/>
                  <a:gd name="T38" fmla="*/ 1 w 399"/>
                  <a:gd name="T39" fmla="*/ 161 h 680"/>
                  <a:gd name="T40" fmla="*/ 81 w 399"/>
                  <a:gd name="T41" fmla="*/ 672 h 680"/>
                  <a:gd name="T42" fmla="*/ 82 w 399"/>
                  <a:gd name="T43" fmla="*/ 675 h 680"/>
                  <a:gd name="T44" fmla="*/ 83 w 399"/>
                  <a:gd name="T45" fmla="*/ 680 h 680"/>
                  <a:gd name="T46" fmla="*/ 84 w 399"/>
                  <a:gd name="T47" fmla="*/ 676 h 680"/>
                  <a:gd name="T48" fmla="*/ 85 w 399"/>
                  <a:gd name="T49" fmla="*/ 675 h 680"/>
                  <a:gd name="T50" fmla="*/ 85 w 399"/>
                  <a:gd name="T51" fmla="*/ 674 h 680"/>
                  <a:gd name="T52" fmla="*/ 88 w 399"/>
                  <a:gd name="T53" fmla="*/ 667 h 680"/>
                  <a:gd name="T54" fmla="*/ 396 w 399"/>
                  <a:gd name="T55" fmla="*/ 4 h 680"/>
                  <a:gd name="T56" fmla="*/ 397 w 399"/>
                  <a:gd name="T57" fmla="*/ 4 h 680"/>
                  <a:gd name="T58" fmla="*/ 399 w 399"/>
                  <a:gd name="T59" fmla="*/ 0 h 680"/>
                  <a:gd name="T60" fmla="*/ 398 w 399"/>
                  <a:gd name="T61" fmla="*/ 0 h 680"/>
                  <a:gd name="T62" fmla="*/ 395 w 399"/>
                  <a:gd name="T63" fmla="*/ 0 h 680"/>
                  <a:gd name="T64" fmla="*/ 395 w 399"/>
                  <a:gd name="T65" fmla="*/ 0 h 680"/>
                  <a:gd name="T66" fmla="*/ 395 w 399"/>
                  <a:gd name="T67" fmla="*/ 2 h 680"/>
                  <a:gd name="T68" fmla="*/ 395 w 399"/>
                  <a:gd name="T69" fmla="*/ 0 h 680"/>
                  <a:gd name="T70" fmla="*/ 398 w 399"/>
                  <a:gd name="T71" fmla="*/ 0 h 680"/>
                  <a:gd name="T72" fmla="*/ 399 w 399"/>
                  <a:gd name="T73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9" h="680">
                    <a:moveTo>
                      <a:pt x="383" y="5"/>
                    </a:moveTo>
                    <a:lnTo>
                      <a:pt x="383" y="5"/>
                    </a:lnTo>
                    <a:lnTo>
                      <a:pt x="8" y="150"/>
                    </a:lnTo>
                    <a:lnTo>
                      <a:pt x="8" y="150"/>
                    </a:lnTo>
                    <a:lnTo>
                      <a:pt x="383" y="5"/>
                    </a:lnTo>
                    <a:close/>
                    <a:moveTo>
                      <a:pt x="397" y="4"/>
                    </a:moveTo>
                    <a:lnTo>
                      <a:pt x="392" y="5"/>
                    </a:lnTo>
                    <a:lnTo>
                      <a:pt x="84" y="668"/>
                    </a:lnTo>
                    <a:lnTo>
                      <a:pt x="84" y="669"/>
                    </a:lnTo>
                    <a:lnTo>
                      <a:pt x="63" y="534"/>
                    </a:lnTo>
                    <a:lnTo>
                      <a:pt x="4" y="156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03" y="78"/>
                    </a:lnTo>
                    <a:lnTo>
                      <a:pt x="3" y="156"/>
                    </a:lnTo>
                    <a:lnTo>
                      <a:pt x="2" y="157"/>
                    </a:lnTo>
                    <a:lnTo>
                      <a:pt x="1" y="156"/>
                    </a:lnTo>
                    <a:lnTo>
                      <a:pt x="0" y="157"/>
                    </a:lnTo>
                    <a:lnTo>
                      <a:pt x="1" y="161"/>
                    </a:lnTo>
                    <a:lnTo>
                      <a:pt x="1" y="161"/>
                    </a:lnTo>
                    <a:lnTo>
                      <a:pt x="81" y="672"/>
                    </a:lnTo>
                    <a:lnTo>
                      <a:pt x="82" y="675"/>
                    </a:lnTo>
                    <a:lnTo>
                      <a:pt x="83" y="680"/>
                    </a:lnTo>
                    <a:lnTo>
                      <a:pt x="84" y="676"/>
                    </a:lnTo>
                    <a:lnTo>
                      <a:pt x="85" y="675"/>
                    </a:lnTo>
                    <a:lnTo>
                      <a:pt x="85" y="674"/>
                    </a:lnTo>
                    <a:lnTo>
                      <a:pt x="88" y="667"/>
                    </a:lnTo>
                    <a:lnTo>
                      <a:pt x="396" y="4"/>
                    </a:lnTo>
                    <a:lnTo>
                      <a:pt x="397" y="4"/>
                    </a:lnTo>
                    <a:close/>
                    <a:moveTo>
                      <a:pt x="399" y="0"/>
                    </a:moveTo>
                    <a:lnTo>
                      <a:pt x="398" y="0"/>
                    </a:lnTo>
                    <a:lnTo>
                      <a:pt x="395" y="0"/>
                    </a:lnTo>
                    <a:lnTo>
                      <a:pt x="395" y="0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398" y="0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410"/>
              <p:cNvSpPr>
                <a:spLocks noEditPoints="1"/>
              </p:cNvSpPr>
              <p:nvPr/>
            </p:nvSpPr>
            <p:spPr bwMode="auto">
              <a:xfrm>
                <a:off x="4888" y="1806"/>
                <a:ext cx="399" cy="680"/>
              </a:xfrm>
              <a:custGeom>
                <a:avLst/>
                <a:gdLst>
                  <a:gd name="T0" fmla="*/ 383 w 399"/>
                  <a:gd name="T1" fmla="*/ 5 h 680"/>
                  <a:gd name="T2" fmla="*/ 383 w 399"/>
                  <a:gd name="T3" fmla="*/ 5 h 680"/>
                  <a:gd name="T4" fmla="*/ 8 w 399"/>
                  <a:gd name="T5" fmla="*/ 150 h 680"/>
                  <a:gd name="T6" fmla="*/ 8 w 399"/>
                  <a:gd name="T7" fmla="*/ 150 h 680"/>
                  <a:gd name="T8" fmla="*/ 383 w 399"/>
                  <a:gd name="T9" fmla="*/ 5 h 680"/>
                  <a:gd name="T10" fmla="*/ 397 w 399"/>
                  <a:gd name="T11" fmla="*/ 4 h 680"/>
                  <a:gd name="T12" fmla="*/ 392 w 399"/>
                  <a:gd name="T13" fmla="*/ 5 h 680"/>
                  <a:gd name="T14" fmla="*/ 84 w 399"/>
                  <a:gd name="T15" fmla="*/ 668 h 680"/>
                  <a:gd name="T16" fmla="*/ 84 w 399"/>
                  <a:gd name="T17" fmla="*/ 669 h 680"/>
                  <a:gd name="T18" fmla="*/ 63 w 399"/>
                  <a:gd name="T19" fmla="*/ 534 h 680"/>
                  <a:gd name="T20" fmla="*/ 4 w 399"/>
                  <a:gd name="T21" fmla="*/ 156 h 680"/>
                  <a:gd name="T22" fmla="*/ 4 w 399"/>
                  <a:gd name="T23" fmla="*/ 155 h 680"/>
                  <a:gd name="T24" fmla="*/ 4 w 399"/>
                  <a:gd name="T25" fmla="*/ 155 h 680"/>
                  <a:gd name="T26" fmla="*/ 203 w 399"/>
                  <a:gd name="T27" fmla="*/ 78 h 680"/>
                  <a:gd name="T28" fmla="*/ 3 w 399"/>
                  <a:gd name="T29" fmla="*/ 156 h 680"/>
                  <a:gd name="T30" fmla="*/ 2 w 399"/>
                  <a:gd name="T31" fmla="*/ 157 h 680"/>
                  <a:gd name="T32" fmla="*/ 1 w 399"/>
                  <a:gd name="T33" fmla="*/ 156 h 680"/>
                  <a:gd name="T34" fmla="*/ 0 w 399"/>
                  <a:gd name="T35" fmla="*/ 157 h 680"/>
                  <a:gd name="T36" fmla="*/ 1 w 399"/>
                  <a:gd name="T37" fmla="*/ 161 h 680"/>
                  <a:gd name="T38" fmla="*/ 1 w 399"/>
                  <a:gd name="T39" fmla="*/ 161 h 680"/>
                  <a:gd name="T40" fmla="*/ 81 w 399"/>
                  <a:gd name="T41" fmla="*/ 672 h 680"/>
                  <a:gd name="T42" fmla="*/ 82 w 399"/>
                  <a:gd name="T43" fmla="*/ 675 h 680"/>
                  <a:gd name="T44" fmla="*/ 83 w 399"/>
                  <a:gd name="T45" fmla="*/ 680 h 680"/>
                  <a:gd name="T46" fmla="*/ 84 w 399"/>
                  <a:gd name="T47" fmla="*/ 676 h 680"/>
                  <a:gd name="T48" fmla="*/ 85 w 399"/>
                  <a:gd name="T49" fmla="*/ 675 h 680"/>
                  <a:gd name="T50" fmla="*/ 85 w 399"/>
                  <a:gd name="T51" fmla="*/ 674 h 680"/>
                  <a:gd name="T52" fmla="*/ 88 w 399"/>
                  <a:gd name="T53" fmla="*/ 667 h 680"/>
                  <a:gd name="T54" fmla="*/ 396 w 399"/>
                  <a:gd name="T55" fmla="*/ 4 h 680"/>
                  <a:gd name="T56" fmla="*/ 397 w 399"/>
                  <a:gd name="T57" fmla="*/ 4 h 680"/>
                  <a:gd name="T58" fmla="*/ 399 w 399"/>
                  <a:gd name="T59" fmla="*/ 0 h 680"/>
                  <a:gd name="T60" fmla="*/ 398 w 399"/>
                  <a:gd name="T61" fmla="*/ 0 h 680"/>
                  <a:gd name="T62" fmla="*/ 395 w 399"/>
                  <a:gd name="T63" fmla="*/ 0 h 680"/>
                  <a:gd name="T64" fmla="*/ 395 w 399"/>
                  <a:gd name="T65" fmla="*/ 0 h 680"/>
                  <a:gd name="T66" fmla="*/ 395 w 399"/>
                  <a:gd name="T67" fmla="*/ 2 h 680"/>
                  <a:gd name="T68" fmla="*/ 395 w 399"/>
                  <a:gd name="T69" fmla="*/ 0 h 680"/>
                  <a:gd name="T70" fmla="*/ 398 w 399"/>
                  <a:gd name="T71" fmla="*/ 0 h 680"/>
                  <a:gd name="T72" fmla="*/ 399 w 399"/>
                  <a:gd name="T73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9" h="680">
                    <a:moveTo>
                      <a:pt x="383" y="5"/>
                    </a:moveTo>
                    <a:lnTo>
                      <a:pt x="383" y="5"/>
                    </a:lnTo>
                    <a:lnTo>
                      <a:pt x="8" y="150"/>
                    </a:lnTo>
                    <a:lnTo>
                      <a:pt x="8" y="150"/>
                    </a:lnTo>
                    <a:lnTo>
                      <a:pt x="383" y="5"/>
                    </a:lnTo>
                    <a:moveTo>
                      <a:pt x="397" y="4"/>
                    </a:moveTo>
                    <a:lnTo>
                      <a:pt x="392" y="5"/>
                    </a:lnTo>
                    <a:lnTo>
                      <a:pt x="84" y="668"/>
                    </a:lnTo>
                    <a:lnTo>
                      <a:pt x="84" y="669"/>
                    </a:lnTo>
                    <a:lnTo>
                      <a:pt x="63" y="534"/>
                    </a:lnTo>
                    <a:lnTo>
                      <a:pt x="4" y="156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03" y="78"/>
                    </a:lnTo>
                    <a:lnTo>
                      <a:pt x="3" y="156"/>
                    </a:lnTo>
                    <a:lnTo>
                      <a:pt x="2" y="157"/>
                    </a:lnTo>
                    <a:lnTo>
                      <a:pt x="1" y="156"/>
                    </a:lnTo>
                    <a:lnTo>
                      <a:pt x="0" y="157"/>
                    </a:lnTo>
                    <a:lnTo>
                      <a:pt x="1" y="161"/>
                    </a:lnTo>
                    <a:lnTo>
                      <a:pt x="1" y="161"/>
                    </a:lnTo>
                    <a:lnTo>
                      <a:pt x="81" y="672"/>
                    </a:lnTo>
                    <a:lnTo>
                      <a:pt x="82" y="675"/>
                    </a:lnTo>
                    <a:lnTo>
                      <a:pt x="83" y="680"/>
                    </a:lnTo>
                    <a:lnTo>
                      <a:pt x="84" y="676"/>
                    </a:lnTo>
                    <a:lnTo>
                      <a:pt x="85" y="675"/>
                    </a:lnTo>
                    <a:lnTo>
                      <a:pt x="85" y="674"/>
                    </a:lnTo>
                    <a:lnTo>
                      <a:pt x="88" y="667"/>
                    </a:lnTo>
                    <a:lnTo>
                      <a:pt x="396" y="4"/>
                    </a:lnTo>
                    <a:lnTo>
                      <a:pt x="397" y="4"/>
                    </a:lnTo>
                    <a:moveTo>
                      <a:pt x="399" y="0"/>
                    </a:moveTo>
                    <a:lnTo>
                      <a:pt x="398" y="0"/>
                    </a:lnTo>
                    <a:lnTo>
                      <a:pt x="395" y="0"/>
                    </a:lnTo>
                    <a:lnTo>
                      <a:pt x="395" y="0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398" y="0"/>
                    </a:lnTo>
                    <a:lnTo>
                      <a:pt x="39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411"/>
              <p:cNvSpPr>
                <a:spLocks noEditPoints="1"/>
              </p:cNvSpPr>
              <p:nvPr/>
            </p:nvSpPr>
            <p:spPr bwMode="auto">
              <a:xfrm>
                <a:off x="4883" y="1806"/>
                <a:ext cx="412" cy="158"/>
              </a:xfrm>
              <a:custGeom>
                <a:avLst/>
                <a:gdLst>
                  <a:gd name="T0" fmla="*/ 5 w 412"/>
                  <a:gd name="T1" fmla="*/ 154 h 158"/>
                  <a:gd name="T2" fmla="*/ 3 w 412"/>
                  <a:gd name="T3" fmla="*/ 156 h 158"/>
                  <a:gd name="T4" fmla="*/ 3 w 412"/>
                  <a:gd name="T5" fmla="*/ 156 h 158"/>
                  <a:gd name="T6" fmla="*/ 0 w 412"/>
                  <a:gd name="T7" fmla="*/ 158 h 158"/>
                  <a:gd name="T8" fmla="*/ 4 w 412"/>
                  <a:gd name="T9" fmla="*/ 157 h 158"/>
                  <a:gd name="T10" fmla="*/ 4 w 412"/>
                  <a:gd name="T11" fmla="*/ 157 h 158"/>
                  <a:gd name="T12" fmla="*/ 5 w 412"/>
                  <a:gd name="T13" fmla="*/ 157 h 158"/>
                  <a:gd name="T14" fmla="*/ 6 w 412"/>
                  <a:gd name="T15" fmla="*/ 156 h 158"/>
                  <a:gd name="T16" fmla="*/ 5 w 412"/>
                  <a:gd name="T17" fmla="*/ 154 h 158"/>
                  <a:gd name="T18" fmla="*/ 129 w 412"/>
                  <a:gd name="T19" fmla="*/ 32 h 158"/>
                  <a:gd name="T20" fmla="*/ 129 w 412"/>
                  <a:gd name="T21" fmla="*/ 32 h 158"/>
                  <a:gd name="T22" fmla="*/ 127 w 412"/>
                  <a:gd name="T23" fmla="*/ 33 h 158"/>
                  <a:gd name="T24" fmla="*/ 8 w 412"/>
                  <a:gd name="T25" fmla="*/ 151 h 158"/>
                  <a:gd name="T26" fmla="*/ 7 w 412"/>
                  <a:gd name="T27" fmla="*/ 152 h 158"/>
                  <a:gd name="T28" fmla="*/ 7 w 412"/>
                  <a:gd name="T29" fmla="*/ 152 h 158"/>
                  <a:gd name="T30" fmla="*/ 129 w 412"/>
                  <a:gd name="T31" fmla="*/ 32 h 158"/>
                  <a:gd name="T32" fmla="*/ 412 w 412"/>
                  <a:gd name="T33" fmla="*/ 0 h 158"/>
                  <a:gd name="T34" fmla="*/ 405 w 412"/>
                  <a:gd name="T35" fmla="*/ 0 h 158"/>
                  <a:gd name="T36" fmla="*/ 405 w 412"/>
                  <a:gd name="T37" fmla="*/ 0 h 158"/>
                  <a:gd name="T38" fmla="*/ 403 w 412"/>
                  <a:gd name="T39" fmla="*/ 0 h 158"/>
                  <a:gd name="T40" fmla="*/ 400 w 412"/>
                  <a:gd name="T41" fmla="*/ 0 h 158"/>
                  <a:gd name="T42" fmla="*/ 400 w 412"/>
                  <a:gd name="T43" fmla="*/ 2 h 158"/>
                  <a:gd name="T44" fmla="*/ 400 w 412"/>
                  <a:gd name="T45" fmla="*/ 0 h 158"/>
                  <a:gd name="T46" fmla="*/ 400 w 412"/>
                  <a:gd name="T47" fmla="*/ 0 h 158"/>
                  <a:gd name="T48" fmla="*/ 392 w 412"/>
                  <a:gd name="T49" fmla="*/ 1 h 158"/>
                  <a:gd name="T50" fmla="*/ 139 w 412"/>
                  <a:gd name="T51" fmla="*/ 28 h 158"/>
                  <a:gd name="T52" fmla="*/ 133 w 412"/>
                  <a:gd name="T53" fmla="*/ 29 h 158"/>
                  <a:gd name="T54" fmla="*/ 132 w 412"/>
                  <a:gd name="T55" fmla="*/ 29 h 158"/>
                  <a:gd name="T56" fmla="*/ 133 w 412"/>
                  <a:gd name="T57" fmla="*/ 29 h 158"/>
                  <a:gd name="T58" fmla="*/ 134 w 412"/>
                  <a:gd name="T59" fmla="*/ 30 h 158"/>
                  <a:gd name="T60" fmla="*/ 82 w 412"/>
                  <a:gd name="T61" fmla="*/ 81 h 158"/>
                  <a:gd name="T62" fmla="*/ 132 w 412"/>
                  <a:gd name="T63" fmla="*/ 32 h 158"/>
                  <a:gd name="T64" fmla="*/ 133 w 412"/>
                  <a:gd name="T65" fmla="*/ 32 h 158"/>
                  <a:gd name="T66" fmla="*/ 134 w 412"/>
                  <a:gd name="T67" fmla="*/ 32 h 158"/>
                  <a:gd name="T68" fmla="*/ 337 w 412"/>
                  <a:gd name="T69" fmla="*/ 11 h 158"/>
                  <a:gd name="T70" fmla="*/ 388 w 412"/>
                  <a:gd name="T71" fmla="*/ 5 h 158"/>
                  <a:gd name="T72" fmla="*/ 13 w 412"/>
                  <a:gd name="T73" fmla="*/ 150 h 158"/>
                  <a:gd name="T74" fmla="*/ 8 w 412"/>
                  <a:gd name="T75" fmla="*/ 156 h 158"/>
                  <a:gd name="T76" fmla="*/ 208 w 412"/>
                  <a:gd name="T77" fmla="*/ 78 h 158"/>
                  <a:gd name="T78" fmla="*/ 397 w 412"/>
                  <a:gd name="T79" fmla="*/ 5 h 158"/>
                  <a:gd name="T80" fmla="*/ 397 w 412"/>
                  <a:gd name="T81" fmla="*/ 5 h 158"/>
                  <a:gd name="T82" fmla="*/ 402 w 412"/>
                  <a:gd name="T83" fmla="*/ 4 h 158"/>
                  <a:gd name="T84" fmla="*/ 402 w 412"/>
                  <a:gd name="T85" fmla="*/ 4 h 158"/>
                  <a:gd name="T86" fmla="*/ 406 w 412"/>
                  <a:gd name="T87" fmla="*/ 2 h 158"/>
                  <a:gd name="T88" fmla="*/ 412 w 412"/>
                  <a:gd name="T8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2" h="158">
                    <a:moveTo>
                      <a:pt x="5" y="154"/>
                    </a:moveTo>
                    <a:lnTo>
                      <a:pt x="3" y="156"/>
                    </a:lnTo>
                    <a:lnTo>
                      <a:pt x="3" y="156"/>
                    </a:lnTo>
                    <a:lnTo>
                      <a:pt x="0" y="158"/>
                    </a:lnTo>
                    <a:lnTo>
                      <a:pt x="4" y="157"/>
                    </a:lnTo>
                    <a:lnTo>
                      <a:pt x="4" y="157"/>
                    </a:lnTo>
                    <a:lnTo>
                      <a:pt x="5" y="157"/>
                    </a:lnTo>
                    <a:lnTo>
                      <a:pt x="6" y="156"/>
                    </a:lnTo>
                    <a:lnTo>
                      <a:pt x="5" y="154"/>
                    </a:lnTo>
                    <a:close/>
                    <a:moveTo>
                      <a:pt x="129" y="32"/>
                    </a:moveTo>
                    <a:lnTo>
                      <a:pt x="129" y="32"/>
                    </a:lnTo>
                    <a:lnTo>
                      <a:pt x="127" y="33"/>
                    </a:lnTo>
                    <a:lnTo>
                      <a:pt x="8" y="151"/>
                    </a:lnTo>
                    <a:lnTo>
                      <a:pt x="7" y="152"/>
                    </a:lnTo>
                    <a:lnTo>
                      <a:pt x="7" y="152"/>
                    </a:lnTo>
                    <a:lnTo>
                      <a:pt x="129" y="32"/>
                    </a:lnTo>
                    <a:close/>
                    <a:moveTo>
                      <a:pt x="412" y="0"/>
                    </a:moveTo>
                    <a:lnTo>
                      <a:pt x="405" y="0"/>
                    </a:lnTo>
                    <a:lnTo>
                      <a:pt x="405" y="0"/>
                    </a:lnTo>
                    <a:lnTo>
                      <a:pt x="403" y="0"/>
                    </a:lnTo>
                    <a:lnTo>
                      <a:pt x="400" y="0"/>
                    </a:lnTo>
                    <a:lnTo>
                      <a:pt x="400" y="2"/>
                    </a:lnTo>
                    <a:lnTo>
                      <a:pt x="400" y="0"/>
                    </a:lnTo>
                    <a:lnTo>
                      <a:pt x="400" y="0"/>
                    </a:lnTo>
                    <a:lnTo>
                      <a:pt x="392" y="1"/>
                    </a:lnTo>
                    <a:lnTo>
                      <a:pt x="139" y="28"/>
                    </a:lnTo>
                    <a:lnTo>
                      <a:pt x="133" y="29"/>
                    </a:lnTo>
                    <a:lnTo>
                      <a:pt x="132" y="29"/>
                    </a:lnTo>
                    <a:lnTo>
                      <a:pt x="133" y="29"/>
                    </a:lnTo>
                    <a:lnTo>
                      <a:pt x="134" y="30"/>
                    </a:lnTo>
                    <a:lnTo>
                      <a:pt x="82" y="81"/>
                    </a:lnTo>
                    <a:lnTo>
                      <a:pt x="132" y="32"/>
                    </a:lnTo>
                    <a:lnTo>
                      <a:pt x="133" y="32"/>
                    </a:lnTo>
                    <a:lnTo>
                      <a:pt x="134" y="32"/>
                    </a:lnTo>
                    <a:lnTo>
                      <a:pt x="337" y="11"/>
                    </a:lnTo>
                    <a:lnTo>
                      <a:pt x="388" y="5"/>
                    </a:lnTo>
                    <a:lnTo>
                      <a:pt x="13" y="150"/>
                    </a:lnTo>
                    <a:lnTo>
                      <a:pt x="8" y="156"/>
                    </a:lnTo>
                    <a:lnTo>
                      <a:pt x="208" y="78"/>
                    </a:lnTo>
                    <a:lnTo>
                      <a:pt x="397" y="5"/>
                    </a:lnTo>
                    <a:lnTo>
                      <a:pt x="397" y="5"/>
                    </a:lnTo>
                    <a:lnTo>
                      <a:pt x="402" y="4"/>
                    </a:lnTo>
                    <a:lnTo>
                      <a:pt x="402" y="4"/>
                    </a:lnTo>
                    <a:lnTo>
                      <a:pt x="406" y="2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12"/>
              <p:cNvSpPr>
                <a:spLocks noEditPoints="1"/>
              </p:cNvSpPr>
              <p:nvPr/>
            </p:nvSpPr>
            <p:spPr bwMode="auto">
              <a:xfrm>
                <a:off x="4883" y="1806"/>
                <a:ext cx="412" cy="158"/>
              </a:xfrm>
              <a:custGeom>
                <a:avLst/>
                <a:gdLst>
                  <a:gd name="T0" fmla="*/ 5 w 412"/>
                  <a:gd name="T1" fmla="*/ 154 h 158"/>
                  <a:gd name="T2" fmla="*/ 3 w 412"/>
                  <a:gd name="T3" fmla="*/ 156 h 158"/>
                  <a:gd name="T4" fmla="*/ 3 w 412"/>
                  <a:gd name="T5" fmla="*/ 156 h 158"/>
                  <a:gd name="T6" fmla="*/ 0 w 412"/>
                  <a:gd name="T7" fmla="*/ 158 h 158"/>
                  <a:gd name="T8" fmla="*/ 4 w 412"/>
                  <a:gd name="T9" fmla="*/ 157 h 158"/>
                  <a:gd name="T10" fmla="*/ 4 w 412"/>
                  <a:gd name="T11" fmla="*/ 157 h 158"/>
                  <a:gd name="T12" fmla="*/ 5 w 412"/>
                  <a:gd name="T13" fmla="*/ 157 h 158"/>
                  <a:gd name="T14" fmla="*/ 6 w 412"/>
                  <a:gd name="T15" fmla="*/ 156 h 158"/>
                  <a:gd name="T16" fmla="*/ 5 w 412"/>
                  <a:gd name="T17" fmla="*/ 154 h 158"/>
                  <a:gd name="T18" fmla="*/ 129 w 412"/>
                  <a:gd name="T19" fmla="*/ 32 h 158"/>
                  <a:gd name="T20" fmla="*/ 129 w 412"/>
                  <a:gd name="T21" fmla="*/ 32 h 158"/>
                  <a:gd name="T22" fmla="*/ 127 w 412"/>
                  <a:gd name="T23" fmla="*/ 33 h 158"/>
                  <a:gd name="T24" fmla="*/ 8 w 412"/>
                  <a:gd name="T25" fmla="*/ 151 h 158"/>
                  <a:gd name="T26" fmla="*/ 7 w 412"/>
                  <a:gd name="T27" fmla="*/ 152 h 158"/>
                  <a:gd name="T28" fmla="*/ 7 w 412"/>
                  <a:gd name="T29" fmla="*/ 152 h 158"/>
                  <a:gd name="T30" fmla="*/ 129 w 412"/>
                  <a:gd name="T31" fmla="*/ 32 h 158"/>
                  <a:gd name="T32" fmla="*/ 412 w 412"/>
                  <a:gd name="T33" fmla="*/ 0 h 158"/>
                  <a:gd name="T34" fmla="*/ 405 w 412"/>
                  <a:gd name="T35" fmla="*/ 0 h 158"/>
                  <a:gd name="T36" fmla="*/ 405 w 412"/>
                  <a:gd name="T37" fmla="*/ 0 h 158"/>
                  <a:gd name="T38" fmla="*/ 403 w 412"/>
                  <a:gd name="T39" fmla="*/ 0 h 158"/>
                  <a:gd name="T40" fmla="*/ 400 w 412"/>
                  <a:gd name="T41" fmla="*/ 0 h 158"/>
                  <a:gd name="T42" fmla="*/ 400 w 412"/>
                  <a:gd name="T43" fmla="*/ 2 h 158"/>
                  <a:gd name="T44" fmla="*/ 400 w 412"/>
                  <a:gd name="T45" fmla="*/ 0 h 158"/>
                  <a:gd name="T46" fmla="*/ 400 w 412"/>
                  <a:gd name="T47" fmla="*/ 0 h 158"/>
                  <a:gd name="T48" fmla="*/ 392 w 412"/>
                  <a:gd name="T49" fmla="*/ 1 h 158"/>
                  <a:gd name="T50" fmla="*/ 139 w 412"/>
                  <a:gd name="T51" fmla="*/ 28 h 158"/>
                  <a:gd name="T52" fmla="*/ 133 w 412"/>
                  <a:gd name="T53" fmla="*/ 29 h 158"/>
                  <a:gd name="T54" fmla="*/ 132 w 412"/>
                  <a:gd name="T55" fmla="*/ 29 h 158"/>
                  <a:gd name="T56" fmla="*/ 133 w 412"/>
                  <a:gd name="T57" fmla="*/ 29 h 158"/>
                  <a:gd name="T58" fmla="*/ 134 w 412"/>
                  <a:gd name="T59" fmla="*/ 30 h 158"/>
                  <a:gd name="T60" fmla="*/ 82 w 412"/>
                  <a:gd name="T61" fmla="*/ 81 h 158"/>
                  <a:gd name="T62" fmla="*/ 132 w 412"/>
                  <a:gd name="T63" fmla="*/ 32 h 158"/>
                  <a:gd name="T64" fmla="*/ 133 w 412"/>
                  <a:gd name="T65" fmla="*/ 32 h 158"/>
                  <a:gd name="T66" fmla="*/ 134 w 412"/>
                  <a:gd name="T67" fmla="*/ 32 h 158"/>
                  <a:gd name="T68" fmla="*/ 337 w 412"/>
                  <a:gd name="T69" fmla="*/ 11 h 158"/>
                  <a:gd name="T70" fmla="*/ 388 w 412"/>
                  <a:gd name="T71" fmla="*/ 5 h 158"/>
                  <a:gd name="T72" fmla="*/ 13 w 412"/>
                  <a:gd name="T73" fmla="*/ 150 h 158"/>
                  <a:gd name="T74" fmla="*/ 8 w 412"/>
                  <a:gd name="T75" fmla="*/ 156 h 158"/>
                  <a:gd name="T76" fmla="*/ 208 w 412"/>
                  <a:gd name="T77" fmla="*/ 78 h 158"/>
                  <a:gd name="T78" fmla="*/ 397 w 412"/>
                  <a:gd name="T79" fmla="*/ 5 h 158"/>
                  <a:gd name="T80" fmla="*/ 397 w 412"/>
                  <a:gd name="T81" fmla="*/ 5 h 158"/>
                  <a:gd name="T82" fmla="*/ 402 w 412"/>
                  <a:gd name="T83" fmla="*/ 4 h 158"/>
                  <a:gd name="T84" fmla="*/ 402 w 412"/>
                  <a:gd name="T85" fmla="*/ 4 h 158"/>
                  <a:gd name="T86" fmla="*/ 406 w 412"/>
                  <a:gd name="T87" fmla="*/ 2 h 158"/>
                  <a:gd name="T88" fmla="*/ 412 w 412"/>
                  <a:gd name="T8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2" h="158">
                    <a:moveTo>
                      <a:pt x="5" y="154"/>
                    </a:moveTo>
                    <a:lnTo>
                      <a:pt x="3" y="156"/>
                    </a:lnTo>
                    <a:lnTo>
                      <a:pt x="3" y="156"/>
                    </a:lnTo>
                    <a:lnTo>
                      <a:pt x="0" y="158"/>
                    </a:lnTo>
                    <a:lnTo>
                      <a:pt x="4" y="157"/>
                    </a:lnTo>
                    <a:lnTo>
                      <a:pt x="4" y="157"/>
                    </a:lnTo>
                    <a:lnTo>
                      <a:pt x="5" y="157"/>
                    </a:lnTo>
                    <a:lnTo>
                      <a:pt x="6" y="156"/>
                    </a:lnTo>
                    <a:lnTo>
                      <a:pt x="5" y="154"/>
                    </a:lnTo>
                    <a:moveTo>
                      <a:pt x="129" y="32"/>
                    </a:moveTo>
                    <a:lnTo>
                      <a:pt x="129" y="32"/>
                    </a:lnTo>
                    <a:lnTo>
                      <a:pt x="127" y="33"/>
                    </a:lnTo>
                    <a:lnTo>
                      <a:pt x="8" y="151"/>
                    </a:lnTo>
                    <a:lnTo>
                      <a:pt x="7" y="152"/>
                    </a:lnTo>
                    <a:lnTo>
                      <a:pt x="7" y="152"/>
                    </a:lnTo>
                    <a:lnTo>
                      <a:pt x="129" y="32"/>
                    </a:lnTo>
                    <a:moveTo>
                      <a:pt x="412" y="0"/>
                    </a:moveTo>
                    <a:lnTo>
                      <a:pt x="405" y="0"/>
                    </a:lnTo>
                    <a:lnTo>
                      <a:pt x="405" y="0"/>
                    </a:lnTo>
                    <a:lnTo>
                      <a:pt x="403" y="0"/>
                    </a:lnTo>
                    <a:lnTo>
                      <a:pt x="400" y="0"/>
                    </a:lnTo>
                    <a:lnTo>
                      <a:pt x="400" y="2"/>
                    </a:lnTo>
                    <a:lnTo>
                      <a:pt x="400" y="0"/>
                    </a:lnTo>
                    <a:lnTo>
                      <a:pt x="400" y="0"/>
                    </a:lnTo>
                    <a:lnTo>
                      <a:pt x="392" y="1"/>
                    </a:lnTo>
                    <a:lnTo>
                      <a:pt x="139" y="28"/>
                    </a:lnTo>
                    <a:lnTo>
                      <a:pt x="133" y="29"/>
                    </a:lnTo>
                    <a:lnTo>
                      <a:pt x="132" y="29"/>
                    </a:lnTo>
                    <a:lnTo>
                      <a:pt x="133" y="29"/>
                    </a:lnTo>
                    <a:lnTo>
                      <a:pt x="134" y="30"/>
                    </a:lnTo>
                    <a:lnTo>
                      <a:pt x="82" y="81"/>
                    </a:lnTo>
                    <a:lnTo>
                      <a:pt x="132" y="32"/>
                    </a:lnTo>
                    <a:lnTo>
                      <a:pt x="133" y="32"/>
                    </a:lnTo>
                    <a:lnTo>
                      <a:pt x="134" y="32"/>
                    </a:lnTo>
                    <a:lnTo>
                      <a:pt x="337" y="11"/>
                    </a:lnTo>
                    <a:lnTo>
                      <a:pt x="388" y="5"/>
                    </a:lnTo>
                    <a:lnTo>
                      <a:pt x="13" y="150"/>
                    </a:lnTo>
                    <a:lnTo>
                      <a:pt x="8" y="156"/>
                    </a:lnTo>
                    <a:lnTo>
                      <a:pt x="208" y="78"/>
                    </a:lnTo>
                    <a:lnTo>
                      <a:pt x="397" y="5"/>
                    </a:lnTo>
                    <a:lnTo>
                      <a:pt x="397" y="5"/>
                    </a:lnTo>
                    <a:lnTo>
                      <a:pt x="402" y="4"/>
                    </a:lnTo>
                    <a:lnTo>
                      <a:pt x="402" y="4"/>
                    </a:lnTo>
                    <a:lnTo>
                      <a:pt x="406" y="2"/>
                    </a:lnTo>
                    <a:lnTo>
                      <a:pt x="4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13"/>
              <p:cNvSpPr>
                <a:spLocks noEditPoints="1"/>
              </p:cNvSpPr>
              <p:nvPr/>
            </p:nvSpPr>
            <p:spPr bwMode="auto">
              <a:xfrm>
                <a:off x="4586" y="1669"/>
                <a:ext cx="431" cy="294"/>
              </a:xfrm>
              <a:custGeom>
                <a:avLst/>
                <a:gdLst>
                  <a:gd name="T0" fmla="*/ 303 w 431"/>
                  <a:gd name="T1" fmla="*/ 288 h 294"/>
                  <a:gd name="T2" fmla="*/ 14 w 431"/>
                  <a:gd name="T3" fmla="*/ 8 h 294"/>
                  <a:gd name="T4" fmla="*/ 426 w 431"/>
                  <a:gd name="T5" fmla="*/ 169 h 294"/>
                  <a:gd name="T6" fmla="*/ 304 w 431"/>
                  <a:gd name="T7" fmla="*/ 289 h 294"/>
                  <a:gd name="T8" fmla="*/ 303 w 431"/>
                  <a:gd name="T9" fmla="*/ 288 h 294"/>
                  <a:gd name="T10" fmla="*/ 0 w 431"/>
                  <a:gd name="T11" fmla="*/ 0 h 294"/>
                  <a:gd name="T12" fmla="*/ 1 w 431"/>
                  <a:gd name="T13" fmla="*/ 0 h 294"/>
                  <a:gd name="T14" fmla="*/ 4 w 431"/>
                  <a:gd name="T15" fmla="*/ 4 h 294"/>
                  <a:gd name="T16" fmla="*/ 5 w 431"/>
                  <a:gd name="T17" fmla="*/ 4 h 294"/>
                  <a:gd name="T18" fmla="*/ 7 w 431"/>
                  <a:gd name="T19" fmla="*/ 7 h 294"/>
                  <a:gd name="T20" fmla="*/ 299 w 431"/>
                  <a:gd name="T21" fmla="*/ 290 h 294"/>
                  <a:gd name="T22" fmla="*/ 302 w 431"/>
                  <a:gd name="T23" fmla="*/ 291 h 294"/>
                  <a:gd name="T24" fmla="*/ 303 w 431"/>
                  <a:gd name="T25" fmla="*/ 293 h 294"/>
                  <a:gd name="T26" fmla="*/ 304 w 431"/>
                  <a:gd name="T27" fmla="*/ 294 h 294"/>
                  <a:gd name="T28" fmla="*/ 305 w 431"/>
                  <a:gd name="T29" fmla="*/ 293 h 294"/>
                  <a:gd name="T30" fmla="*/ 310 w 431"/>
                  <a:gd name="T31" fmla="*/ 287 h 294"/>
                  <a:gd name="T32" fmla="*/ 310 w 431"/>
                  <a:gd name="T33" fmla="*/ 287 h 294"/>
                  <a:gd name="T34" fmla="*/ 379 w 431"/>
                  <a:gd name="T35" fmla="*/ 218 h 294"/>
                  <a:gd name="T36" fmla="*/ 431 w 431"/>
                  <a:gd name="T37" fmla="*/ 167 h 294"/>
                  <a:gd name="T38" fmla="*/ 430 w 431"/>
                  <a:gd name="T39" fmla="*/ 166 h 294"/>
                  <a:gd name="T40" fmla="*/ 429 w 431"/>
                  <a:gd name="T41" fmla="*/ 166 h 294"/>
                  <a:gd name="T42" fmla="*/ 10 w 431"/>
                  <a:gd name="T43" fmla="*/ 4 h 294"/>
                  <a:gd name="T44" fmla="*/ 9 w 431"/>
                  <a:gd name="T45" fmla="*/ 3 h 294"/>
                  <a:gd name="T46" fmla="*/ 7 w 431"/>
                  <a:gd name="T47" fmla="*/ 3 h 294"/>
                  <a:gd name="T48" fmla="*/ 6 w 431"/>
                  <a:gd name="T49" fmla="*/ 2 h 294"/>
                  <a:gd name="T50" fmla="*/ 6 w 431"/>
                  <a:gd name="T51" fmla="*/ 2 h 294"/>
                  <a:gd name="T52" fmla="*/ 0 w 431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294">
                    <a:moveTo>
                      <a:pt x="303" y="288"/>
                    </a:moveTo>
                    <a:lnTo>
                      <a:pt x="14" y="8"/>
                    </a:lnTo>
                    <a:lnTo>
                      <a:pt x="426" y="169"/>
                    </a:lnTo>
                    <a:lnTo>
                      <a:pt x="304" y="289"/>
                    </a:lnTo>
                    <a:lnTo>
                      <a:pt x="303" y="288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" y="4"/>
                    </a:lnTo>
                    <a:lnTo>
                      <a:pt x="5" y="4"/>
                    </a:lnTo>
                    <a:lnTo>
                      <a:pt x="7" y="7"/>
                    </a:lnTo>
                    <a:lnTo>
                      <a:pt x="299" y="290"/>
                    </a:lnTo>
                    <a:lnTo>
                      <a:pt x="302" y="291"/>
                    </a:lnTo>
                    <a:lnTo>
                      <a:pt x="303" y="293"/>
                    </a:lnTo>
                    <a:lnTo>
                      <a:pt x="304" y="294"/>
                    </a:lnTo>
                    <a:lnTo>
                      <a:pt x="305" y="293"/>
                    </a:lnTo>
                    <a:lnTo>
                      <a:pt x="310" y="287"/>
                    </a:lnTo>
                    <a:lnTo>
                      <a:pt x="310" y="287"/>
                    </a:lnTo>
                    <a:lnTo>
                      <a:pt x="379" y="218"/>
                    </a:lnTo>
                    <a:lnTo>
                      <a:pt x="431" y="167"/>
                    </a:lnTo>
                    <a:lnTo>
                      <a:pt x="430" y="166"/>
                    </a:lnTo>
                    <a:lnTo>
                      <a:pt x="429" y="166"/>
                    </a:lnTo>
                    <a:lnTo>
                      <a:pt x="10" y="4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14"/>
              <p:cNvSpPr>
                <a:spLocks noEditPoints="1"/>
              </p:cNvSpPr>
              <p:nvPr/>
            </p:nvSpPr>
            <p:spPr bwMode="auto">
              <a:xfrm>
                <a:off x="4586" y="1669"/>
                <a:ext cx="431" cy="294"/>
              </a:xfrm>
              <a:custGeom>
                <a:avLst/>
                <a:gdLst>
                  <a:gd name="T0" fmla="*/ 303 w 431"/>
                  <a:gd name="T1" fmla="*/ 288 h 294"/>
                  <a:gd name="T2" fmla="*/ 14 w 431"/>
                  <a:gd name="T3" fmla="*/ 8 h 294"/>
                  <a:gd name="T4" fmla="*/ 426 w 431"/>
                  <a:gd name="T5" fmla="*/ 169 h 294"/>
                  <a:gd name="T6" fmla="*/ 304 w 431"/>
                  <a:gd name="T7" fmla="*/ 289 h 294"/>
                  <a:gd name="T8" fmla="*/ 303 w 431"/>
                  <a:gd name="T9" fmla="*/ 288 h 294"/>
                  <a:gd name="T10" fmla="*/ 0 w 431"/>
                  <a:gd name="T11" fmla="*/ 0 h 294"/>
                  <a:gd name="T12" fmla="*/ 1 w 431"/>
                  <a:gd name="T13" fmla="*/ 0 h 294"/>
                  <a:gd name="T14" fmla="*/ 4 w 431"/>
                  <a:gd name="T15" fmla="*/ 4 h 294"/>
                  <a:gd name="T16" fmla="*/ 5 w 431"/>
                  <a:gd name="T17" fmla="*/ 4 h 294"/>
                  <a:gd name="T18" fmla="*/ 7 w 431"/>
                  <a:gd name="T19" fmla="*/ 7 h 294"/>
                  <a:gd name="T20" fmla="*/ 299 w 431"/>
                  <a:gd name="T21" fmla="*/ 290 h 294"/>
                  <a:gd name="T22" fmla="*/ 302 w 431"/>
                  <a:gd name="T23" fmla="*/ 291 h 294"/>
                  <a:gd name="T24" fmla="*/ 303 w 431"/>
                  <a:gd name="T25" fmla="*/ 293 h 294"/>
                  <a:gd name="T26" fmla="*/ 304 w 431"/>
                  <a:gd name="T27" fmla="*/ 294 h 294"/>
                  <a:gd name="T28" fmla="*/ 305 w 431"/>
                  <a:gd name="T29" fmla="*/ 293 h 294"/>
                  <a:gd name="T30" fmla="*/ 310 w 431"/>
                  <a:gd name="T31" fmla="*/ 287 h 294"/>
                  <a:gd name="T32" fmla="*/ 310 w 431"/>
                  <a:gd name="T33" fmla="*/ 287 h 294"/>
                  <a:gd name="T34" fmla="*/ 379 w 431"/>
                  <a:gd name="T35" fmla="*/ 218 h 294"/>
                  <a:gd name="T36" fmla="*/ 431 w 431"/>
                  <a:gd name="T37" fmla="*/ 167 h 294"/>
                  <a:gd name="T38" fmla="*/ 430 w 431"/>
                  <a:gd name="T39" fmla="*/ 166 h 294"/>
                  <a:gd name="T40" fmla="*/ 429 w 431"/>
                  <a:gd name="T41" fmla="*/ 166 h 294"/>
                  <a:gd name="T42" fmla="*/ 10 w 431"/>
                  <a:gd name="T43" fmla="*/ 4 h 294"/>
                  <a:gd name="T44" fmla="*/ 9 w 431"/>
                  <a:gd name="T45" fmla="*/ 3 h 294"/>
                  <a:gd name="T46" fmla="*/ 7 w 431"/>
                  <a:gd name="T47" fmla="*/ 3 h 294"/>
                  <a:gd name="T48" fmla="*/ 6 w 431"/>
                  <a:gd name="T49" fmla="*/ 2 h 294"/>
                  <a:gd name="T50" fmla="*/ 6 w 431"/>
                  <a:gd name="T51" fmla="*/ 2 h 294"/>
                  <a:gd name="T52" fmla="*/ 0 w 431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294">
                    <a:moveTo>
                      <a:pt x="303" y="288"/>
                    </a:moveTo>
                    <a:lnTo>
                      <a:pt x="14" y="8"/>
                    </a:lnTo>
                    <a:lnTo>
                      <a:pt x="426" y="169"/>
                    </a:lnTo>
                    <a:lnTo>
                      <a:pt x="304" y="289"/>
                    </a:lnTo>
                    <a:lnTo>
                      <a:pt x="303" y="288"/>
                    </a:lnTo>
                    <a:moveTo>
                      <a:pt x="0" y="0"/>
                    </a:moveTo>
                    <a:lnTo>
                      <a:pt x="1" y="0"/>
                    </a:lnTo>
                    <a:lnTo>
                      <a:pt x="4" y="4"/>
                    </a:lnTo>
                    <a:lnTo>
                      <a:pt x="5" y="4"/>
                    </a:lnTo>
                    <a:lnTo>
                      <a:pt x="7" y="7"/>
                    </a:lnTo>
                    <a:lnTo>
                      <a:pt x="299" y="290"/>
                    </a:lnTo>
                    <a:lnTo>
                      <a:pt x="302" y="291"/>
                    </a:lnTo>
                    <a:lnTo>
                      <a:pt x="303" y="293"/>
                    </a:lnTo>
                    <a:lnTo>
                      <a:pt x="304" y="294"/>
                    </a:lnTo>
                    <a:lnTo>
                      <a:pt x="305" y="293"/>
                    </a:lnTo>
                    <a:lnTo>
                      <a:pt x="310" y="287"/>
                    </a:lnTo>
                    <a:lnTo>
                      <a:pt x="310" y="287"/>
                    </a:lnTo>
                    <a:lnTo>
                      <a:pt x="379" y="218"/>
                    </a:lnTo>
                    <a:lnTo>
                      <a:pt x="431" y="167"/>
                    </a:lnTo>
                    <a:lnTo>
                      <a:pt x="430" y="166"/>
                    </a:lnTo>
                    <a:lnTo>
                      <a:pt x="429" y="166"/>
                    </a:lnTo>
                    <a:lnTo>
                      <a:pt x="10" y="4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15"/>
              <p:cNvSpPr>
                <a:spLocks noEditPoints="1"/>
              </p:cNvSpPr>
              <p:nvPr/>
            </p:nvSpPr>
            <p:spPr bwMode="auto">
              <a:xfrm>
                <a:off x="1384" y="1665"/>
                <a:ext cx="207" cy="500"/>
              </a:xfrm>
              <a:custGeom>
                <a:avLst/>
                <a:gdLst>
                  <a:gd name="T0" fmla="*/ 1 w 207"/>
                  <a:gd name="T1" fmla="*/ 497 h 500"/>
                  <a:gd name="T2" fmla="*/ 0 w 207"/>
                  <a:gd name="T3" fmla="*/ 500 h 500"/>
                  <a:gd name="T4" fmla="*/ 2 w 207"/>
                  <a:gd name="T5" fmla="*/ 499 h 500"/>
                  <a:gd name="T6" fmla="*/ 2 w 207"/>
                  <a:gd name="T7" fmla="*/ 498 h 500"/>
                  <a:gd name="T8" fmla="*/ 1 w 207"/>
                  <a:gd name="T9" fmla="*/ 497 h 500"/>
                  <a:gd name="T10" fmla="*/ 205 w 207"/>
                  <a:gd name="T11" fmla="*/ 444 h 500"/>
                  <a:gd name="T12" fmla="*/ 6 w 207"/>
                  <a:gd name="T13" fmla="*/ 498 h 500"/>
                  <a:gd name="T14" fmla="*/ 204 w 207"/>
                  <a:gd name="T15" fmla="*/ 444 h 500"/>
                  <a:gd name="T16" fmla="*/ 205 w 207"/>
                  <a:gd name="T17" fmla="*/ 444 h 500"/>
                  <a:gd name="T18" fmla="*/ 205 w 207"/>
                  <a:gd name="T19" fmla="*/ 444 h 500"/>
                  <a:gd name="T20" fmla="*/ 6 w 207"/>
                  <a:gd name="T21" fmla="*/ 495 h 500"/>
                  <a:gd name="T22" fmla="*/ 195 w 207"/>
                  <a:gd name="T23" fmla="*/ 15 h 500"/>
                  <a:gd name="T24" fmla="*/ 204 w 207"/>
                  <a:gd name="T25" fmla="*/ 440 h 500"/>
                  <a:gd name="T26" fmla="*/ 204 w 207"/>
                  <a:gd name="T27" fmla="*/ 441 h 500"/>
                  <a:gd name="T28" fmla="*/ 203 w 207"/>
                  <a:gd name="T29" fmla="*/ 441 h 500"/>
                  <a:gd name="T30" fmla="*/ 6 w 207"/>
                  <a:gd name="T31" fmla="*/ 495 h 500"/>
                  <a:gd name="T32" fmla="*/ 195 w 207"/>
                  <a:gd name="T33" fmla="*/ 8 h 500"/>
                  <a:gd name="T34" fmla="*/ 197 w 207"/>
                  <a:gd name="T35" fmla="*/ 8 h 500"/>
                  <a:gd name="T36" fmla="*/ 195 w 207"/>
                  <a:gd name="T37" fmla="*/ 8 h 500"/>
                  <a:gd name="T38" fmla="*/ 198 w 207"/>
                  <a:gd name="T39" fmla="*/ 0 h 500"/>
                  <a:gd name="T40" fmla="*/ 197 w 207"/>
                  <a:gd name="T41" fmla="*/ 4 h 500"/>
                  <a:gd name="T42" fmla="*/ 195 w 207"/>
                  <a:gd name="T43" fmla="*/ 7 h 500"/>
                  <a:gd name="T44" fmla="*/ 195 w 207"/>
                  <a:gd name="T45" fmla="*/ 7 h 500"/>
                  <a:gd name="T46" fmla="*/ 195 w 207"/>
                  <a:gd name="T47" fmla="*/ 8 h 500"/>
                  <a:gd name="T48" fmla="*/ 2 w 207"/>
                  <a:gd name="T49" fmla="*/ 495 h 500"/>
                  <a:gd name="T50" fmla="*/ 3 w 207"/>
                  <a:gd name="T51" fmla="*/ 496 h 500"/>
                  <a:gd name="T52" fmla="*/ 205 w 207"/>
                  <a:gd name="T53" fmla="*/ 440 h 500"/>
                  <a:gd name="T54" fmla="*/ 206 w 207"/>
                  <a:gd name="T55" fmla="*/ 440 h 500"/>
                  <a:gd name="T56" fmla="*/ 207 w 207"/>
                  <a:gd name="T57" fmla="*/ 442 h 500"/>
                  <a:gd name="T58" fmla="*/ 207 w 207"/>
                  <a:gd name="T59" fmla="*/ 441 h 500"/>
                  <a:gd name="T60" fmla="*/ 207 w 207"/>
                  <a:gd name="T61" fmla="*/ 438 h 500"/>
                  <a:gd name="T62" fmla="*/ 198 w 207"/>
                  <a:gd name="T63" fmla="*/ 13 h 500"/>
                  <a:gd name="T64" fmla="*/ 198 w 207"/>
                  <a:gd name="T65" fmla="*/ 7 h 500"/>
                  <a:gd name="T66" fmla="*/ 198 w 207"/>
                  <a:gd name="T67" fmla="*/ 6 h 500"/>
                  <a:gd name="T68" fmla="*/ 198 w 207"/>
                  <a:gd name="T69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7" h="500">
                    <a:moveTo>
                      <a:pt x="1" y="497"/>
                    </a:moveTo>
                    <a:lnTo>
                      <a:pt x="0" y="500"/>
                    </a:lnTo>
                    <a:lnTo>
                      <a:pt x="2" y="499"/>
                    </a:lnTo>
                    <a:lnTo>
                      <a:pt x="2" y="498"/>
                    </a:lnTo>
                    <a:lnTo>
                      <a:pt x="1" y="497"/>
                    </a:lnTo>
                    <a:close/>
                    <a:moveTo>
                      <a:pt x="205" y="444"/>
                    </a:moveTo>
                    <a:lnTo>
                      <a:pt x="6" y="498"/>
                    </a:lnTo>
                    <a:lnTo>
                      <a:pt x="204" y="444"/>
                    </a:lnTo>
                    <a:lnTo>
                      <a:pt x="205" y="444"/>
                    </a:lnTo>
                    <a:lnTo>
                      <a:pt x="205" y="444"/>
                    </a:lnTo>
                    <a:close/>
                    <a:moveTo>
                      <a:pt x="6" y="495"/>
                    </a:moveTo>
                    <a:lnTo>
                      <a:pt x="195" y="15"/>
                    </a:lnTo>
                    <a:lnTo>
                      <a:pt x="204" y="440"/>
                    </a:lnTo>
                    <a:lnTo>
                      <a:pt x="204" y="441"/>
                    </a:lnTo>
                    <a:lnTo>
                      <a:pt x="203" y="441"/>
                    </a:lnTo>
                    <a:lnTo>
                      <a:pt x="6" y="495"/>
                    </a:lnTo>
                    <a:close/>
                    <a:moveTo>
                      <a:pt x="195" y="8"/>
                    </a:moveTo>
                    <a:lnTo>
                      <a:pt x="197" y="8"/>
                    </a:lnTo>
                    <a:lnTo>
                      <a:pt x="195" y="8"/>
                    </a:lnTo>
                    <a:close/>
                    <a:moveTo>
                      <a:pt x="198" y="0"/>
                    </a:moveTo>
                    <a:lnTo>
                      <a:pt x="197" y="4"/>
                    </a:lnTo>
                    <a:lnTo>
                      <a:pt x="195" y="7"/>
                    </a:lnTo>
                    <a:lnTo>
                      <a:pt x="195" y="7"/>
                    </a:lnTo>
                    <a:lnTo>
                      <a:pt x="195" y="8"/>
                    </a:lnTo>
                    <a:lnTo>
                      <a:pt x="2" y="495"/>
                    </a:lnTo>
                    <a:lnTo>
                      <a:pt x="3" y="496"/>
                    </a:lnTo>
                    <a:lnTo>
                      <a:pt x="205" y="440"/>
                    </a:lnTo>
                    <a:lnTo>
                      <a:pt x="206" y="440"/>
                    </a:lnTo>
                    <a:lnTo>
                      <a:pt x="207" y="442"/>
                    </a:lnTo>
                    <a:lnTo>
                      <a:pt x="207" y="441"/>
                    </a:lnTo>
                    <a:lnTo>
                      <a:pt x="207" y="438"/>
                    </a:lnTo>
                    <a:lnTo>
                      <a:pt x="198" y="13"/>
                    </a:lnTo>
                    <a:lnTo>
                      <a:pt x="198" y="7"/>
                    </a:lnTo>
                    <a:lnTo>
                      <a:pt x="198" y="6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416"/>
              <p:cNvSpPr>
                <a:spLocks noEditPoints="1"/>
              </p:cNvSpPr>
              <p:nvPr/>
            </p:nvSpPr>
            <p:spPr bwMode="auto">
              <a:xfrm>
                <a:off x="1384" y="1665"/>
                <a:ext cx="207" cy="500"/>
              </a:xfrm>
              <a:custGeom>
                <a:avLst/>
                <a:gdLst>
                  <a:gd name="T0" fmla="*/ 1 w 207"/>
                  <a:gd name="T1" fmla="*/ 497 h 500"/>
                  <a:gd name="T2" fmla="*/ 0 w 207"/>
                  <a:gd name="T3" fmla="*/ 500 h 500"/>
                  <a:gd name="T4" fmla="*/ 2 w 207"/>
                  <a:gd name="T5" fmla="*/ 499 h 500"/>
                  <a:gd name="T6" fmla="*/ 2 w 207"/>
                  <a:gd name="T7" fmla="*/ 498 h 500"/>
                  <a:gd name="T8" fmla="*/ 1 w 207"/>
                  <a:gd name="T9" fmla="*/ 497 h 500"/>
                  <a:gd name="T10" fmla="*/ 205 w 207"/>
                  <a:gd name="T11" fmla="*/ 444 h 500"/>
                  <a:gd name="T12" fmla="*/ 6 w 207"/>
                  <a:gd name="T13" fmla="*/ 498 h 500"/>
                  <a:gd name="T14" fmla="*/ 204 w 207"/>
                  <a:gd name="T15" fmla="*/ 444 h 500"/>
                  <a:gd name="T16" fmla="*/ 205 w 207"/>
                  <a:gd name="T17" fmla="*/ 444 h 500"/>
                  <a:gd name="T18" fmla="*/ 205 w 207"/>
                  <a:gd name="T19" fmla="*/ 444 h 500"/>
                  <a:gd name="T20" fmla="*/ 6 w 207"/>
                  <a:gd name="T21" fmla="*/ 495 h 500"/>
                  <a:gd name="T22" fmla="*/ 195 w 207"/>
                  <a:gd name="T23" fmla="*/ 15 h 500"/>
                  <a:gd name="T24" fmla="*/ 204 w 207"/>
                  <a:gd name="T25" fmla="*/ 440 h 500"/>
                  <a:gd name="T26" fmla="*/ 204 w 207"/>
                  <a:gd name="T27" fmla="*/ 441 h 500"/>
                  <a:gd name="T28" fmla="*/ 203 w 207"/>
                  <a:gd name="T29" fmla="*/ 441 h 500"/>
                  <a:gd name="T30" fmla="*/ 6 w 207"/>
                  <a:gd name="T31" fmla="*/ 495 h 500"/>
                  <a:gd name="T32" fmla="*/ 195 w 207"/>
                  <a:gd name="T33" fmla="*/ 8 h 500"/>
                  <a:gd name="T34" fmla="*/ 197 w 207"/>
                  <a:gd name="T35" fmla="*/ 8 h 500"/>
                  <a:gd name="T36" fmla="*/ 195 w 207"/>
                  <a:gd name="T37" fmla="*/ 8 h 500"/>
                  <a:gd name="T38" fmla="*/ 198 w 207"/>
                  <a:gd name="T39" fmla="*/ 0 h 500"/>
                  <a:gd name="T40" fmla="*/ 197 w 207"/>
                  <a:gd name="T41" fmla="*/ 4 h 500"/>
                  <a:gd name="T42" fmla="*/ 195 w 207"/>
                  <a:gd name="T43" fmla="*/ 7 h 500"/>
                  <a:gd name="T44" fmla="*/ 195 w 207"/>
                  <a:gd name="T45" fmla="*/ 7 h 500"/>
                  <a:gd name="T46" fmla="*/ 195 w 207"/>
                  <a:gd name="T47" fmla="*/ 8 h 500"/>
                  <a:gd name="T48" fmla="*/ 2 w 207"/>
                  <a:gd name="T49" fmla="*/ 495 h 500"/>
                  <a:gd name="T50" fmla="*/ 3 w 207"/>
                  <a:gd name="T51" fmla="*/ 496 h 500"/>
                  <a:gd name="T52" fmla="*/ 205 w 207"/>
                  <a:gd name="T53" fmla="*/ 440 h 500"/>
                  <a:gd name="T54" fmla="*/ 206 w 207"/>
                  <a:gd name="T55" fmla="*/ 440 h 500"/>
                  <a:gd name="T56" fmla="*/ 207 w 207"/>
                  <a:gd name="T57" fmla="*/ 442 h 500"/>
                  <a:gd name="T58" fmla="*/ 207 w 207"/>
                  <a:gd name="T59" fmla="*/ 441 h 500"/>
                  <a:gd name="T60" fmla="*/ 207 w 207"/>
                  <a:gd name="T61" fmla="*/ 438 h 500"/>
                  <a:gd name="T62" fmla="*/ 198 w 207"/>
                  <a:gd name="T63" fmla="*/ 13 h 500"/>
                  <a:gd name="T64" fmla="*/ 198 w 207"/>
                  <a:gd name="T65" fmla="*/ 7 h 500"/>
                  <a:gd name="T66" fmla="*/ 198 w 207"/>
                  <a:gd name="T67" fmla="*/ 6 h 500"/>
                  <a:gd name="T68" fmla="*/ 198 w 207"/>
                  <a:gd name="T69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7" h="500">
                    <a:moveTo>
                      <a:pt x="1" y="497"/>
                    </a:moveTo>
                    <a:lnTo>
                      <a:pt x="0" y="500"/>
                    </a:lnTo>
                    <a:lnTo>
                      <a:pt x="2" y="499"/>
                    </a:lnTo>
                    <a:lnTo>
                      <a:pt x="2" y="498"/>
                    </a:lnTo>
                    <a:lnTo>
                      <a:pt x="1" y="497"/>
                    </a:lnTo>
                    <a:moveTo>
                      <a:pt x="205" y="444"/>
                    </a:moveTo>
                    <a:lnTo>
                      <a:pt x="6" y="498"/>
                    </a:lnTo>
                    <a:lnTo>
                      <a:pt x="204" y="444"/>
                    </a:lnTo>
                    <a:lnTo>
                      <a:pt x="205" y="444"/>
                    </a:lnTo>
                    <a:lnTo>
                      <a:pt x="205" y="444"/>
                    </a:lnTo>
                    <a:moveTo>
                      <a:pt x="6" y="495"/>
                    </a:moveTo>
                    <a:lnTo>
                      <a:pt x="195" y="15"/>
                    </a:lnTo>
                    <a:lnTo>
                      <a:pt x="204" y="440"/>
                    </a:lnTo>
                    <a:lnTo>
                      <a:pt x="204" y="441"/>
                    </a:lnTo>
                    <a:lnTo>
                      <a:pt x="203" y="441"/>
                    </a:lnTo>
                    <a:lnTo>
                      <a:pt x="6" y="495"/>
                    </a:lnTo>
                    <a:moveTo>
                      <a:pt x="195" y="8"/>
                    </a:moveTo>
                    <a:lnTo>
                      <a:pt x="197" y="8"/>
                    </a:lnTo>
                    <a:lnTo>
                      <a:pt x="195" y="8"/>
                    </a:lnTo>
                    <a:moveTo>
                      <a:pt x="198" y="0"/>
                    </a:moveTo>
                    <a:lnTo>
                      <a:pt x="197" y="4"/>
                    </a:lnTo>
                    <a:lnTo>
                      <a:pt x="195" y="7"/>
                    </a:lnTo>
                    <a:lnTo>
                      <a:pt x="195" y="7"/>
                    </a:lnTo>
                    <a:lnTo>
                      <a:pt x="195" y="8"/>
                    </a:lnTo>
                    <a:lnTo>
                      <a:pt x="2" y="495"/>
                    </a:lnTo>
                    <a:lnTo>
                      <a:pt x="3" y="496"/>
                    </a:lnTo>
                    <a:lnTo>
                      <a:pt x="205" y="440"/>
                    </a:lnTo>
                    <a:lnTo>
                      <a:pt x="206" y="440"/>
                    </a:lnTo>
                    <a:lnTo>
                      <a:pt x="207" y="442"/>
                    </a:lnTo>
                    <a:lnTo>
                      <a:pt x="207" y="441"/>
                    </a:lnTo>
                    <a:lnTo>
                      <a:pt x="207" y="438"/>
                    </a:lnTo>
                    <a:lnTo>
                      <a:pt x="198" y="13"/>
                    </a:lnTo>
                    <a:lnTo>
                      <a:pt x="198" y="7"/>
                    </a:lnTo>
                    <a:lnTo>
                      <a:pt x="198" y="6"/>
                    </a:lnTo>
                    <a:lnTo>
                      <a:pt x="19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17"/>
              <p:cNvSpPr>
                <a:spLocks noEditPoints="1"/>
              </p:cNvSpPr>
              <p:nvPr/>
            </p:nvSpPr>
            <p:spPr bwMode="auto">
              <a:xfrm>
                <a:off x="1383" y="2105"/>
                <a:ext cx="308" cy="280"/>
              </a:xfrm>
              <a:custGeom>
                <a:avLst/>
                <a:gdLst>
                  <a:gd name="T0" fmla="*/ 306 w 308"/>
                  <a:gd name="T1" fmla="*/ 275 h 280"/>
                  <a:gd name="T2" fmla="*/ 308 w 308"/>
                  <a:gd name="T3" fmla="*/ 280 h 280"/>
                  <a:gd name="T4" fmla="*/ 308 w 308"/>
                  <a:gd name="T5" fmla="*/ 280 h 280"/>
                  <a:gd name="T6" fmla="*/ 307 w 308"/>
                  <a:gd name="T7" fmla="*/ 278 h 280"/>
                  <a:gd name="T8" fmla="*/ 306 w 308"/>
                  <a:gd name="T9" fmla="*/ 275 h 280"/>
                  <a:gd name="T10" fmla="*/ 1 w 308"/>
                  <a:gd name="T11" fmla="*/ 56 h 280"/>
                  <a:gd name="T12" fmla="*/ 0 w 308"/>
                  <a:gd name="T13" fmla="*/ 57 h 280"/>
                  <a:gd name="T14" fmla="*/ 2 w 308"/>
                  <a:gd name="T15" fmla="*/ 57 h 280"/>
                  <a:gd name="T16" fmla="*/ 3 w 308"/>
                  <a:gd name="T17" fmla="*/ 58 h 280"/>
                  <a:gd name="T18" fmla="*/ 1 w 308"/>
                  <a:gd name="T19" fmla="*/ 56 h 280"/>
                  <a:gd name="T20" fmla="*/ 205 w 308"/>
                  <a:gd name="T21" fmla="*/ 3 h 280"/>
                  <a:gd name="T22" fmla="*/ 207 w 308"/>
                  <a:gd name="T23" fmla="*/ 2 h 280"/>
                  <a:gd name="T24" fmla="*/ 205 w 308"/>
                  <a:gd name="T25" fmla="*/ 3 h 280"/>
                  <a:gd name="T26" fmla="*/ 207 w 308"/>
                  <a:gd name="T27" fmla="*/ 0 h 280"/>
                  <a:gd name="T28" fmla="*/ 206 w 308"/>
                  <a:gd name="T29" fmla="*/ 0 h 280"/>
                  <a:gd name="T30" fmla="*/ 4 w 308"/>
                  <a:gd name="T31" fmla="*/ 56 h 280"/>
                  <a:gd name="T32" fmla="*/ 78 w 308"/>
                  <a:gd name="T33" fmla="*/ 109 h 280"/>
                  <a:gd name="T34" fmla="*/ 7 w 308"/>
                  <a:gd name="T35" fmla="*/ 58 h 280"/>
                  <a:gd name="T36" fmla="*/ 206 w 308"/>
                  <a:gd name="T37" fmla="*/ 4 h 280"/>
                  <a:gd name="T38" fmla="*/ 206 w 308"/>
                  <a:gd name="T39" fmla="*/ 4 h 280"/>
                  <a:gd name="T40" fmla="*/ 206 w 308"/>
                  <a:gd name="T41" fmla="*/ 5 h 280"/>
                  <a:gd name="T42" fmla="*/ 302 w 308"/>
                  <a:gd name="T43" fmla="*/ 271 h 280"/>
                  <a:gd name="T44" fmla="*/ 303 w 308"/>
                  <a:gd name="T45" fmla="*/ 272 h 280"/>
                  <a:gd name="T46" fmla="*/ 302 w 308"/>
                  <a:gd name="T47" fmla="*/ 265 h 280"/>
                  <a:gd name="T48" fmla="*/ 238 w 308"/>
                  <a:gd name="T49" fmla="*/ 86 h 280"/>
                  <a:gd name="T50" fmla="*/ 208 w 308"/>
                  <a:gd name="T51" fmla="*/ 2 h 280"/>
                  <a:gd name="T52" fmla="*/ 207 w 308"/>
                  <a:gd name="T53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8" h="280">
                    <a:moveTo>
                      <a:pt x="306" y="275"/>
                    </a:moveTo>
                    <a:lnTo>
                      <a:pt x="308" y="280"/>
                    </a:lnTo>
                    <a:lnTo>
                      <a:pt x="308" y="280"/>
                    </a:lnTo>
                    <a:lnTo>
                      <a:pt x="307" y="278"/>
                    </a:lnTo>
                    <a:lnTo>
                      <a:pt x="306" y="275"/>
                    </a:lnTo>
                    <a:close/>
                    <a:moveTo>
                      <a:pt x="1" y="56"/>
                    </a:moveTo>
                    <a:lnTo>
                      <a:pt x="0" y="57"/>
                    </a:lnTo>
                    <a:lnTo>
                      <a:pt x="2" y="57"/>
                    </a:lnTo>
                    <a:lnTo>
                      <a:pt x="3" y="58"/>
                    </a:lnTo>
                    <a:lnTo>
                      <a:pt x="1" y="56"/>
                    </a:lnTo>
                    <a:close/>
                    <a:moveTo>
                      <a:pt x="205" y="3"/>
                    </a:moveTo>
                    <a:lnTo>
                      <a:pt x="207" y="2"/>
                    </a:lnTo>
                    <a:lnTo>
                      <a:pt x="205" y="3"/>
                    </a:lnTo>
                    <a:close/>
                    <a:moveTo>
                      <a:pt x="207" y="0"/>
                    </a:moveTo>
                    <a:lnTo>
                      <a:pt x="206" y="0"/>
                    </a:lnTo>
                    <a:lnTo>
                      <a:pt x="4" y="56"/>
                    </a:lnTo>
                    <a:lnTo>
                      <a:pt x="78" y="109"/>
                    </a:lnTo>
                    <a:lnTo>
                      <a:pt x="7" y="58"/>
                    </a:lnTo>
                    <a:lnTo>
                      <a:pt x="206" y="4"/>
                    </a:lnTo>
                    <a:lnTo>
                      <a:pt x="206" y="4"/>
                    </a:lnTo>
                    <a:lnTo>
                      <a:pt x="206" y="5"/>
                    </a:lnTo>
                    <a:lnTo>
                      <a:pt x="302" y="271"/>
                    </a:lnTo>
                    <a:lnTo>
                      <a:pt x="303" y="272"/>
                    </a:lnTo>
                    <a:lnTo>
                      <a:pt x="302" y="265"/>
                    </a:lnTo>
                    <a:lnTo>
                      <a:pt x="238" y="86"/>
                    </a:lnTo>
                    <a:lnTo>
                      <a:pt x="208" y="2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418"/>
              <p:cNvSpPr>
                <a:spLocks noEditPoints="1"/>
              </p:cNvSpPr>
              <p:nvPr/>
            </p:nvSpPr>
            <p:spPr bwMode="auto">
              <a:xfrm>
                <a:off x="1383" y="2105"/>
                <a:ext cx="308" cy="280"/>
              </a:xfrm>
              <a:custGeom>
                <a:avLst/>
                <a:gdLst>
                  <a:gd name="T0" fmla="*/ 306 w 308"/>
                  <a:gd name="T1" fmla="*/ 275 h 280"/>
                  <a:gd name="T2" fmla="*/ 308 w 308"/>
                  <a:gd name="T3" fmla="*/ 280 h 280"/>
                  <a:gd name="T4" fmla="*/ 308 w 308"/>
                  <a:gd name="T5" fmla="*/ 280 h 280"/>
                  <a:gd name="T6" fmla="*/ 307 w 308"/>
                  <a:gd name="T7" fmla="*/ 278 h 280"/>
                  <a:gd name="T8" fmla="*/ 306 w 308"/>
                  <a:gd name="T9" fmla="*/ 275 h 280"/>
                  <a:gd name="T10" fmla="*/ 1 w 308"/>
                  <a:gd name="T11" fmla="*/ 56 h 280"/>
                  <a:gd name="T12" fmla="*/ 0 w 308"/>
                  <a:gd name="T13" fmla="*/ 57 h 280"/>
                  <a:gd name="T14" fmla="*/ 2 w 308"/>
                  <a:gd name="T15" fmla="*/ 57 h 280"/>
                  <a:gd name="T16" fmla="*/ 3 w 308"/>
                  <a:gd name="T17" fmla="*/ 58 h 280"/>
                  <a:gd name="T18" fmla="*/ 1 w 308"/>
                  <a:gd name="T19" fmla="*/ 56 h 280"/>
                  <a:gd name="T20" fmla="*/ 205 w 308"/>
                  <a:gd name="T21" fmla="*/ 3 h 280"/>
                  <a:gd name="T22" fmla="*/ 207 w 308"/>
                  <a:gd name="T23" fmla="*/ 2 h 280"/>
                  <a:gd name="T24" fmla="*/ 205 w 308"/>
                  <a:gd name="T25" fmla="*/ 3 h 280"/>
                  <a:gd name="T26" fmla="*/ 207 w 308"/>
                  <a:gd name="T27" fmla="*/ 0 h 280"/>
                  <a:gd name="T28" fmla="*/ 206 w 308"/>
                  <a:gd name="T29" fmla="*/ 0 h 280"/>
                  <a:gd name="T30" fmla="*/ 4 w 308"/>
                  <a:gd name="T31" fmla="*/ 56 h 280"/>
                  <a:gd name="T32" fmla="*/ 78 w 308"/>
                  <a:gd name="T33" fmla="*/ 109 h 280"/>
                  <a:gd name="T34" fmla="*/ 7 w 308"/>
                  <a:gd name="T35" fmla="*/ 58 h 280"/>
                  <a:gd name="T36" fmla="*/ 206 w 308"/>
                  <a:gd name="T37" fmla="*/ 4 h 280"/>
                  <a:gd name="T38" fmla="*/ 206 w 308"/>
                  <a:gd name="T39" fmla="*/ 4 h 280"/>
                  <a:gd name="T40" fmla="*/ 206 w 308"/>
                  <a:gd name="T41" fmla="*/ 5 h 280"/>
                  <a:gd name="T42" fmla="*/ 302 w 308"/>
                  <a:gd name="T43" fmla="*/ 271 h 280"/>
                  <a:gd name="T44" fmla="*/ 303 w 308"/>
                  <a:gd name="T45" fmla="*/ 272 h 280"/>
                  <a:gd name="T46" fmla="*/ 302 w 308"/>
                  <a:gd name="T47" fmla="*/ 265 h 280"/>
                  <a:gd name="T48" fmla="*/ 238 w 308"/>
                  <a:gd name="T49" fmla="*/ 86 h 280"/>
                  <a:gd name="T50" fmla="*/ 208 w 308"/>
                  <a:gd name="T51" fmla="*/ 2 h 280"/>
                  <a:gd name="T52" fmla="*/ 207 w 308"/>
                  <a:gd name="T53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8" h="280">
                    <a:moveTo>
                      <a:pt x="306" y="275"/>
                    </a:moveTo>
                    <a:lnTo>
                      <a:pt x="308" y="280"/>
                    </a:lnTo>
                    <a:lnTo>
                      <a:pt x="308" y="280"/>
                    </a:lnTo>
                    <a:lnTo>
                      <a:pt x="307" y="278"/>
                    </a:lnTo>
                    <a:lnTo>
                      <a:pt x="306" y="275"/>
                    </a:lnTo>
                    <a:moveTo>
                      <a:pt x="1" y="56"/>
                    </a:moveTo>
                    <a:lnTo>
                      <a:pt x="0" y="57"/>
                    </a:lnTo>
                    <a:lnTo>
                      <a:pt x="2" y="57"/>
                    </a:lnTo>
                    <a:lnTo>
                      <a:pt x="3" y="58"/>
                    </a:lnTo>
                    <a:lnTo>
                      <a:pt x="1" y="56"/>
                    </a:lnTo>
                    <a:moveTo>
                      <a:pt x="205" y="3"/>
                    </a:moveTo>
                    <a:lnTo>
                      <a:pt x="207" y="2"/>
                    </a:lnTo>
                    <a:lnTo>
                      <a:pt x="205" y="3"/>
                    </a:lnTo>
                    <a:moveTo>
                      <a:pt x="207" y="0"/>
                    </a:moveTo>
                    <a:lnTo>
                      <a:pt x="206" y="0"/>
                    </a:lnTo>
                    <a:lnTo>
                      <a:pt x="4" y="56"/>
                    </a:lnTo>
                    <a:lnTo>
                      <a:pt x="78" y="109"/>
                    </a:lnTo>
                    <a:lnTo>
                      <a:pt x="7" y="58"/>
                    </a:lnTo>
                    <a:lnTo>
                      <a:pt x="206" y="4"/>
                    </a:lnTo>
                    <a:lnTo>
                      <a:pt x="206" y="4"/>
                    </a:lnTo>
                    <a:lnTo>
                      <a:pt x="206" y="5"/>
                    </a:lnTo>
                    <a:lnTo>
                      <a:pt x="302" y="271"/>
                    </a:lnTo>
                    <a:lnTo>
                      <a:pt x="303" y="272"/>
                    </a:lnTo>
                    <a:lnTo>
                      <a:pt x="302" y="265"/>
                    </a:lnTo>
                    <a:lnTo>
                      <a:pt x="238" y="86"/>
                    </a:lnTo>
                    <a:lnTo>
                      <a:pt x="208" y="2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419"/>
              <p:cNvSpPr>
                <a:spLocks noEditPoints="1"/>
              </p:cNvSpPr>
              <p:nvPr/>
            </p:nvSpPr>
            <p:spPr bwMode="auto">
              <a:xfrm>
                <a:off x="2867" y="2712"/>
                <a:ext cx="112" cy="315"/>
              </a:xfrm>
              <a:custGeom>
                <a:avLst/>
                <a:gdLst>
                  <a:gd name="T0" fmla="*/ 95 w 112"/>
                  <a:gd name="T1" fmla="*/ 309 h 315"/>
                  <a:gd name="T2" fmla="*/ 94 w 112"/>
                  <a:gd name="T3" fmla="*/ 310 h 315"/>
                  <a:gd name="T4" fmla="*/ 92 w 112"/>
                  <a:gd name="T5" fmla="*/ 311 h 315"/>
                  <a:gd name="T6" fmla="*/ 95 w 112"/>
                  <a:gd name="T7" fmla="*/ 315 h 315"/>
                  <a:gd name="T8" fmla="*/ 95 w 112"/>
                  <a:gd name="T9" fmla="*/ 309 h 315"/>
                  <a:gd name="T10" fmla="*/ 0 w 112"/>
                  <a:gd name="T11" fmla="*/ 109 h 315"/>
                  <a:gd name="T12" fmla="*/ 0 w 112"/>
                  <a:gd name="T13" fmla="*/ 109 h 315"/>
                  <a:gd name="T14" fmla="*/ 92 w 112"/>
                  <a:gd name="T15" fmla="*/ 307 h 315"/>
                  <a:gd name="T16" fmla="*/ 92 w 112"/>
                  <a:gd name="T17" fmla="*/ 307 h 315"/>
                  <a:gd name="T18" fmla="*/ 0 w 112"/>
                  <a:gd name="T19" fmla="*/ 109 h 315"/>
                  <a:gd name="T20" fmla="*/ 104 w 112"/>
                  <a:gd name="T21" fmla="*/ 6 h 315"/>
                  <a:gd name="T22" fmla="*/ 104 w 112"/>
                  <a:gd name="T23" fmla="*/ 6 h 315"/>
                  <a:gd name="T24" fmla="*/ 1 w 112"/>
                  <a:gd name="T25" fmla="*/ 104 h 315"/>
                  <a:gd name="T26" fmla="*/ 1 w 112"/>
                  <a:gd name="T27" fmla="*/ 104 h 315"/>
                  <a:gd name="T28" fmla="*/ 104 w 112"/>
                  <a:gd name="T29" fmla="*/ 6 h 315"/>
                  <a:gd name="T30" fmla="*/ 112 w 112"/>
                  <a:gd name="T31" fmla="*/ 4 h 315"/>
                  <a:gd name="T32" fmla="*/ 111 w 112"/>
                  <a:gd name="T33" fmla="*/ 4 h 315"/>
                  <a:gd name="T34" fmla="*/ 2 w 112"/>
                  <a:gd name="T35" fmla="*/ 107 h 315"/>
                  <a:gd name="T36" fmla="*/ 4 w 112"/>
                  <a:gd name="T37" fmla="*/ 109 h 315"/>
                  <a:gd name="T38" fmla="*/ 2 w 112"/>
                  <a:gd name="T39" fmla="*/ 107 h 315"/>
                  <a:gd name="T40" fmla="*/ 108 w 112"/>
                  <a:gd name="T41" fmla="*/ 7 h 315"/>
                  <a:gd name="T42" fmla="*/ 92 w 112"/>
                  <a:gd name="T43" fmla="*/ 302 h 315"/>
                  <a:gd name="T44" fmla="*/ 94 w 112"/>
                  <a:gd name="T45" fmla="*/ 306 h 315"/>
                  <a:gd name="T46" fmla="*/ 95 w 112"/>
                  <a:gd name="T47" fmla="*/ 306 h 315"/>
                  <a:gd name="T48" fmla="*/ 96 w 112"/>
                  <a:gd name="T49" fmla="*/ 299 h 315"/>
                  <a:gd name="T50" fmla="*/ 112 w 112"/>
                  <a:gd name="T51" fmla="*/ 4 h 315"/>
                  <a:gd name="T52" fmla="*/ 112 w 112"/>
                  <a:gd name="T53" fmla="*/ 0 h 315"/>
                  <a:gd name="T54" fmla="*/ 109 w 112"/>
                  <a:gd name="T55" fmla="*/ 1 h 315"/>
                  <a:gd name="T56" fmla="*/ 110 w 112"/>
                  <a:gd name="T57" fmla="*/ 1 h 315"/>
                  <a:gd name="T58" fmla="*/ 112 w 112"/>
                  <a:gd name="T59" fmla="*/ 1 h 315"/>
                  <a:gd name="T60" fmla="*/ 112 w 112"/>
                  <a:gd name="T61" fmla="*/ 0 h 315"/>
                  <a:gd name="T62" fmla="*/ 112 w 112"/>
                  <a:gd name="T63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2" h="315">
                    <a:moveTo>
                      <a:pt x="95" y="309"/>
                    </a:moveTo>
                    <a:lnTo>
                      <a:pt x="94" y="310"/>
                    </a:lnTo>
                    <a:lnTo>
                      <a:pt x="92" y="311"/>
                    </a:lnTo>
                    <a:lnTo>
                      <a:pt x="95" y="315"/>
                    </a:lnTo>
                    <a:lnTo>
                      <a:pt x="95" y="309"/>
                    </a:lnTo>
                    <a:close/>
                    <a:moveTo>
                      <a:pt x="0" y="109"/>
                    </a:moveTo>
                    <a:lnTo>
                      <a:pt x="0" y="109"/>
                    </a:lnTo>
                    <a:lnTo>
                      <a:pt x="92" y="307"/>
                    </a:lnTo>
                    <a:lnTo>
                      <a:pt x="92" y="307"/>
                    </a:lnTo>
                    <a:lnTo>
                      <a:pt x="0" y="109"/>
                    </a:lnTo>
                    <a:close/>
                    <a:moveTo>
                      <a:pt x="104" y="6"/>
                    </a:moveTo>
                    <a:lnTo>
                      <a:pt x="104" y="6"/>
                    </a:lnTo>
                    <a:lnTo>
                      <a:pt x="1" y="104"/>
                    </a:lnTo>
                    <a:lnTo>
                      <a:pt x="1" y="104"/>
                    </a:lnTo>
                    <a:lnTo>
                      <a:pt x="104" y="6"/>
                    </a:lnTo>
                    <a:close/>
                    <a:moveTo>
                      <a:pt x="112" y="4"/>
                    </a:moveTo>
                    <a:lnTo>
                      <a:pt x="111" y="4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2" y="107"/>
                    </a:lnTo>
                    <a:lnTo>
                      <a:pt x="108" y="7"/>
                    </a:lnTo>
                    <a:lnTo>
                      <a:pt x="92" y="302"/>
                    </a:lnTo>
                    <a:lnTo>
                      <a:pt x="94" y="306"/>
                    </a:lnTo>
                    <a:lnTo>
                      <a:pt x="95" y="306"/>
                    </a:lnTo>
                    <a:lnTo>
                      <a:pt x="96" y="299"/>
                    </a:lnTo>
                    <a:lnTo>
                      <a:pt x="112" y="4"/>
                    </a:lnTo>
                    <a:close/>
                    <a:moveTo>
                      <a:pt x="112" y="0"/>
                    </a:moveTo>
                    <a:lnTo>
                      <a:pt x="109" y="1"/>
                    </a:lnTo>
                    <a:lnTo>
                      <a:pt x="110" y="1"/>
                    </a:lnTo>
                    <a:lnTo>
                      <a:pt x="112" y="1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420"/>
              <p:cNvSpPr>
                <a:spLocks noEditPoints="1"/>
              </p:cNvSpPr>
              <p:nvPr/>
            </p:nvSpPr>
            <p:spPr bwMode="auto">
              <a:xfrm>
                <a:off x="2867" y="2712"/>
                <a:ext cx="112" cy="315"/>
              </a:xfrm>
              <a:custGeom>
                <a:avLst/>
                <a:gdLst>
                  <a:gd name="T0" fmla="*/ 95 w 112"/>
                  <a:gd name="T1" fmla="*/ 309 h 315"/>
                  <a:gd name="T2" fmla="*/ 94 w 112"/>
                  <a:gd name="T3" fmla="*/ 310 h 315"/>
                  <a:gd name="T4" fmla="*/ 92 w 112"/>
                  <a:gd name="T5" fmla="*/ 311 h 315"/>
                  <a:gd name="T6" fmla="*/ 95 w 112"/>
                  <a:gd name="T7" fmla="*/ 315 h 315"/>
                  <a:gd name="T8" fmla="*/ 95 w 112"/>
                  <a:gd name="T9" fmla="*/ 309 h 315"/>
                  <a:gd name="T10" fmla="*/ 0 w 112"/>
                  <a:gd name="T11" fmla="*/ 109 h 315"/>
                  <a:gd name="T12" fmla="*/ 0 w 112"/>
                  <a:gd name="T13" fmla="*/ 109 h 315"/>
                  <a:gd name="T14" fmla="*/ 92 w 112"/>
                  <a:gd name="T15" fmla="*/ 307 h 315"/>
                  <a:gd name="T16" fmla="*/ 92 w 112"/>
                  <a:gd name="T17" fmla="*/ 307 h 315"/>
                  <a:gd name="T18" fmla="*/ 0 w 112"/>
                  <a:gd name="T19" fmla="*/ 109 h 315"/>
                  <a:gd name="T20" fmla="*/ 104 w 112"/>
                  <a:gd name="T21" fmla="*/ 6 h 315"/>
                  <a:gd name="T22" fmla="*/ 104 w 112"/>
                  <a:gd name="T23" fmla="*/ 6 h 315"/>
                  <a:gd name="T24" fmla="*/ 1 w 112"/>
                  <a:gd name="T25" fmla="*/ 104 h 315"/>
                  <a:gd name="T26" fmla="*/ 1 w 112"/>
                  <a:gd name="T27" fmla="*/ 104 h 315"/>
                  <a:gd name="T28" fmla="*/ 104 w 112"/>
                  <a:gd name="T29" fmla="*/ 6 h 315"/>
                  <a:gd name="T30" fmla="*/ 112 w 112"/>
                  <a:gd name="T31" fmla="*/ 4 h 315"/>
                  <a:gd name="T32" fmla="*/ 111 w 112"/>
                  <a:gd name="T33" fmla="*/ 4 h 315"/>
                  <a:gd name="T34" fmla="*/ 2 w 112"/>
                  <a:gd name="T35" fmla="*/ 107 h 315"/>
                  <a:gd name="T36" fmla="*/ 4 w 112"/>
                  <a:gd name="T37" fmla="*/ 109 h 315"/>
                  <a:gd name="T38" fmla="*/ 2 w 112"/>
                  <a:gd name="T39" fmla="*/ 107 h 315"/>
                  <a:gd name="T40" fmla="*/ 108 w 112"/>
                  <a:gd name="T41" fmla="*/ 7 h 315"/>
                  <a:gd name="T42" fmla="*/ 92 w 112"/>
                  <a:gd name="T43" fmla="*/ 302 h 315"/>
                  <a:gd name="T44" fmla="*/ 94 w 112"/>
                  <a:gd name="T45" fmla="*/ 306 h 315"/>
                  <a:gd name="T46" fmla="*/ 95 w 112"/>
                  <a:gd name="T47" fmla="*/ 306 h 315"/>
                  <a:gd name="T48" fmla="*/ 96 w 112"/>
                  <a:gd name="T49" fmla="*/ 299 h 315"/>
                  <a:gd name="T50" fmla="*/ 112 w 112"/>
                  <a:gd name="T51" fmla="*/ 4 h 315"/>
                  <a:gd name="T52" fmla="*/ 112 w 112"/>
                  <a:gd name="T53" fmla="*/ 0 h 315"/>
                  <a:gd name="T54" fmla="*/ 109 w 112"/>
                  <a:gd name="T55" fmla="*/ 1 h 315"/>
                  <a:gd name="T56" fmla="*/ 110 w 112"/>
                  <a:gd name="T57" fmla="*/ 1 h 315"/>
                  <a:gd name="T58" fmla="*/ 112 w 112"/>
                  <a:gd name="T59" fmla="*/ 1 h 315"/>
                  <a:gd name="T60" fmla="*/ 112 w 112"/>
                  <a:gd name="T61" fmla="*/ 0 h 315"/>
                  <a:gd name="T62" fmla="*/ 112 w 112"/>
                  <a:gd name="T63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2" h="315">
                    <a:moveTo>
                      <a:pt x="95" y="309"/>
                    </a:moveTo>
                    <a:lnTo>
                      <a:pt x="94" y="310"/>
                    </a:lnTo>
                    <a:lnTo>
                      <a:pt x="92" y="311"/>
                    </a:lnTo>
                    <a:lnTo>
                      <a:pt x="95" y="315"/>
                    </a:lnTo>
                    <a:lnTo>
                      <a:pt x="95" y="309"/>
                    </a:lnTo>
                    <a:moveTo>
                      <a:pt x="0" y="109"/>
                    </a:moveTo>
                    <a:lnTo>
                      <a:pt x="0" y="109"/>
                    </a:lnTo>
                    <a:lnTo>
                      <a:pt x="92" y="307"/>
                    </a:lnTo>
                    <a:lnTo>
                      <a:pt x="92" y="307"/>
                    </a:lnTo>
                    <a:lnTo>
                      <a:pt x="0" y="109"/>
                    </a:lnTo>
                    <a:moveTo>
                      <a:pt x="104" y="6"/>
                    </a:moveTo>
                    <a:lnTo>
                      <a:pt x="104" y="6"/>
                    </a:lnTo>
                    <a:lnTo>
                      <a:pt x="1" y="104"/>
                    </a:lnTo>
                    <a:lnTo>
                      <a:pt x="1" y="104"/>
                    </a:lnTo>
                    <a:lnTo>
                      <a:pt x="104" y="6"/>
                    </a:lnTo>
                    <a:moveTo>
                      <a:pt x="112" y="4"/>
                    </a:moveTo>
                    <a:lnTo>
                      <a:pt x="111" y="4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2" y="107"/>
                    </a:lnTo>
                    <a:lnTo>
                      <a:pt x="108" y="7"/>
                    </a:lnTo>
                    <a:lnTo>
                      <a:pt x="92" y="302"/>
                    </a:lnTo>
                    <a:lnTo>
                      <a:pt x="94" y="306"/>
                    </a:lnTo>
                    <a:lnTo>
                      <a:pt x="95" y="306"/>
                    </a:lnTo>
                    <a:lnTo>
                      <a:pt x="96" y="299"/>
                    </a:lnTo>
                    <a:lnTo>
                      <a:pt x="112" y="4"/>
                    </a:lnTo>
                    <a:moveTo>
                      <a:pt x="112" y="0"/>
                    </a:moveTo>
                    <a:lnTo>
                      <a:pt x="109" y="1"/>
                    </a:lnTo>
                    <a:lnTo>
                      <a:pt x="110" y="1"/>
                    </a:lnTo>
                    <a:lnTo>
                      <a:pt x="112" y="1"/>
                    </a:lnTo>
                    <a:lnTo>
                      <a:pt x="112" y="0"/>
                    </a:lnTo>
                    <a:lnTo>
                      <a:pt x="1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421"/>
              <p:cNvSpPr>
                <a:spLocks noEditPoints="1"/>
              </p:cNvSpPr>
              <p:nvPr/>
            </p:nvSpPr>
            <p:spPr bwMode="auto">
              <a:xfrm>
                <a:off x="2973" y="4101"/>
                <a:ext cx="134" cy="313"/>
              </a:xfrm>
              <a:custGeom>
                <a:avLst/>
                <a:gdLst>
                  <a:gd name="T0" fmla="*/ 95 w 134"/>
                  <a:gd name="T1" fmla="*/ 309 h 313"/>
                  <a:gd name="T2" fmla="*/ 94 w 134"/>
                  <a:gd name="T3" fmla="*/ 312 h 313"/>
                  <a:gd name="T4" fmla="*/ 95 w 134"/>
                  <a:gd name="T5" fmla="*/ 313 h 313"/>
                  <a:gd name="T6" fmla="*/ 96 w 134"/>
                  <a:gd name="T7" fmla="*/ 310 h 313"/>
                  <a:gd name="T8" fmla="*/ 95 w 134"/>
                  <a:gd name="T9" fmla="*/ 309 h 313"/>
                  <a:gd name="T10" fmla="*/ 114 w 134"/>
                  <a:gd name="T11" fmla="*/ 213 h 313"/>
                  <a:gd name="T12" fmla="*/ 99 w 134"/>
                  <a:gd name="T13" fmla="*/ 293 h 313"/>
                  <a:gd name="T14" fmla="*/ 99 w 134"/>
                  <a:gd name="T15" fmla="*/ 293 h 313"/>
                  <a:gd name="T16" fmla="*/ 114 w 134"/>
                  <a:gd name="T17" fmla="*/ 213 h 313"/>
                  <a:gd name="T18" fmla="*/ 134 w 134"/>
                  <a:gd name="T19" fmla="*/ 99 h 313"/>
                  <a:gd name="T20" fmla="*/ 122 w 134"/>
                  <a:gd name="T21" fmla="*/ 159 h 313"/>
                  <a:gd name="T22" fmla="*/ 134 w 134"/>
                  <a:gd name="T23" fmla="*/ 99 h 313"/>
                  <a:gd name="T24" fmla="*/ 134 w 134"/>
                  <a:gd name="T25" fmla="*/ 99 h 313"/>
                  <a:gd name="T26" fmla="*/ 6 w 134"/>
                  <a:gd name="T27" fmla="*/ 6 h 313"/>
                  <a:gd name="T28" fmla="*/ 23 w 134"/>
                  <a:gd name="T29" fmla="*/ 64 h 313"/>
                  <a:gd name="T30" fmla="*/ 6 w 134"/>
                  <a:gd name="T31" fmla="*/ 6 h 313"/>
                  <a:gd name="T32" fmla="*/ 6 w 134"/>
                  <a:gd name="T33" fmla="*/ 6 h 313"/>
                  <a:gd name="T34" fmla="*/ 0 w 134"/>
                  <a:gd name="T35" fmla="*/ 0 h 313"/>
                  <a:gd name="T36" fmla="*/ 2 w 134"/>
                  <a:gd name="T37" fmla="*/ 3 h 313"/>
                  <a:gd name="T38" fmla="*/ 92 w 134"/>
                  <a:gd name="T39" fmla="*/ 302 h 313"/>
                  <a:gd name="T40" fmla="*/ 92 w 134"/>
                  <a:gd name="T41" fmla="*/ 302 h 313"/>
                  <a:gd name="T42" fmla="*/ 0 w 134"/>
                  <a:gd name="T43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313">
                    <a:moveTo>
                      <a:pt x="95" y="309"/>
                    </a:moveTo>
                    <a:lnTo>
                      <a:pt x="94" y="312"/>
                    </a:lnTo>
                    <a:lnTo>
                      <a:pt x="95" y="313"/>
                    </a:lnTo>
                    <a:lnTo>
                      <a:pt x="96" y="310"/>
                    </a:lnTo>
                    <a:lnTo>
                      <a:pt x="95" y="309"/>
                    </a:lnTo>
                    <a:close/>
                    <a:moveTo>
                      <a:pt x="114" y="213"/>
                    </a:moveTo>
                    <a:lnTo>
                      <a:pt x="99" y="293"/>
                    </a:lnTo>
                    <a:lnTo>
                      <a:pt x="99" y="293"/>
                    </a:lnTo>
                    <a:lnTo>
                      <a:pt x="114" y="213"/>
                    </a:lnTo>
                    <a:close/>
                    <a:moveTo>
                      <a:pt x="134" y="99"/>
                    </a:moveTo>
                    <a:lnTo>
                      <a:pt x="122" y="159"/>
                    </a:lnTo>
                    <a:lnTo>
                      <a:pt x="134" y="99"/>
                    </a:lnTo>
                    <a:lnTo>
                      <a:pt x="134" y="99"/>
                    </a:lnTo>
                    <a:close/>
                    <a:moveTo>
                      <a:pt x="6" y="6"/>
                    </a:moveTo>
                    <a:lnTo>
                      <a:pt x="23" y="64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  <a:moveTo>
                      <a:pt x="0" y="0"/>
                    </a:moveTo>
                    <a:lnTo>
                      <a:pt x="2" y="3"/>
                    </a:lnTo>
                    <a:lnTo>
                      <a:pt x="92" y="302"/>
                    </a:lnTo>
                    <a:lnTo>
                      <a:pt x="92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22"/>
              <p:cNvSpPr>
                <a:spLocks noEditPoints="1"/>
              </p:cNvSpPr>
              <p:nvPr/>
            </p:nvSpPr>
            <p:spPr bwMode="auto">
              <a:xfrm>
                <a:off x="2973" y="4101"/>
                <a:ext cx="134" cy="313"/>
              </a:xfrm>
              <a:custGeom>
                <a:avLst/>
                <a:gdLst>
                  <a:gd name="T0" fmla="*/ 95 w 134"/>
                  <a:gd name="T1" fmla="*/ 309 h 313"/>
                  <a:gd name="T2" fmla="*/ 94 w 134"/>
                  <a:gd name="T3" fmla="*/ 312 h 313"/>
                  <a:gd name="T4" fmla="*/ 95 w 134"/>
                  <a:gd name="T5" fmla="*/ 313 h 313"/>
                  <a:gd name="T6" fmla="*/ 96 w 134"/>
                  <a:gd name="T7" fmla="*/ 310 h 313"/>
                  <a:gd name="T8" fmla="*/ 95 w 134"/>
                  <a:gd name="T9" fmla="*/ 309 h 313"/>
                  <a:gd name="T10" fmla="*/ 114 w 134"/>
                  <a:gd name="T11" fmla="*/ 213 h 313"/>
                  <a:gd name="T12" fmla="*/ 99 w 134"/>
                  <a:gd name="T13" fmla="*/ 293 h 313"/>
                  <a:gd name="T14" fmla="*/ 99 w 134"/>
                  <a:gd name="T15" fmla="*/ 293 h 313"/>
                  <a:gd name="T16" fmla="*/ 114 w 134"/>
                  <a:gd name="T17" fmla="*/ 213 h 313"/>
                  <a:gd name="T18" fmla="*/ 134 w 134"/>
                  <a:gd name="T19" fmla="*/ 99 h 313"/>
                  <a:gd name="T20" fmla="*/ 122 w 134"/>
                  <a:gd name="T21" fmla="*/ 159 h 313"/>
                  <a:gd name="T22" fmla="*/ 134 w 134"/>
                  <a:gd name="T23" fmla="*/ 99 h 313"/>
                  <a:gd name="T24" fmla="*/ 134 w 134"/>
                  <a:gd name="T25" fmla="*/ 99 h 313"/>
                  <a:gd name="T26" fmla="*/ 6 w 134"/>
                  <a:gd name="T27" fmla="*/ 6 h 313"/>
                  <a:gd name="T28" fmla="*/ 23 w 134"/>
                  <a:gd name="T29" fmla="*/ 64 h 313"/>
                  <a:gd name="T30" fmla="*/ 6 w 134"/>
                  <a:gd name="T31" fmla="*/ 6 h 313"/>
                  <a:gd name="T32" fmla="*/ 6 w 134"/>
                  <a:gd name="T33" fmla="*/ 6 h 313"/>
                  <a:gd name="T34" fmla="*/ 0 w 134"/>
                  <a:gd name="T35" fmla="*/ 0 h 313"/>
                  <a:gd name="T36" fmla="*/ 2 w 134"/>
                  <a:gd name="T37" fmla="*/ 3 h 313"/>
                  <a:gd name="T38" fmla="*/ 92 w 134"/>
                  <a:gd name="T39" fmla="*/ 302 h 313"/>
                  <a:gd name="T40" fmla="*/ 92 w 134"/>
                  <a:gd name="T41" fmla="*/ 302 h 313"/>
                  <a:gd name="T42" fmla="*/ 0 w 134"/>
                  <a:gd name="T43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313">
                    <a:moveTo>
                      <a:pt x="95" y="309"/>
                    </a:moveTo>
                    <a:lnTo>
                      <a:pt x="94" y="312"/>
                    </a:lnTo>
                    <a:lnTo>
                      <a:pt x="95" y="313"/>
                    </a:lnTo>
                    <a:lnTo>
                      <a:pt x="96" y="310"/>
                    </a:lnTo>
                    <a:lnTo>
                      <a:pt x="95" y="309"/>
                    </a:lnTo>
                    <a:moveTo>
                      <a:pt x="114" y="213"/>
                    </a:moveTo>
                    <a:lnTo>
                      <a:pt x="99" y="293"/>
                    </a:lnTo>
                    <a:lnTo>
                      <a:pt x="99" y="293"/>
                    </a:lnTo>
                    <a:lnTo>
                      <a:pt x="114" y="213"/>
                    </a:lnTo>
                    <a:moveTo>
                      <a:pt x="134" y="99"/>
                    </a:moveTo>
                    <a:lnTo>
                      <a:pt x="122" y="159"/>
                    </a:lnTo>
                    <a:lnTo>
                      <a:pt x="134" y="99"/>
                    </a:lnTo>
                    <a:lnTo>
                      <a:pt x="134" y="99"/>
                    </a:lnTo>
                    <a:moveTo>
                      <a:pt x="6" y="6"/>
                    </a:moveTo>
                    <a:lnTo>
                      <a:pt x="23" y="64"/>
                    </a:lnTo>
                    <a:lnTo>
                      <a:pt x="6" y="6"/>
                    </a:lnTo>
                    <a:lnTo>
                      <a:pt x="6" y="6"/>
                    </a:lnTo>
                    <a:moveTo>
                      <a:pt x="0" y="0"/>
                    </a:moveTo>
                    <a:lnTo>
                      <a:pt x="2" y="3"/>
                    </a:lnTo>
                    <a:lnTo>
                      <a:pt x="92" y="302"/>
                    </a:lnTo>
                    <a:lnTo>
                      <a:pt x="92" y="30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23"/>
              <p:cNvSpPr>
                <a:spLocks noEditPoints="1"/>
              </p:cNvSpPr>
              <p:nvPr/>
            </p:nvSpPr>
            <p:spPr bwMode="auto">
              <a:xfrm>
                <a:off x="2344" y="2816"/>
                <a:ext cx="619" cy="504"/>
              </a:xfrm>
              <a:custGeom>
                <a:avLst/>
                <a:gdLst>
                  <a:gd name="T0" fmla="*/ 619 w 619"/>
                  <a:gd name="T1" fmla="*/ 205 h 504"/>
                  <a:gd name="T2" fmla="*/ 617 w 619"/>
                  <a:gd name="T3" fmla="*/ 206 h 504"/>
                  <a:gd name="T4" fmla="*/ 618 w 619"/>
                  <a:gd name="T5" fmla="*/ 205 h 504"/>
                  <a:gd name="T6" fmla="*/ 619 w 619"/>
                  <a:gd name="T7" fmla="*/ 205 h 504"/>
                  <a:gd name="T8" fmla="*/ 619 w 619"/>
                  <a:gd name="T9" fmla="*/ 205 h 504"/>
                  <a:gd name="T10" fmla="*/ 619 w 619"/>
                  <a:gd name="T11" fmla="*/ 205 h 504"/>
                  <a:gd name="T12" fmla="*/ 519 w 619"/>
                  <a:gd name="T13" fmla="*/ 4 h 504"/>
                  <a:gd name="T14" fmla="*/ 0 w 619"/>
                  <a:gd name="T15" fmla="*/ 504 h 504"/>
                  <a:gd name="T16" fmla="*/ 0 w 619"/>
                  <a:gd name="T17" fmla="*/ 504 h 504"/>
                  <a:gd name="T18" fmla="*/ 519 w 619"/>
                  <a:gd name="T19" fmla="*/ 4 h 504"/>
                  <a:gd name="T20" fmla="*/ 525 w 619"/>
                  <a:gd name="T21" fmla="*/ 3 h 504"/>
                  <a:gd name="T22" fmla="*/ 524 w 619"/>
                  <a:gd name="T23" fmla="*/ 3 h 504"/>
                  <a:gd name="T24" fmla="*/ 523 w 619"/>
                  <a:gd name="T25" fmla="*/ 5 h 504"/>
                  <a:gd name="T26" fmla="*/ 615 w 619"/>
                  <a:gd name="T27" fmla="*/ 203 h 504"/>
                  <a:gd name="T28" fmla="*/ 288 w 619"/>
                  <a:gd name="T29" fmla="*/ 365 h 504"/>
                  <a:gd name="T30" fmla="*/ 615 w 619"/>
                  <a:gd name="T31" fmla="*/ 203 h 504"/>
                  <a:gd name="T32" fmla="*/ 617 w 619"/>
                  <a:gd name="T33" fmla="*/ 202 h 504"/>
                  <a:gd name="T34" fmla="*/ 615 w 619"/>
                  <a:gd name="T35" fmla="*/ 198 h 504"/>
                  <a:gd name="T36" fmla="*/ 527 w 619"/>
                  <a:gd name="T37" fmla="*/ 5 h 504"/>
                  <a:gd name="T38" fmla="*/ 525 w 619"/>
                  <a:gd name="T39" fmla="*/ 3 h 504"/>
                  <a:gd name="T40" fmla="*/ 524 w 619"/>
                  <a:gd name="T41" fmla="*/ 0 h 504"/>
                  <a:gd name="T42" fmla="*/ 523 w 619"/>
                  <a:gd name="T43" fmla="*/ 1 h 504"/>
                  <a:gd name="T44" fmla="*/ 523 w 619"/>
                  <a:gd name="T45" fmla="*/ 1 h 504"/>
                  <a:gd name="T46" fmla="*/ 524 w 619"/>
                  <a:gd name="T47" fmla="*/ 0 h 504"/>
                  <a:gd name="T48" fmla="*/ 524 w 619"/>
                  <a:gd name="T49" fmla="*/ 0 h 504"/>
                  <a:gd name="T50" fmla="*/ 524 w 619"/>
                  <a:gd name="T51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9" h="504">
                    <a:moveTo>
                      <a:pt x="619" y="205"/>
                    </a:moveTo>
                    <a:lnTo>
                      <a:pt x="617" y="206"/>
                    </a:lnTo>
                    <a:lnTo>
                      <a:pt x="618" y="205"/>
                    </a:lnTo>
                    <a:lnTo>
                      <a:pt x="619" y="205"/>
                    </a:lnTo>
                    <a:lnTo>
                      <a:pt x="619" y="205"/>
                    </a:lnTo>
                    <a:lnTo>
                      <a:pt x="619" y="205"/>
                    </a:lnTo>
                    <a:close/>
                    <a:moveTo>
                      <a:pt x="519" y="4"/>
                    </a:moveTo>
                    <a:lnTo>
                      <a:pt x="0" y="504"/>
                    </a:lnTo>
                    <a:lnTo>
                      <a:pt x="0" y="504"/>
                    </a:lnTo>
                    <a:lnTo>
                      <a:pt x="519" y="4"/>
                    </a:lnTo>
                    <a:close/>
                    <a:moveTo>
                      <a:pt x="525" y="3"/>
                    </a:moveTo>
                    <a:lnTo>
                      <a:pt x="524" y="3"/>
                    </a:lnTo>
                    <a:lnTo>
                      <a:pt x="523" y="5"/>
                    </a:lnTo>
                    <a:lnTo>
                      <a:pt x="615" y="203"/>
                    </a:lnTo>
                    <a:lnTo>
                      <a:pt x="288" y="365"/>
                    </a:lnTo>
                    <a:lnTo>
                      <a:pt x="615" y="203"/>
                    </a:lnTo>
                    <a:lnTo>
                      <a:pt x="617" y="202"/>
                    </a:lnTo>
                    <a:lnTo>
                      <a:pt x="615" y="198"/>
                    </a:lnTo>
                    <a:lnTo>
                      <a:pt x="527" y="5"/>
                    </a:lnTo>
                    <a:lnTo>
                      <a:pt x="525" y="3"/>
                    </a:lnTo>
                    <a:close/>
                    <a:moveTo>
                      <a:pt x="524" y="0"/>
                    </a:moveTo>
                    <a:lnTo>
                      <a:pt x="523" y="1"/>
                    </a:lnTo>
                    <a:lnTo>
                      <a:pt x="523" y="1"/>
                    </a:lnTo>
                    <a:lnTo>
                      <a:pt x="524" y="0"/>
                    </a:lnTo>
                    <a:lnTo>
                      <a:pt x="524" y="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24"/>
              <p:cNvSpPr>
                <a:spLocks noEditPoints="1"/>
              </p:cNvSpPr>
              <p:nvPr/>
            </p:nvSpPr>
            <p:spPr bwMode="auto">
              <a:xfrm>
                <a:off x="2344" y="2816"/>
                <a:ext cx="619" cy="504"/>
              </a:xfrm>
              <a:custGeom>
                <a:avLst/>
                <a:gdLst>
                  <a:gd name="T0" fmla="*/ 619 w 619"/>
                  <a:gd name="T1" fmla="*/ 205 h 504"/>
                  <a:gd name="T2" fmla="*/ 617 w 619"/>
                  <a:gd name="T3" fmla="*/ 206 h 504"/>
                  <a:gd name="T4" fmla="*/ 618 w 619"/>
                  <a:gd name="T5" fmla="*/ 205 h 504"/>
                  <a:gd name="T6" fmla="*/ 619 w 619"/>
                  <a:gd name="T7" fmla="*/ 205 h 504"/>
                  <a:gd name="T8" fmla="*/ 619 w 619"/>
                  <a:gd name="T9" fmla="*/ 205 h 504"/>
                  <a:gd name="T10" fmla="*/ 619 w 619"/>
                  <a:gd name="T11" fmla="*/ 205 h 504"/>
                  <a:gd name="T12" fmla="*/ 519 w 619"/>
                  <a:gd name="T13" fmla="*/ 4 h 504"/>
                  <a:gd name="T14" fmla="*/ 0 w 619"/>
                  <a:gd name="T15" fmla="*/ 504 h 504"/>
                  <a:gd name="T16" fmla="*/ 0 w 619"/>
                  <a:gd name="T17" fmla="*/ 504 h 504"/>
                  <a:gd name="T18" fmla="*/ 519 w 619"/>
                  <a:gd name="T19" fmla="*/ 4 h 504"/>
                  <a:gd name="T20" fmla="*/ 525 w 619"/>
                  <a:gd name="T21" fmla="*/ 3 h 504"/>
                  <a:gd name="T22" fmla="*/ 524 w 619"/>
                  <a:gd name="T23" fmla="*/ 3 h 504"/>
                  <a:gd name="T24" fmla="*/ 523 w 619"/>
                  <a:gd name="T25" fmla="*/ 5 h 504"/>
                  <a:gd name="T26" fmla="*/ 615 w 619"/>
                  <a:gd name="T27" fmla="*/ 203 h 504"/>
                  <a:gd name="T28" fmla="*/ 288 w 619"/>
                  <a:gd name="T29" fmla="*/ 365 h 504"/>
                  <a:gd name="T30" fmla="*/ 615 w 619"/>
                  <a:gd name="T31" fmla="*/ 203 h 504"/>
                  <a:gd name="T32" fmla="*/ 617 w 619"/>
                  <a:gd name="T33" fmla="*/ 202 h 504"/>
                  <a:gd name="T34" fmla="*/ 615 w 619"/>
                  <a:gd name="T35" fmla="*/ 198 h 504"/>
                  <a:gd name="T36" fmla="*/ 527 w 619"/>
                  <a:gd name="T37" fmla="*/ 5 h 504"/>
                  <a:gd name="T38" fmla="*/ 525 w 619"/>
                  <a:gd name="T39" fmla="*/ 3 h 504"/>
                  <a:gd name="T40" fmla="*/ 524 w 619"/>
                  <a:gd name="T41" fmla="*/ 0 h 504"/>
                  <a:gd name="T42" fmla="*/ 523 w 619"/>
                  <a:gd name="T43" fmla="*/ 1 h 504"/>
                  <a:gd name="T44" fmla="*/ 523 w 619"/>
                  <a:gd name="T45" fmla="*/ 1 h 504"/>
                  <a:gd name="T46" fmla="*/ 524 w 619"/>
                  <a:gd name="T47" fmla="*/ 0 h 504"/>
                  <a:gd name="T48" fmla="*/ 524 w 619"/>
                  <a:gd name="T49" fmla="*/ 0 h 504"/>
                  <a:gd name="T50" fmla="*/ 524 w 619"/>
                  <a:gd name="T51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9" h="504">
                    <a:moveTo>
                      <a:pt x="619" y="205"/>
                    </a:moveTo>
                    <a:lnTo>
                      <a:pt x="617" y="206"/>
                    </a:lnTo>
                    <a:lnTo>
                      <a:pt x="618" y="205"/>
                    </a:lnTo>
                    <a:lnTo>
                      <a:pt x="619" y="205"/>
                    </a:lnTo>
                    <a:lnTo>
                      <a:pt x="619" y="205"/>
                    </a:lnTo>
                    <a:lnTo>
                      <a:pt x="619" y="205"/>
                    </a:lnTo>
                    <a:moveTo>
                      <a:pt x="519" y="4"/>
                    </a:moveTo>
                    <a:lnTo>
                      <a:pt x="0" y="504"/>
                    </a:lnTo>
                    <a:lnTo>
                      <a:pt x="0" y="504"/>
                    </a:lnTo>
                    <a:lnTo>
                      <a:pt x="519" y="4"/>
                    </a:lnTo>
                    <a:moveTo>
                      <a:pt x="525" y="3"/>
                    </a:moveTo>
                    <a:lnTo>
                      <a:pt x="524" y="3"/>
                    </a:lnTo>
                    <a:lnTo>
                      <a:pt x="523" y="5"/>
                    </a:lnTo>
                    <a:lnTo>
                      <a:pt x="615" y="203"/>
                    </a:lnTo>
                    <a:lnTo>
                      <a:pt x="288" y="365"/>
                    </a:lnTo>
                    <a:lnTo>
                      <a:pt x="615" y="203"/>
                    </a:lnTo>
                    <a:lnTo>
                      <a:pt x="617" y="202"/>
                    </a:lnTo>
                    <a:lnTo>
                      <a:pt x="615" y="198"/>
                    </a:lnTo>
                    <a:lnTo>
                      <a:pt x="527" y="5"/>
                    </a:lnTo>
                    <a:lnTo>
                      <a:pt x="525" y="3"/>
                    </a:lnTo>
                    <a:moveTo>
                      <a:pt x="524" y="0"/>
                    </a:moveTo>
                    <a:lnTo>
                      <a:pt x="523" y="1"/>
                    </a:lnTo>
                    <a:lnTo>
                      <a:pt x="523" y="1"/>
                    </a:lnTo>
                    <a:lnTo>
                      <a:pt x="524" y="0"/>
                    </a:lnTo>
                    <a:lnTo>
                      <a:pt x="524" y="0"/>
                    </a:lnTo>
                    <a:lnTo>
                      <a:pt x="5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25"/>
              <p:cNvSpPr>
                <a:spLocks noEditPoints="1"/>
              </p:cNvSpPr>
              <p:nvPr/>
            </p:nvSpPr>
            <p:spPr bwMode="auto">
              <a:xfrm>
                <a:off x="2333" y="3013"/>
                <a:ext cx="638" cy="330"/>
              </a:xfrm>
              <a:custGeom>
                <a:avLst/>
                <a:gdLst>
                  <a:gd name="T0" fmla="*/ 170 w 638"/>
                  <a:gd name="T1" fmla="*/ 326 h 330"/>
                  <a:gd name="T2" fmla="*/ 244 w 638"/>
                  <a:gd name="T3" fmla="*/ 330 h 330"/>
                  <a:gd name="T4" fmla="*/ 247 w 638"/>
                  <a:gd name="T5" fmla="*/ 330 h 330"/>
                  <a:gd name="T6" fmla="*/ 247 w 638"/>
                  <a:gd name="T7" fmla="*/ 330 h 330"/>
                  <a:gd name="T8" fmla="*/ 170 w 638"/>
                  <a:gd name="T9" fmla="*/ 326 h 330"/>
                  <a:gd name="T10" fmla="*/ 3 w 638"/>
                  <a:gd name="T11" fmla="*/ 314 h 330"/>
                  <a:gd name="T12" fmla="*/ 0 w 638"/>
                  <a:gd name="T13" fmla="*/ 316 h 330"/>
                  <a:gd name="T14" fmla="*/ 2 w 638"/>
                  <a:gd name="T15" fmla="*/ 316 h 330"/>
                  <a:gd name="T16" fmla="*/ 3 w 638"/>
                  <a:gd name="T17" fmla="*/ 314 h 330"/>
                  <a:gd name="T18" fmla="*/ 3 w 638"/>
                  <a:gd name="T19" fmla="*/ 314 h 330"/>
                  <a:gd name="T20" fmla="*/ 627 w 638"/>
                  <a:gd name="T21" fmla="*/ 7 h 330"/>
                  <a:gd name="T22" fmla="*/ 626 w 638"/>
                  <a:gd name="T23" fmla="*/ 6 h 330"/>
                  <a:gd name="T24" fmla="*/ 627 w 638"/>
                  <a:gd name="T25" fmla="*/ 7 h 330"/>
                  <a:gd name="T26" fmla="*/ 638 w 638"/>
                  <a:gd name="T27" fmla="*/ 0 h 330"/>
                  <a:gd name="T28" fmla="*/ 630 w 638"/>
                  <a:gd name="T29" fmla="*/ 4 h 330"/>
                  <a:gd name="T30" fmla="*/ 630 w 638"/>
                  <a:gd name="T31" fmla="*/ 4 h 330"/>
                  <a:gd name="T32" fmla="*/ 629 w 638"/>
                  <a:gd name="T33" fmla="*/ 5 h 330"/>
                  <a:gd name="T34" fmla="*/ 628 w 638"/>
                  <a:gd name="T35" fmla="*/ 5 h 330"/>
                  <a:gd name="T36" fmla="*/ 626 w 638"/>
                  <a:gd name="T37" fmla="*/ 6 h 330"/>
                  <a:gd name="T38" fmla="*/ 299 w 638"/>
                  <a:gd name="T39" fmla="*/ 168 h 330"/>
                  <a:gd name="T40" fmla="*/ 15 w 638"/>
                  <a:gd name="T41" fmla="*/ 309 h 330"/>
                  <a:gd name="T42" fmla="*/ 10 w 638"/>
                  <a:gd name="T43" fmla="*/ 313 h 330"/>
                  <a:gd name="T44" fmla="*/ 12 w 638"/>
                  <a:gd name="T45" fmla="*/ 313 h 330"/>
                  <a:gd name="T46" fmla="*/ 616 w 638"/>
                  <a:gd name="T47" fmla="*/ 14 h 330"/>
                  <a:gd name="T48" fmla="*/ 247 w 638"/>
                  <a:gd name="T49" fmla="*/ 327 h 330"/>
                  <a:gd name="T50" fmla="*/ 245 w 638"/>
                  <a:gd name="T51" fmla="*/ 327 h 330"/>
                  <a:gd name="T52" fmla="*/ 185 w 638"/>
                  <a:gd name="T53" fmla="*/ 324 h 330"/>
                  <a:gd name="T54" fmla="*/ 248 w 638"/>
                  <a:gd name="T55" fmla="*/ 327 h 330"/>
                  <a:gd name="T56" fmla="*/ 249 w 638"/>
                  <a:gd name="T57" fmla="*/ 327 h 330"/>
                  <a:gd name="T58" fmla="*/ 250 w 638"/>
                  <a:gd name="T59" fmla="*/ 330 h 330"/>
                  <a:gd name="T60" fmla="*/ 252 w 638"/>
                  <a:gd name="T61" fmla="*/ 328 h 330"/>
                  <a:gd name="T62" fmla="*/ 626 w 638"/>
                  <a:gd name="T63" fmla="*/ 10 h 330"/>
                  <a:gd name="T64" fmla="*/ 628 w 638"/>
                  <a:gd name="T65" fmla="*/ 9 h 330"/>
                  <a:gd name="T66" fmla="*/ 630 w 638"/>
                  <a:gd name="T67" fmla="*/ 8 h 330"/>
                  <a:gd name="T68" fmla="*/ 630 w 638"/>
                  <a:gd name="T69" fmla="*/ 7 h 330"/>
                  <a:gd name="T70" fmla="*/ 638 w 638"/>
                  <a:gd name="T7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8" h="330">
                    <a:moveTo>
                      <a:pt x="170" y="326"/>
                    </a:moveTo>
                    <a:lnTo>
                      <a:pt x="244" y="330"/>
                    </a:lnTo>
                    <a:lnTo>
                      <a:pt x="247" y="330"/>
                    </a:lnTo>
                    <a:lnTo>
                      <a:pt x="247" y="330"/>
                    </a:lnTo>
                    <a:lnTo>
                      <a:pt x="170" y="326"/>
                    </a:lnTo>
                    <a:close/>
                    <a:moveTo>
                      <a:pt x="3" y="314"/>
                    </a:moveTo>
                    <a:lnTo>
                      <a:pt x="0" y="316"/>
                    </a:lnTo>
                    <a:lnTo>
                      <a:pt x="2" y="316"/>
                    </a:lnTo>
                    <a:lnTo>
                      <a:pt x="3" y="314"/>
                    </a:lnTo>
                    <a:lnTo>
                      <a:pt x="3" y="314"/>
                    </a:lnTo>
                    <a:close/>
                    <a:moveTo>
                      <a:pt x="627" y="7"/>
                    </a:moveTo>
                    <a:lnTo>
                      <a:pt x="626" y="6"/>
                    </a:lnTo>
                    <a:lnTo>
                      <a:pt x="627" y="7"/>
                    </a:lnTo>
                    <a:close/>
                    <a:moveTo>
                      <a:pt x="638" y="0"/>
                    </a:moveTo>
                    <a:lnTo>
                      <a:pt x="630" y="4"/>
                    </a:lnTo>
                    <a:lnTo>
                      <a:pt x="630" y="4"/>
                    </a:lnTo>
                    <a:lnTo>
                      <a:pt x="629" y="5"/>
                    </a:lnTo>
                    <a:lnTo>
                      <a:pt x="628" y="5"/>
                    </a:lnTo>
                    <a:lnTo>
                      <a:pt x="626" y="6"/>
                    </a:lnTo>
                    <a:lnTo>
                      <a:pt x="299" y="168"/>
                    </a:lnTo>
                    <a:lnTo>
                      <a:pt x="15" y="309"/>
                    </a:lnTo>
                    <a:lnTo>
                      <a:pt x="10" y="313"/>
                    </a:lnTo>
                    <a:lnTo>
                      <a:pt x="12" y="313"/>
                    </a:lnTo>
                    <a:lnTo>
                      <a:pt x="616" y="14"/>
                    </a:lnTo>
                    <a:lnTo>
                      <a:pt x="247" y="327"/>
                    </a:lnTo>
                    <a:lnTo>
                      <a:pt x="245" y="327"/>
                    </a:lnTo>
                    <a:lnTo>
                      <a:pt x="185" y="324"/>
                    </a:lnTo>
                    <a:lnTo>
                      <a:pt x="248" y="327"/>
                    </a:lnTo>
                    <a:lnTo>
                      <a:pt x="249" y="327"/>
                    </a:lnTo>
                    <a:lnTo>
                      <a:pt x="250" y="330"/>
                    </a:lnTo>
                    <a:lnTo>
                      <a:pt x="252" y="328"/>
                    </a:lnTo>
                    <a:lnTo>
                      <a:pt x="626" y="10"/>
                    </a:lnTo>
                    <a:lnTo>
                      <a:pt x="628" y="9"/>
                    </a:lnTo>
                    <a:lnTo>
                      <a:pt x="630" y="8"/>
                    </a:lnTo>
                    <a:lnTo>
                      <a:pt x="630" y="7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26"/>
              <p:cNvSpPr>
                <a:spLocks noEditPoints="1"/>
              </p:cNvSpPr>
              <p:nvPr/>
            </p:nvSpPr>
            <p:spPr bwMode="auto">
              <a:xfrm>
                <a:off x="2333" y="3013"/>
                <a:ext cx="638" cy="330"/>
              </a:xfrm>
              <a:custGeom>
                <a:avLst/>
                <a:gdLst>
                  <a:gd name="T0" fmla="*/ 170 w 638"/>
                  <a:gd name="T1" fmla="*/ 326 h 330"/>
                  <a:gd name="T2" fmla="*/ 244 w 638"/>
                  <a:gd name="T3" fmla="*/ 330 h 330"/>
                  <a:gd name="T4" fmla="*/ 247 w 638"/>
                  <a:gd name="T5" fmla="*/ 330 h 330"/>
                  <a:gd name="T6" fmla="*/ 247 w 638"/>
                  <a:gd name="T7" fmla="*/ 330 h 330"/>
                  <a:gd name="T8" fmla="*/ 170 w 638"/>
                  <a:gd name="T9" fmla="*/ 326 h 330"/>
                  <a:gd name="T10" fmla="*/ 3 w 638"/>
                  <a:gd name="T11" fmla="*/ 314 h 330"/>
                  <a:gd name="T12" fmla="*/ 0 w 638"/>
                  <a:gd name="T13" fmla="*/ 316 h 330"/>
                  <a:gd name="T14" fmla="*/ 2 w 638"/>
                  <a:gd name="T15" fmla="*/ 316 h 330"/>
                  <a:gd name="T16" fmla="*/ 3 w 638"/>
                  <a:gd name="T17" fmla="*/ 314 h 330"/>
                  <a:gd name="T18" fmla="*/ 3 w 638"/>
                  <a:gd name="T19" fmla="*/ 314 h 330"/>
                  <a:gd name="T20" fmla="*/ 627 w 638"/>
                  <a:gd name="T21" fmla="*/ 7 h 330"/>
                  <a:gd name="T22" fmla="*/ 626 w 638"/>
                  <a:gd name="T23" fmla="*/ 6 h 330"/>
                  <a:gd name="T24" fmla="*/ 627 w 638"/>
                  <a:gd name="T25" fmla="*/ 7 h 330"/>
                  <a:gd name="T26" fmla="*/ 638 w 638"/>
                  <a:gd name="T27" fmla="*/ 0 h 330"/>
                  <a:gd name="T28" fmla="*/ 630 w 638"/>
                  <a:gd name="T29" fmla="*/ 4 h 330"/>
                  <a:gd name="T30" fmla="*/ 630 w 638"/>
                  <a:gd name="T31" fmla="*/ 4 h 330"/>
                  <a:gd name="T32" fmla="*/ 629 w 638"/>
                  <a:gd name="T33" fmla="*/ 5 h 330"/>
                  <a:gd name="T34" fmla="*/ 628 w 638"/>
                  <a:gd name="T35" fmla="*/ 5 h 330"/>
                  <a:gd name="T36" fmla="*/ 626 w 638"/>
                  <a:gd name="T37" fmla="*/ 6 h 330"/>
                  <a:gd name="T38" fmla="*/ 299 w 638"/>
                  <a:gd name="T39" fmla="*/ 168 h 330"/>
                  <a:gd name="T40" fmla="*/ 15 w 638"/>
                  <a:gd name="T41" fmla="*/ 309 h 330"/>
                  <a:gd name="T42" fmla="*/ 10 w 638"/>
                  <a:gd name="T43" fmla="*/ 313 h 330"/>
                  <a:gd name="T44" fmla="*/ 12 w 638"/>
                  <a:gd name="T45" fmla="*/ 313 h 330"/>
                  <a:gd name="T46" fmla="*/ 616 w 638"/>
                  <a:gd name="T47" fmla="*/ 14 h 330"/>
                  <a:gd name="T48" fmla="*/ 247 w 638"/>
                  <a:gd name="T49" fmla="*/ 327 h 330"/>
                  <a:gd name="T50" fmla="*/ 245 w 638"/>
                  <a:gd name="T51" fmla="*/ 327 h 330"/>
                  <a:gd name="T52" fmla="*/ 185 w 638"/>
                  <a:gd name="T53" fmla="*/ 324 h 330"/>
                  <a:gd name="T54" fmla="*/ 248 w 638"/>
                  <a:gd name="T55" fmla="*/ 327 h 330"/>
                  <a:gd name="T56" fmla="*/ 249 w 638"/>
                  <a:gd name="T57" fmla="*/ 327 h 330"/>
                  <a:gd name="T58" fmla="*/ 250 w 638"/>
                  <a:gd name="T59" fmla="*/ 330 h 330"/>
                  <a:gd name="T60" fmla="*/ 252 w 638"/>
                  <a:gd name="T61" fmla="*/ 328 h 330"/>
                  <a:gd name="T62" fmla="*/ 626 w 638"/>
                  <a:gd name="T63" fmla="*/ 10 h 330"/>
                  <a:gd name="T64" fmla="*/ 628 w 638"/>
                  <a:gd name="T65" fmla="*/ 9 h 330"/>
                  <a:gd name="T66" fmla="*/ 630 w 638"/>
                  <a:gd name="T67" fmla="*/ 8 h 330"/>
                  <a:gd name="T68" fmla="*/ 630 w 638"/>
                  <a:gd name="T69" fmla="*/ 7 h 330"/>
                  <a:gd name="T70" fmla="*/ 638 w 638"/>
                  <a:gd name="T7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8" h="330">
                    <a:moveTo>
                      <a:pt x="170" y="326"/>
                    </a:moveTo>
                    <a:lnTo>
                      <a:pt x="244" y="330"/>
                    </a:lnTo>
                    <a:lnTo>
                      <a:pt x="247" y="330"/>
                    </a:lnTo>
                    <a:lnTo>
                      <a:pt x="247" y="330"/>
                    </a:lnTo>
                    <a:lnTo>
                      <a:pt x="170" y="326"/>
                    </a:lnTo>
                    <a:moveTo>
                      <a:pt x="3" y="314"/>
                    </a:moveTo>
                    <a:lnTo>
                      <a:pt x="0" y="316"/>
                    </a:lnTo>
                    <a:lnTo>
                      <a:pt x="2" y="316"/>
                    </a:lnTo>
                    <a:lnTo>
                      <a:pt x="3" y="314"/>
                    </a:lnTo>
                    <a:lnTo>
                      <a:pt x="3" y="314"/>
                    </a:lnTo>
                    <a:moveTo>
                      <a:pt x="627" y="7"/>
                    </a:moveTo>
                    <a:lnTo>
                      <a:pt x="626" y="6"/>
                    </a:lnTo>
                    <a:lnTo>
                      <a:pt x="627" y="7"/>
                    </a:lnTo>
                    <a:moveTo>
                      <a:pt x="638" y="0"/>
                    </a:moveTo>
                    <a:lnTo>
                      <a:pt x="630" y="4"/>
                    </a:lnTo>
                    <a:lnTo>
                      <a:pt x="630" y="4"/>
                    </a:lnTo>
                    <a:lnTo>
                      <a:pt x="629" y="5"/>
                    </a:lnTo>
                    <a:lnTo>
                      <a:pt x="628" y="5"/>
                    </a:lnTo>
                    <a:lnTo>
                      <a:pt x="626" y="6"/>
                    </a:lnTo>
                    <a:lnTo>
                      <a:pt x="299" y="168"/>
                    </a:lnTo>
                    <a:lnTo>
                      <a:pt x="15" y="309"/>
                    </a:lnTo>
                    <a:lnTo>
                      <a:pt x="10" y="313"/>
                    </a:lnTo>
                    <a:lnTo>
                      <a:pt x="12" y="313"/>
                    </a:lnTo>
                    <a:lnTo>
                      <a:pt x="616" y="14"/>
                    </a:lnTo>
                    <a:lnTo>
                      <a:pt x="247" y="327"/>
                    </a:lnTo>
                    <a:lnTo>
                      <a:pt x="245" y="327"/>
                    </a:lnTo>
                    <a:lnTo>
                      <a:pt x="185" y="324"/>
                    </a:lnTo>
                    <a:lnTo>
                      <a:pt x="248" y="327"/>
                    </a:lnTo>
                    <a:lnTo>
                      <a:pt x="249" y="327"/>
                    </a:lnTo>
                    <a:lnTo>
                      <a:pt x="250" y="330"/>
                    </a:lnTo>
                    <a:lnTo>
                      <a:pt x="252" y="328"/>
                    </a:lnTo>
                    <a:lnTo>
                      <a:pt x="626" y="10"/>
                    </a:lnTo>
                    <a:lnTo>
                      <a:pt x="628" y="9"/>
                    </a:lnTo>
                    <a:lnTo>
                      <a:pt x="630" y="8"/>
                    </a:lnTo>
                    <a:lnTo>
                      <a:pt x="630" y="7"/>
                    </a:lnTo>
                    <a:lnTo>
                      <a:pt x="6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27"/>
              <p:cNvSpPr>
                <a:spLocks noEditPoints="1"/>
              </p:cNvSpPr>
              <p:nvPr/>
            </p:nvSpPr>
            <p:spPr bwMode="auto">
              <a:xfrm>
                <a:off x="2336" y="3326"/>
                <a:ext cx="647" cy="787"/>
              </a:xfrm>
              <a:custGeom>
                <a:avLst/>
                <a:gdLst>
                  <a:gd name="T0" fmla="*/ 642 w 647"/>
                  <a:gd name="T1" fmla="*/ 778 h 787"/>
                  <a:gd name="T2" fmla="*/ 643 w 647"/>
                  <a:gd name="T3" fmla="*/ 781 h 787"/>
                  <a:gd name="T4" fmla="*/ 643 w 647"/>
                  <a:gd name="T5" fmla="*/ 781 h 787"/>
                  <a:gd name="T6" fmla="*/ 647 w 647"/>
                  <a:gd name="T7" fmla="*/ 787 h 787"/>
                  <a:gd name="T8" fmla="*/ 643 w 647"/>
                  <a:gd name="T9" fmla="*/ 779 h 787"/>
                  <a:gd name="T10" fmla="*/ 642 w 647"/>
                  <a:gd name="T11" fmla="*/ 778 h 787"/>
                  <a:gd name="T12" fmla="*/ 270 w 647"/>
                  <a:gd name="T13" fmla="*/ 328 h 787"/>
                  <a:gd name="T14" fmla="*/ 631 w 647"/>
                  <a:gd name="T15" fmla="*/ 767 h 787"/>
                  <a:gd name="T16" fmla="*/ 631 w 647"/>
                  <a:gd name="T17" fmla="*/ 767 h 787"/>
                  <a:gd name="T18" fmla="*/ 270 w 647"/>
                  <a:gd name="T19" fmla="*/ 328 h 787"/>
                  <a:gd name="T20" fmla="*/ 244 w 647"/>
                  <a:gd name="T21" fmla="*/ 17 h 787"/>
                  <a:gd name="T22" fmla="*/ 245 w 647"/>
                  <a:gd name="T23" fmla="*/ 16 h 787"/>
                  <a:gd name="T24" fmla="*/ 245 w 647"/>
                  <a:gd name="T25" fmla="*/ 14 h 787"/>
                  <a:gd name="T26" fmla="*/ 245 w 647"/>
                  <a:gd name="T27" fmla="*/ 16 h 787"/>
                  <a:gd name="T28" fmla="*/ 244 w 647"/>
                  <a:gd name="T29" fmla="*/ 17 h 787"/>
                  <a:gd name="T30" fmla="*/ 7 w 647"/>
                  <a:gd name="T31" fmla="*/ 0 h 787"/>
                  <a:gd name="T32" fmla="*/ 5 w 647"/>
                  <a:gd name="T33" fmla="*/ 1 h 787"/>
                  <a:gd name="T34" fmla="*/ 442 w 647"/>
                  <a:gd name="T35" fmla="*/ 532 h 787"/>
                  <a:gd name="T36" fmla="*/ 7 w 647"/>
                  <a:gd name="T37" fmla="*/ 3 h 787"/>
                  <a:gd name="T38" fmla="*/ 167 w 647"/>
                  <a:gd name="T39" fmla="*/ 13 h 787"/>
                  <a:gd name="T40" fmla="*/ 244 w 647"/>
                  <a:gd name="T41" fmla="*/ 17 h 787"/>
                  <a:gd name="T42" fmla="*/ 244 w 647"/>
                  <a:gd name="T43" fmla="*/ 17 h 787"/>
                  <a:gd name="T44" fmla="*/ 244 w 647"/>
                  <a:gd name="T45" fmla="*/ 17 h 787"/>
                  <a:gd name="T46" fmla="*/ 630 w 647"/>
                  <a:gd name="T47" fmla="*/ 761 h 787"/>
                  <a:gd name="T48" fmla="*/ 639 w 647"/>
                  <a:gd name="T49" fmla="*/ 771 h 787"/>
                  <a:gd name="T50" fmla="*/ 639 w 647"/>
                  <a:gd name="T51" fmla="*/ 770 h 787"/>
                  <a:gd name="T52" fmla="*/ 636 w 647"/>
                  <a:gd name="T53" fmla="*/ 765 h 787"/>
                  <a:gd name="T54" fmla="*/ 390 w 647"/>
                  <a:gd name="T55" fmla="*/ 292 h 787"/>
                  <a:gd name="T56" fmla="*/ 251 w 647"/>
                  <a:gd name="T57" fmla="*/ 23 h 787"/>
                  <a:gd name="T58" fmla="*/ 247 w 647"/>
                  <a:gd name="T59" fmla="*/ 17 h 787"/>
                  <a:gd name="T60" fmla="*/ 246 w 647"/>
                  <a:gd name="T61" fmla="*/ 14 h 787"/>
                  <a:gd name="T62" fmla="*/ 245 w 647"/>
                  <a:gd name="T63" fmla="*/ 14 h 787"/>
                  <a:gd name="T64" fmla="*/ 182 w 647"/>
                  <a:gd name="T65" fmla="*/ 11 h 787"/>
                  <a:gd name="T66" fmla="*/ 9 w 647"/>
                  <a:gd name="T67" fmla="*/ 0 h 787"/>
                  <a:gd name="T68" fmla="*/ 7 w 647"/>
                  <a:gd name="T69" fmla="*/ 0 h 787"/>
                  <a:gd name="T70" fmla="*/ 0 w 647"/>
                  <a:gd name="T71" fmla="*/ 0 h 787"/>
                  <a:gd name="T72" fmla="*/ 0 w 647"/>
                  <a:gd name="T73" fmla="*/ 1 h 787"/>
                  <a:gd name="T74" fmla="*/ 0 w 647"/>
                  <a:gd name="T75" fmla="*/ 1 h 787"/>
                  <a:gd name="T76" fmla="*/ 1 w 647"/>
                  <a:gd name="T77" fmla="*/ 1 h 787"/>
                  <a:gd name="T78" fmla="*/ 0 w 647"/>
                  <a:gd name="T79" fmla="*/ 0 h 787"/>
                  <a:gd name="T80" fmla="*/ 0 w 647"/>
                  <a:gd name="T81" fmla="*/ 0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47" h="787">
                    <a:moveTo>
                      <a:pt x="642" y="778"/>
                    </a:moveTo>
                    <a:lnTo>
                      <a:pt x="643" y="781"/>
                    </a:lnTo>
                    <a:lnTo>
                      <a:pt x="643" y="781"/>
                    </a:lnTo>
                    <a:lnTo>
                      <a:pt x="647" y="787"/>
                    </a:lnTo>
                    <a:lnTo>
                      <a:pt x="643" y="779"/>
                    </a:lnTo>
                    <a:lnTo>
                      <a:pt x="642" y="778"/>
                    </a:lnTo>
                    <a:close/>
                    <a:moveTo>
                      <a:pt x="270" y="328"/>
                    </a:moveTo>
                    <a:lnTo>
                      <a:pt x="631" y="767"/>
                    </a:lnTo>
                    <a:lnTo>
                      <a:pt x="631" y="767"/>
                    </a:lnTo>
                    <a:lnTo>
                      <a:pt x="270" y="328"/>
                    </a:lnTo>
                    <a:close/>
                    <a:moveTo>
                      <a:pt x="244" y="17"/>
                    </a:moveTo>
                    <a:lnTo>
                      <a:pt x="245" y="16"/>
                    </a:lnTo>
                    <a:lnTo>
                      <a:pt x="245" y="14"/>
                    </a:lnTo>
                    <a:lnTo>
                      <a:pt x="245" y="16"/>
                    </a:lnTo>
                    <a:lnTo>
                      <a:pt x="244" y="17"/>
                    </a:lnTo>
                    <a:close/>
                    <a:moveTo>
                      <a:pt x="7" y="0"/>
                    </a:moveTo>
                    <a:lnTo>
                      <a:pt x="5" y="1"/>
                    </a:lnTo>
                    <a:lnTo>
                      <a:pt x="442" y="532"/>
                    </a:lnTo>
                    <a:lnTo>
                      <a:pt x="7" y="3"/>
                    </a:lnTo>
                    <a:lnTo>
                      <a:pt x="167" y="13"/>
                    </a:lnTo>
                    <a:lnTo>
                      <a:pt x="244" y="17"/>
                    </a:lnTo>
                    <a:lnTo>
                      <a:pt x="244" y="17"/>
                    </a:lnTo>
                    <a:lnTo>
                      <a:pt x="244" y="17"/>
                    </a:lnTo>
                    <a:lnTo>
                      <a:pt x="630" y="761"/>
                    </a:lnTo>
                    <a:lnTo>
                      <a:pt x="639" y="771"/>
                    </a:lnTo>
                    <a:lnTo>
                      <a:pt x="639" y="770"/>
                    </a:lnTo>
                    <a:lnTo>
                      <a:pt x="636" y="765"/>
                    </a:lnTo>
                    <a:lnTo>
                      <a:pt x="390" y="292"/>
                    </a:lnTo>
                    <a:lnTo>
                      <a:pt x="251" y="23"/>
                    </a:lnTo>
                    <a:lnTo>
                      <a:pt x="247" y="17"/>
                    </a:lnTo>
                    <a:lnTo>
                      <a:pt x="246" y="14"/>
                    </a:lnTo>
                    <a:lnTo>
                      <a:pt x="245" y="14"/>
                    </a:lnTo>
                    <a:lnTo>
                      <a:pt x="182" y="11"/>
                    </a:lnTo>
                    <a:lnTo>
                      <a:pt x="9" y="0"/>
                    </a:lnTo>
                    <a:lnTo>
                      <a:pt x="7" y="0"/>
                    </a:lnTo>
                    <a:close/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28"/>
              <p:cNvSpPr>
                <a:spLocks noEditPoints="1"/>
              </p:cNvSpPr>
              <p:nvPr/>
            </p:nvSpPr>
            <p:spPr bwMode="auto">
              <a:xfrm>
                <a:off x="2336" y="3326"/>
                <a:ext cx="647" cy="787"/>
              </a:xfrm>
              <a:custGeom>
                <a:avLst/>
                <a:gdLst>
                  <a:gd name="T0" fmla="*/ 642 w 647"/>
                  <a:gd name="T1" fmla="*/ 778 h 787"/>
                  <a:gd name="T2" fmla="*/ 643 w 647"/>
                  <a:gd name="T3" fmla="*/ 781 h 787"/>
                  <a:gd name="T4" fmla="*/ 643 w 647"/>
                  <a:gd name="T5" fmla="*/ 781 h 787"/>
                  <a:gd name="T6" fmla="*/ 647 w 647"/>
                  <a:gd name="T7" fmla="*/ 787 h 787"/>
                  <a:gd name="T8" fmla="*/ 643 w 647"/>
                  <a:gd name="T9" fmla="*/ 779 h 787"/>
                  <a:gd name="T10" fmla="*/ 642 w 647"/>
                  <a:gd name="T11" fmla="*/ 778 h 787"/>
                  <a:gd name="T12" fmla="*/ 270 w 647"/>
                  <a:gd name="T13" fmla="*/ 328 h 787"/>
                  <a:gd name="T14" fmla="*/ 631 w 647"/>
                  <a:gd name="T15" fmla="*/ 767 h 787"/>
                  <a:gd name="T16" fmla="*/ 631 w 647"/>
                  <a:gd name="T17" fmla="*/ 767 h 787"/>
                  <a:gd name="T18" fmla="*/ 270 w 647"/>
                  <a:gd name="T19" fmla="*/ 328 h 787"/>
                  <a:gd name="T20" fmla="*/ 244 w 647"/>
                  <a:gd name="T21" fmla="*/ 17 h 787"/>
                  <a:gd name="T22" fmla="*/ 245 w 647"/>
                  <a:gd name="T23" fmla="*/ 16 h 787"/>
                  <a:gd name="T24" fmla="*/ 245 w 647"/>
                  <a:gd name="T25" fmla="*/ 14 h 787"/>
                  <a:gd name="T26" fmla="*/ 245 w 647"/>
                  <a:gd name="T27" fmla="*/ 16 h 787"/>
                  <a:gd name="T28" fmla="*/ 244 w 647"/>
                  <a:gd name="T29" fmla="*/ 17 h 787"/>
                  <a:gd name="T30" fmla="*/ 7 w 647"/>
                  <a:gd name="T31" fmla="*/ 0 h 787"/>
                  <a:gd name="T32" fmla="*/ 5 w 647"/>
                  <a:gd name="T33" fmla="*/ 1 h 787"/>
                  <a:gd name="T34" fmla="*/ 442 w 647"/>
                  <a:gd name="T35" fmla="*/ 532 h 787"/>
                  <a:gd name="T36" fmla="*/ 7 w 647"/>
                  <a:gd name="T37" fmla="*/ 3 h 787"/>
                  <a:gd name="T38" fmla="*/ 167 w 647"/>
                  <a:gd name="T39" fmla="*/ 13 h 787"/>
                  <a:gd name="T40" fmla="*/ 244 w 647"/>
                  <a:gd name="T41" fmla="*/ 17 h 787"/>
                  <a:gd name="T42" fmla="*/ 244 w 647"/>
                  <a:gd name="T43" fmla="*/ 17 h 787"/>
                  <a:gd name="T44" fmla="*/ 244 w 647"/>
                  <a:gd name="T45" fmla="*/ 17 h 787"/>
                  <a:gd name="T46" fmla="*/ 630 w 647"/>
                  <a:gd name="T47" fmla="*/ 761 h 787"/>
                  <a:gd name="T48" fmla="*/ 639 w 647"/>
                  <a:gd name="T49" fmla="*/ 771 h 787"/>
                  <a:gd name="T50" fmla="*/ 639 w 647"/>
                  <a:gd name="T51" fmla="*/ 770 h 787"/>
                  <a:gd name="T52" fmla="*/ 636 w 647"/>
                  <a:gd name="T53" fmla="*/ 765 h 787"/>
                  <a:gd name="T54" fmla="*/ 390 w 647"/>
                  <a:gd name="T55" fmla="*/ 292 h 787"/>
                  <a:gd name="T56" fmla="*/ 251 w 647"/>
                  <a:gd name="T57" fmla="*/ 23 h 787"/>
                  <a:gd name="T58" fmla="*/ 247 w 647"/>
                  <a:gd name="T59" fmla="*/ 17 h 787"/>
                  <a:gd name="T60" fmla="*/ 246 w 647"/>
                  <a:gd name="T61" fmla="*/ 14 h 787"/>
                  <a:gd name="T62" fmla="*/ 245 w 647"/>
                  <a:gd name="T63" fmla="*/ 14 h 787"/>
                  <a:gd name="T64" fmla="*/ 182 w 647"/>
                  <a:gd name="T65" fmla="*/ 11 h 787"/>
                  <a:gd name="T66" fmla="*/ 9 w 647"/>
                  <a:gd name="T67" fmla="*/ 0 h 787"/>
                  <a:gd name="T68" fmla="*/ 7 w 647"/>
                  <a:gd name="T69" fmla="*/ 0 h 787"/>
                  <a:gd name="T70" fmla="*/ 0 w 647"/>
                  <a:gd name="T71" fmla="*/ 0 h 787"/>
                  <a:gd name="T72" fmla="*/ 0 w 647"/>
                  <a:gd name="T73" fmla="*/ 1 h 787"/>
                  <a:gd name="T74" fmla="*/ 0 w 647"/>
                  <a:gd name="T75" fmla="*/ 1 h 787"/>
                  <a:gd name="T76" fmla="*/ 1 w 647"/>
                  <a:gd name="T77" fmla="*/ 1 h 787"/>
                  <a:gd name="T78" fmla="*/ 0 w 647"/>
                  <a:gd name="T79" fmla="*/ 0 h 787"/>
                  <a:gd name="T80" fmla="*/ 0 w 647"/>
                  <a:gd name="T81" fmla="*/ 0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47" h="787">
                    <a:moveTo>
                      <a:pt x="642" y="778"/>
                    </a:moveTo>
                    <a:lnTo>
                      <a:pt x="643" y="781"/>
                    </a:lnTo>
                    <a:lnTo>
                      <a:pt x="643" y="781"/>
                    </a:lnTo>
                    <a:lnTo>
                      <a:pt x="647" y="787"/>
                    </a:lnTo>
                    <a:lnTo>
                      <a:pt x="643" y="779"/>
                    </a:lnTo>
                    <a:lnTo>
                      <a:pt x="642" y="778"/>
                    </a:lnTo>
                    <a:moveTo>
                      <a:pt x="270" y="328"/>
                    </a:moveTo>
                    <a:lnTo>
                      <a:pt x="631" y="767"/>
                    </a:lnTo>
                    <a:lnTo>
                      <a:pt x="631" y="767"/>
                    </a:lnTo>
                    <a:lnTo>
                      <a:pt x="270" y="328"/>
                    </a:lnTo>
                    <a:moveTo>
                      <a:pt x="244" y="17"/>
                    </a:moveTo>
                    <a:lnTo>
                      <a:pt x="245" y="16"/>
                    </a:lnTo>
                    <a:lnTo>
                      <a:pt x="245" y="14"/>
                    </a:lnTo>
                    <a:lnTo>
                      <a:pt x="245" y="16"/>
                    </a:lnTo>
                    <a:lnTo>
                      <a:pt x="244" y="17"/>
                    </a:lnTo>
                    <a:moveTo>
                      <a:pt x="7" y="0"/>
                    </a:moveTo>
                    <a:lnTo>
                      <a:pt x="5" y="1"/>
                    </a:lnTo>
                    <a:lnTo>
                      <a:pt x="442" y="532"/>
                    </a:lnTo>
                    <a:lnTo>
                      <a:pt x="7" y="3"/>
                    </a:lnTo>
                    <a:lnTo>
                      <a:pt x="167" y="13"/>
                    </a:lnTo>
                    <a:lnTo>
                      <a:pt x="244" y="17"/>
                    </a:lnTo>
                    <a:lnTo>
                      <a:pt x="244" y="17"/>
                    </a:lnTo>
                    <a:lnTo>
                      <a:pt x="244" y="17"/>
                    </a:lnTo>
                    <a:lnTo>
                      <a:pt x="630" y="761"/>
                    </a:lnTo>
                    <a:lnTo>
                      <a:pt x="639" y="771"/>
                    </a:lnTo>
                    <a:lnTo>
                      <a:pt x="639" y="770"/>
                    </a:lnTo>
                    <a:lnTo>
                      <a:pt x="636" y="765"/>
                    </a:lnTo>
                    <a:lnTo>
                      <a:pt x="390" y="292"/>
                    </a:lnTo>
                    <a:lnTo>
                      <a:pt x="251" y="23"/>
                    </a:lnTo>
                    <a:lnTo>
                      <a:pt x="247" y="17"/>
                    </a:lnTo>
                    <a:lnTo>
                      <a:pt x="246" y="14"/>
                    </a:lnTo>
                    <a:lnTo>
                      <a:pt x="245" y="14"/>
                    </a:lnTo>
                    <a:lnTo>
                      <a:pt x="182" y="11"/>
                    </a:lnTo>
                    <a:lnTo>
                      <a:pt x="9" y="0"/>
                    </a:lnTo>
                    <a:lnTo>
                      <a:pt x="7" y="0"/>
                    </a:lnTo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29"/>
              <p:cNvSpPr>
                <a:spLocks noEditPoints="1"/>
              </p:cNvSpPr>
              <p:nvPr/>
            </p:nvSpPr>
            <p:spPr bwMode="auto">
              <a:xfrm>
                <a:off x="6110" y="2235"/>
                <a:ext cx="340" cy="417"/>
              </a:xfrm>
              <a:custGeom>
                <a:avLst/>
                <a:gdLst>
                  <a:gd name="T0" fmla="*/ 4 w 340"/>
                  <a:gd name="T1" fmla="*/ 412 h 417"/>
                  <a:gd name="T2" fmla="*/ 1 w 340"/>
                  <a:gd name="T3" fmla="*/ 416 h 417"/>
                  <a:gd name="T4" fmla="*/ 0 w 340"/>
                  <a:gd name="T5" fmla="*/ 417 h 417"/>
                  <a:gd name="T6" fmla="*/ 4 w 340"/>
                  <a:gd name="T7" fmla="*/ 413 h 417"/>
                  <a:gd name="T8" fmla="*/ 4 w 340"/>
                  <a:gd name="T9" fmla="*/ 412 h 417"/>
                  <a:gd name="T10" fmla="*/ 89 w 340"/>
                  <a:gd name="T11" fmla="*/ 158 h 417"/>
                  <a:gd name="T12" fmla="*/ 5 w 340"/>
                  <a:gd name="T13" fmla="*/ 404 h 417"/>
                  <a:gd name="T14" fmla="*/ 5 w 340"/>
                  <a:gd name="T15" fmla="*/ 404 h 417"/>
                  <a:gd name="T16" fmla="*/ 89 w 340"/>
                  <a:gd name="T17" fmla="*/ 158 h 417"/>
                  <a:gd name="T18" fmla="*/ 340 w 340"/>
                  <a:gd name="T19" fmla="*/ 0 h 417"/>
                  <a:gd name="T20" fmla="*/ 335 w 340"/>
                  <a:gd name="T21" fmla="*/ 3 h 417"/>
                  <a:gd name="T22" fmla="*/ 334 w 340"/>
                  <a:gd name="T23" fmla="*/ 4 h 417"/>
                  <a:gd name="T24" fmla="*/ 334 w 340"/>
                  <a:gd name="T25" fmla="*/ 5 h 417"/>
                  <a:gd name="T26" fmla="*/ 334 w 340"/>
                  <a:gd name="T27" fmla="*/ 4 h 417"/>
                  <a:gd name="T28" fmla="*/ 111 w 340"/>
                  <a:gd name="T29" fmla="*/ 109 h 417"/>
                  <a:gd name="T30" fmla="*/ 106 w 340"/>
                  <a:gd name="T31" fmla="*/ 112 h 417"/>
                  <a:gd name="T32" fmla="*/ 107 w 340"/>
                  <a:gd name="T33" fmla="*/ 112 h 417"/>
                  <a:gd name="T34" fmla="*/ 108 w 340"/>
                  <a:gd name="T35" fmla="*/ 113 h 417"/>
                  <a:gd name="T36" fmla="*/ 108 w 340"/>
                  <a:gd name="T37" fmla="*/ 115 h 417"/>
                  <a:gd name="T38" fmla="*/ 247 w 340"/>
                  <a:gd name="T39" fmla="*/ 48 h 417"/>
                  <a:gd name="T40" fmla="*/ 328 w 340"/>
                  <a:gd name="T41" fmla="*/ 9 h 417"/>
                  <a:gd name="T42" fmla="*/ 328 w 340"/>
                  <a:gd name="T43" fmla="*/ 9 h 417"/>
                  <a:gd name="T44" fmla="*/ 9 w 340"/>
                  <a:gd name="T45" fmla="*/ 401 h 417"/>
                  <a:gd name="T46" fmla="*/ 74 w 340"/>
                  <a:gd name="T47" fmla="*/ 212 h 417"/>
                  <a:gd name="T48" fmla="*/ 7 w 340"/>
                  <a:gd name="T49" fmla="*/ 408 h 417"/>
                  <a:gd name="T50" fmla="*/ 8 w 340"/>
                  <a:gd name="T51" fmla="*/ 408 h 417"/>
                  <a:gd name="T52" fmla="*/ 335 w 340"/>
                  <a:gd name="T53" fmla="*/ 6 h 417"/>
                  <a:gd name="T54" fmla="*/ 336 w 340"/>
                  <a:gd name="T55" fmla="*/ 5 h 417"/>
                  <a:gd name="T56" fmla="*/ 340 w 340"/>
                  <a:gd name="T57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0" h="417">
                    <a:moveTo>
                      <a:pt x="4" y="412"/>
                    </a:moveTo>
                    <a:lnTo>
                      <a:pt x="1" y="416"/>
                    </a:lnTo>
                    <a:lnTo>
                      <a:pt x="0" y="417"/>
                    </a:lnTo>
                    <a:lnTo>
                      <a:pt x="4" y="413"/>
                    </a:lnTo>
                    <a:lnTo>
                      <a:pt x="4" y="412"/>
                    </a:lnTo>
                    <a:close/>
                    <a:moveTo>
                      <a:pt x="89" y="158"/>
                    </a:moveTo>
                    <a:lnTo>
                      <a:pt x="5" y="404"/>
                    </a:lnTo>
                    <a:lnTo>
                      <a:pt x="5" y="404"/>
                    </a:lnTo>
                    <a:lnTo>
                      <a:pt x="89" y="158"/>
                    </a:lnTo>
                    <a:close/>
                    <a:moveTo>
                      <a:pt x="340" y="0"/>
                    </a:moveTo>
                    <a:lnTo>
                      <a:pt x="335" y="3"/>
                    </a:lnTo>
                    <a:lnTo>
                      <a:pt x="334" y="4"/>
                    </a:lnTo>
                    <a:lnTo>
                      <a:pt x="334" y="5"/>
                    </a:lnTo>
                    <a:lnTo>
                      <a:pt x="334" y="4"/>
                    </a:lnTo>
                    <a:lnTo>
                      <a:pt x="111" y="109"/>
                    </a:lnTo>
                    <a:lnTo>
                      <a:pt x="106" y="112"/>
                    </a:lnTo>
                    <a:lnTo>
                      <a:pt x="107" y="112"/>
                    </a:lnTo>
                    <a:lnTo>
                      <a:pt x="108" y="113"/>
                    </a:lnTo>
                    <a:lnTo>
                      <a:pt x="108" y="115"/>
                    </a:lnTo>
                    <a:lnTo>
                      <a:pt x="247" y="48"/>
                    </a:lnTo>
                    <a:lnTo>
                      <a:pt x="328" y="9"/>
                    </a:lnTo>
                    <a:lnTo>
                      <a:pt x="328" y="9"/>
                    </a:lnTo>
                    <a:lnTo>
                      <a:pt x="9" y="401"/>
                    </a:lnTo>
                    <a:lnTo>
                      <a:pt x="74" y="212"/>
                    </a:lnTo>
                    <a:lnTo>
                      <a:pt x="7" y="408"/>
                    </a:lnTo>
                    <a:lnTo>
                      <a:pt x="8" y="408"/>
                    </a:lnTo>
                    <a:lnTo>
                      <a:pt x="335" y="6"/>
                    </a:lnTo>
                    <a:lnTo>
                      <a:pt x="336" y="5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30"/>
              <p:cNvSpPr>
                <a:spLocks noEditPoints="1"/>
              </p:cNvSpPr>
              <p:nvPr/>
            </p:nvSpPr>
            <p:spPr bwMode="auto">
              <a:xfrm>
                <a:off x="6110" y="2235"/>
                <a:ext cx="340" cy="417"/>
              </a:xfrm>
              <a:custGeom>
                <a:avLst/>
                <a:gdLst>
                  <a:gd name="T0" fmla="*/ 4 w 340"/>
                  <a:gd name="T1" fmla="*/ 412 h 417"/>
                  <a:gd name="T2" fmla="*/ 1 w 340"/>
                  <a:gd name="T3" fmla="*/ 416 h 417"/>
                  <a:gd name="T4" fmla="*/ 0 w 340"/>
                  <a:gd name="T5" fmla="*/ 417 h 417"/>
                  <a:gd name="T6" fmla="*/ 4 w 340"/>
                  <a:gd name="T7" fmla="*/ 413 h 417"/>
                  <a:gd name="T8" fmla="*/ 4 w 340"/>
                  <a:gd name="T9" fmla="*/ 412 h 417"/>
                  <a:gd name="T10" fmla="*/ 89 w 340"/>
                  <a:gd name="T11" fmla="*/ 158 h 417"/>
                  <a:gd name="T12" fmla="*/ 5 w 340"/>
                  <a:gd name="T13" fmla="*/ 404 h 417"/>
                  <a:gd name="T14" fmla="*/ 5 w 340"/>
                  <a:gd name="T15" fmla="*/ 404 h 417"/>
                  <a:gd name="T16" fmla="*/ 89 w 340"/>
                  <a:gd name="T17" fmla="*/ 158 h 417"/>
                  <a:gd name="T18" fmla="*/ 340 w 340"/>
                  <a:gd name="T19" fmla="*/ 0 h 417"/>
                  <a:gd name="T20" fmla="*/ 335 w 340"/>
                  <a:gd name="T21" fmla="*/ 3 h 417"/>
                  <a:gd name="T22" fmla="*/ 334 w 340"/>
                  <a:gd name="T23" fmla="*/ 4 h 417"/>
                  <a:gd name="T24" fmla="*/ 334 w 340"/>
                  <a:gd name="T25" fmla="*/ 5 h 417"/>
                  <a:gd name="T26" fmla="*/ 334 w 340"/>
                  <a:gd name="T27" fmla="*/ 4 h 417"/>
                  <a:gd name="T28" fmla="*/ 111 w 340"/>
                  <a:gd name="T29" fmla="*/ 109 h 417"/>
                  <a:gd name="T30" fmla="*/ 106 w 340"/>
                  <a:gd name="T31" fmla="*/ 112 h 417"/>
                  <a:gd name="T32" fmla="*/ 107 w 340"/>
                  <a:gd name="T33" fmla="*/ 112 h 417"/>
                  <a:gd name="T34" fmla="*/ 108 w 340"/>
                  <a:gd name="T35" fmla="*/ 113 h 417"/>
                  <a:gd name="T36" fmla="*/ 108 w 340"/>
                  <a:gd name="T37" fmla="*/ 115 h 417"/>
                  <a:gd name="T38" fmla="*/ 247 w 340"/>
                  <a:gd name="T39" fmla="*/ 48 h 417"/>
                  <a:gd name="T40" fmla="*/ 328 w 340"/>
                  <a:gd name="T41" fmla="*/ 9 h 417"/>
                  <a:gd name="T42" fmla="*/ 328 w 340"/>
                  <a:gd name="T43" fmla="*/ 9 h 417"/>
                  <a:gd name="T44" fmla="*/ 9 w 340"/>
                  <a:gd name="T45" fmla="*/ 401 h 417"/>
                  <a:gd name="T46" fmla="*/ 74 w 340"/>
                  <a:gd name="T47" fmla="*/ 212 h 417"/>
                  <a:gd name="T48" fmla="*/ 7 w 340"/>
                  <a:gd name="T49" fmla="*/ 408 h 417"/>
                  <a:gd name="T50" fmla="*/ 8 w 340"/>
                  <a:gd name="T51" fmla="*/ 408 h 417"/>
                  <a:gd name="T52" fmla="*/ 335 w 340"/>
                  <a:gd name="T53" fmla="*/ 6 h 417"/>
                  <a:gd name="T54" fmla="*/ 336 w 340"/>
                  <a:gd name="T55" fmla="*/ 5 h 417"/>
                  <a:gd name="T56" fmla="*/ 340 w 340"/>
                  <a:gd name="T57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0" h="417">
                    <a:moveTo>
                      <a:pt x="4" y="412"/>
                    </a:moveTo>
                    <a:lnTo>
                      <a:pt x="1" y="416"/>
                    </a:lnTo>
                    <a:lnTo>
                      <a:pt x="0" y="417"/>
                    </a:lnTo>
                    <a:lnTo>
                      <a:pt x="4" y="413"/>
                    </a:lnTo>
                    <a:lnTo>
                      <a:pt x="4" y="412"/>
                    </a:lnTo>
                    <a:moveTo>
                      <a:pt x="89" y="158"/>
                    </a:moveTo>
                    <a:lnTo>
                      <a:pt x="5" y="404"/>
                    </a:lnTo>
                    <a:lnTo>
                      <a:pt x="5" y="404"/>
                    </a:lnTo>
                    <a:lnTo>
                      <a:pt x="89" y="158"/>
                    </a:lnTo>
                    <a:moveTo>
                      <a:pt x="340" y="0"/>
                    </a:moveTo>
                    <a:lnTo>
                      <a:pt x="335" y="3"/>
                    </a:lnTo>
                    <a:lnTo>
                      <a:pt x="334" y="4"/>
                    </a:lnTo>
                    <a:lnTo>
                      <a:pt x="334" y="5"/>
                    </a:lnTo>
                    <a:lnTo>
                      <a:pt x="334" y="4"/>
                    </a:lnTo>
                    <a:lnTo>
                      <a:pt x="111" y="109"/>
                    </a:lnTo>
                    <a:lnTo>
                      <a:pt x="106" y="112"/>
                    </a:lnTo>
                    <a:lnTo>
                      <a:pt x="107" y="112"/>
                    </a:lnTo>
                    <a:lnTo>
                      <a:pt x="108" y="113"/>
                    </a:lnTo>
                    <a:lnTo>
                      <a:pt x="108" y="115"/>
                    </a:lnTo>
                    <a:lnTo>
                      <a:pt x="247" y="48"/>
                    </a:lnTo>
                    <a:lnTo>
                      <a:pt x="328" y="9"/>
                    </a:lnTo>
                    <a:lnTo>
                      <a:pt x="328" y="9"/>
                    </a:lnTo>
                    <a:lnTo>
                      <a:pt x="9" y="401"/>
                    </a:lnTo>
                    <a:lnTo>
                      <a:pt x="74" y="212"/>
                    </a:lnTo>
                    <a:lnTo>
                      <a:pt x="7" y="408"/>
                    </a:lnTo>
                    <a:lnTo>
                      <a:pt x="8" y="408"/>
                    </a:lnTo>
                    <a:lnTo>
                      <a:pt x="335" y="6"/>
                    </a:lnTo>
                    <a:lnTo>
                      <a:pt x="336" y="5"/>
                    </a:lnTo>
                    <a:lnTo>
                      <a:pt x="3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431"/>
              <p:cNvSpPr>
                <a:spLocks noEditPoints="1"/>
              </p:cNvSpPr>
              <p:nvPr/>
            </p:nvSpPr>
            <p:spPr bwMode="auto">
              <a:xfrm>
                <a:off x="6046" y="2291"/>
                <a:ext cx="172" cy="360"/>
              </a:xfrm>
              <a:custGeom>
                <a:avLst/>
                <a:gdLst>
                  <a:gd name="T0" fmla="*/ 69 w 172"/>
                  <a:gd name="T1" fmla="*/ 355 h 360"/>
                  <a:gd name="T2" fmla="*/ 68 w 172"/>
                  <a:gd name="T3" fmla="*/ 356 h 360"/>
                  <a:gd name="T4" fmla="*/ 68 w 172"/>
                  <a:gd name="T5" fmla="*/ 357 h 360"/>
                  <a:gd name="T6" fmla="*/ 68 w 172"/>
                  <a:gd name="T7" fmla="*/ 360 h 360"/>
                  <a:gd name="T8" fmla="*/ 70 w 172"/>
                  <a:gd name="T9" fmla="*/ 356 h 360"/>
                  <a:gd name="T10" fmla="*/ 69 w 172"/>
                  <a:gd name="T11" fmla="*/ 355 h 360"/>
                  <a:gd name="T12" fmla="*/ 1 w 172"/>
                  <a:gd name="T13" fmla="*/ 6 h 360"/>
                  <a:gd name="T14" fmla="*/ 1 w 172"/>
                  <a:gd name="T15" fmla="*/ 6 h 360"/>
                  <a:gd name="T16" fmla="*/ 67 w 172"/>
                  <a:gd name="T17" fmla="*/ 352 h 360"/>
                  <a:gd name="T18" fmla="*/ 67 w 172"/>
                  <a:gd name="T19" fmla="*/ 352 h 360"/>
                  <a:gd name="T20" fmla="*/ 1 w 172"/>
                  <a:gd name="T21" fmla="*/ 6 h 360"/>
                  <a:gd name="T22" fmla="*/ 6 w 172"/>
                  <a:gd name="T23" fmla="*/ 16 h 360"/>
                  <a:gd name="T24" fmla="*/ 4 w 172"/>
                  <a:gd name="T25" fmla="*/ 5 h 360"/>
                  <a:gd name="T26" fmla="*/ 4 w 172"/>
                  <a:gd name="T27" fmla="*/ 5 h 360"/>
                  <a:gd name="T28" fmla="*/ 168 w 172"/>
                  <a:gd name="T29" fmla="*/ 59 h 360"/>
                  <a:gd name="T30" fmla="*/ 168 w 172"/>
                  <a:gd name="T31" fmla="*/ 59 h 360"/>
                  <a:gd name="T32" fmla="*/ 167 w 172"/>
                  <a:gd name="T33" fmla="*/ 61 h 360"/>
                  <a:gd name="T34" fmla="*/ 153 w 172"/>
                  <a:gd name="T35" fmla="*/ 102 h 360"/>
                  <a:gd name="T36" fmla="*/ 69 w 172"/>
                  <a:gd name="T37" fmla="*/ 348 h 360"/>
                  <a:gd name="T38" fmla="*/ 6 w 172"/>
                  <a:gd name="T39" fmla="*/ 16 h 360"/>
                  <a:gd name="T40" fmla="*/ 4 w 172"/>
                  <a:gd name="T41" fmla="*/ 2 h 360"/>
                  <a:gd name="T42" fmla="*/ 70 w 172"/>
                  <a:gd name="T43" fmla="*/ 352 h 360"/>
                  <a:gd name="T44" fmla="*/ 71 w 172"/>
                  <a:gd name="T45" fmla="*/ 352 h 360"/>
                  <a:gd name="T46" fmla="*/ 138 w 172"/>
                  <a:gd name="T47" fmla="*/ 156 h 360"/>
                  <a:gd name="T48" fmla="*/ 172 w 172"/>
                  <a:gd name="T49" fmla="*/ 59 h 360"/>
                  <a:gd name="T50" fmla="*/ 172 w 172"/>
                  <a:gd name="T51" fmla="*/ 57 h 360"/>
                  <a:gd name="T52" fmla="*/ 171 w 172"/>
                  <a:gd name="T53" fmla="*/ 56 h 360"/>
                  <a:gd name="T54" fmla="*/ 170 w 172"/>
                  <a:gd name="T55" fmla="*/ 56 h 360"/>
                  <a:gd name="T56" fmla="*/ 5 w 172"/>
                  <a:gd name="T57" fmla="*/ 3 h 360"/>
                  <a:gd name="T58" fmla="*/ 4 w 172"/>
                  <a:gd name="T59" fmla="*/ 2 h 360"/>
                  <a:gd name="T60" fmla="*/ 0 w 172"/>
                  <a:gd name="T61" fmla="*/ 0 h 360"/>
                  <a:gd name="T62" fmla="*/ 0 w 172"/>
                  <a:gd name="T63" fmla="*/ 2 h 360"/>
                  <a:gd name="T64" fmla="*/ 1 w 172"/>
                  <a:gd name="T65" fmla="*/ 2 h 360"/>
                  <a:gd name="T66" fmla="*/ 1 w 172"/>
                  <a:gd name="T67" fmla="*/ 1 h 360"/>
                  <a:gd name="T68" fmla="*/ 0 w 172"/>
                  <a:gd name="T69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2" h="360">
                    <a:moveTo>
                      <a:pt x="69" y="355"/>
                    </a:moveTo>
                    <a:lnTo>
                      <a:pt x="68" y="356"/>
                    </a:lnTo>
                    <a:lnTo>
                      <a:pt x="68" y="357"/>
                    </a:lnTo>
                    <a:lnTo>
                      <a:pt x="68" y="360"/>
                    </a:lnTo>
                    <a:lnTo>
                      <a:pt x="70" y="356"/>
                    </a:lnTo>
                    <a:lnTo>
                      <a:pt x="69" y="355"/>
                    </a:lnTo>
                    <a:close/>
                    <a:moveTo>
                      <a:pt x="1" y="6"/>
                    </a:moveTo>
                    <a:lnTo>
                      <a:pt x="1" y="6"/>
                    </a:lnTo>
                    <a:lnTo>
                      <a:pt x="67" y="352"/>
                    </a:lnTo>
                    <a:lnTo>
                      <a:pt x="67" y="352"/>
                    </a:lnTo>
                    <a:lnTo>
                      <a:pt x="1" y="6"/>
                    </a:lnTo>
                    <a:close/>
                    <a:moveTo>
                      <a:pt x="6" y="16"/>
                    </a:moveTo>
                    <a:lnTo>
                      <a:pt x="4" y="5"/>
                    </a:lnTo>
                    <a:lnTo>
                      <a:pt x="4" y="5"/>
                    </a:lnTo>
                    <a:lnTo>
                      <a:pt x="168" y="59"/>
                    </a:lnTo>
                    <a:lnTo>
                      <a:pt x="168" y="59"/>
                    </a:lnTo>
                    <a:lnTo>
                      <a:pt x="167" y="61"/>
                    </a:lnTo>
                    <a:lnTo>
                      <a:pt x="153" y="102"/>
                    </a:lnTo>
                    <a:lnTo>
                      <a:pt x="69" y="348"/>
                    </a:lnTo>
                    <a:lnTo>
                      <a:pt x="6" y="16"/>
                    </a:lnTo>
                    <a:close/>
                    <a:moveTo>
                      <a:pt x="4" y="2"/>
                    </a:moveTo>
                    <a:lnTo>
                      <a:pt x="70" y="352"/>
                    </a:lnTo>
                    <a:lnTo>
                      <a:pt x="71" y="352"/>
                    </a:lnTo>
                    <a:lnTo>
                      <a:pt x="138" y="156"/>
                    </a:lnTo>
                    <a:lnTo>
                      <a:pt x="172" y="59"/>
                    </a:lnTo>
                    <a:lnTo>
                      <a:pt x="172" y="57"/>
                    </a:lnTo>
                    <a:lnTo>
                      <a:pt x="171" y="56"/>
                    </a:lnTo>
                    <a:lnTo>
                      <a:pt x="170" y="56"/>
                    </a:lnTo>
                    <a:lnTo>
                      <a:pt x="5" y="3"/>
                    </a:lnTo>
                    <a:lnTo>
                      <a:pt x="4" y="2"/>
                    </a:lnTo>
                    <a:close/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432"/>
              <p:cNvSpPr>
                <a:spLocks noEditPoints="1"/>
              </p:cNvSpPr>
              <p:nvPr/>
            </p:nvSpPr>
            <p:spPr bwMode="auto">
              <a:xfrm>
                <a:off x="6046" y="2291"/>
                <a:ext cx="172" cy="360"/>
              </a:xfrm>
              <a:custGeom>
                <a:avLst/>
                <a:gdLst>
                  <a:gd name="T0" fmla="*/ 69 w 172"/>
                  <a:gd name="T1" fmla="*/ 355 h 360"/>
                  <a:gd name="T2" fmla="*/ 68 w 172"/>
                  <a:gd name="T3" fmla="*/ 356 h 360"/>
                  <a:gd name="T4" fmla="*/ 68 w 172"/>
                  <a:gd name="T5" fmla="*/ 357 h 360"/>
                  <a:gd name="T6" fmla="*/ 68 w 172"/>
                  <a:gd name="T7" fmla="*/ 360 h 360"/>
                  <a:gd name="T8" fmla="*/ 70 w 172"/>
                  <a:gd name="T9" fmla="*/ 356 h 360"/>
                  <a:gd name="T10" fmla="*/ 69 w 172"/>
                  <a:gd name="T11" fmla="*/ 355 h 360"/>
                  <a:gd name="T12" fmla="*/ 1 w 172"/>
                  <a:gd name="T13" fmla="*/ 6 h 360"/>
                  <a:gd name="T14" fmla="*/ 1 w 172"/>
                  <a:gd name="T15" fmla="*/ 6 h 360"/>
                  <a:gd name="T16" fmla="*/ 67 w 172"/>
                  <a:gd name="T17" fmla="*/ 352 h 360"/>
                  <a:gd name="T18" fmla="*/ 67 w 172"/>
                  <a:gd name="T19" fmla="*/ 352 h 360"/>
                  <a:gd name="T20" fmla="*/ 1 w 172"/>
                  <a:gd name="T21" fmla="*/ 6 h 360"/>
                  <a:gd name="T22" fmla="*/ 6 w 172"/>
                  <a:gd name="T23" fmla="*/ 16 h 360"/>
                  <a:gd name="T24" fmla="*/ 4 w 172"/>
                  <a:gd name="T25" fmla="*/ 5 h 360"/>
                  <a:gd name="T26" fmla="*/ 4 w 172"/>
                  <a:gd name="T27" fmla="*/ 5 h 360"/>
                  <a:gd name="T28" fmla="*/ 168 w 172"/>
                  <a:gd name="T29" fmla="*/ 59 h 360"/>
                  <a:gd name="T30" fmla="*/ 168 w 172"/>
                  <a:gd name="T31" fmla="*/ 59 h 360"/>
                  <a:gd name="T32" fmla="*/ 167 w 172"/>
                  <a:gd name="T33" fmla="*/ 61 h 360"/>
                  <a:gd name="T34" fmla="*/ 153 w 172"/>
                  <a:gd name="T35" fmla="*/ 102 h 360"/>
                  <a:gd name="T36" fmla="*/ 69 w 172"/>
                  <a:gd name="T37" fmla="*/ 348 h 360"/>
                  <a:gd name="T38" fmla="*/ 6 w 172"/>
                  <a:gd name="T39" fmla="*/ 16 h 360"/>
                  <a:gd name="T40" fmla="*/ 4 w 172"/>
                  <a:gd name="T41" fmla="*/ 2 h 360"/>
                  <a:gd name="T42" fmla="*/ 70 w 172"/>
                  <a:gd name="T43" fmla="*/ 352 h 360"/>
                  <a:gd name="T44" fmla="*/ 71 w 172"/>
                  <a:gd name="T45" fmla="*/ 352 h 360"/>
                  <a:gd name="T46" fmla="*/ 138 w 172"/>
                  <a:gd name="T47" fmla="*/ 156 h 360"/>
                  <a:gd name="T48" fmla="*/ 172 w 172"/>
                  <a:gd name="T49" fmla="*/ 59 h 360"/>
                  <a:gd name="T50" fmla="*/ 172 w 172"/>
                  <a:gd name="T51" fmla="*/ 57 h 360"/>
                  <a:gd name="T52" fmla="*/ 171 w 172"/>
                  <a:gd name="T53" fmla="*/ 56 h 360"/>
                  <a:gd name="T54" fmla="*/ 170 w 172"/>
                  <a:gd name="T55" fmla="*/ 56 h 360"/>
                  <a:gd name="T56" fmla="*/ 5 w 172"/>
                  <a:gd name="T57" fmla="*/ 3 h 360"/>
                  <a:gd name="T58" fmla="*/ 4 w 172"/>
                  <a:gd name="T59" fmla="*/ 2 h 360"/>
                  <a:gd name="T60" fmla="*/ 0 w 172"/>
                  <a:gd name="T61" fmla="*/ 0 h 360"/>
                  <a:gd name="T62" fmla="*/ 0 w 172"/>
                  <a:gd name="T63" fmla="*/ 2 h 360"/>
                  <a:gd name="T64" fmla="*/ 1 w 172"/>
                  <a:gd name="T65" fmla="*/ 2 h 360"/>
                  <a:gd name="T66" fmla="*/ 1 w 172"/>
                  <a:gd name="T67" fmla="*/ 1 h 360"/>
                  <a:gd name="T68" fmla="*/ 0 w 172"/>
                  <a:gd name="T69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2" h="360">
                    <a:moveTo>
                      <a:pt x="69" y="355"/>
                    </a:moveTo>
                    <a:lnTo>
                      <a:pt x="68" y="356"/>
                    </a:lnTo>
                    <a:lnTo>
                      <a:pt x="68" y="357"/>
                    </a:lnTo>
                    <a:lnTo>
                      <a:pt x="68" y="360"/>
                    </a:lnTo>
                    <a:lnTo>
                      <a:pt x="70" y="356"/>
                    </a:lnTo>
                    <a:lnTo>
                      <a:pt x="69" y="355"/>
                    </a:lnTo>
                    <a:moveTo>
                      <a:pt x="1" y="6"/>
                    </a:moveTo>
                    <a:lnTo>
                      <a:pt x="1" y="6"/>
                    </a:lnTo>
                    <a:lnTo>
                      <a:pt x="67" y="352"/>
                    </a:lnTo>
                    <a:lnTo>
                      <a:pt x="67" y="352"/>
                    </a:lnTo>
                    <a:lnTo>
                      <a:pt x="1" y="6"/>
                    </a:lnTo>
                    <a:moveTo>
                      <a:pt x="6" y="16"/>
                    </a:moveTo>
                    <a:lnTo>
                      <a:pt x="4" y="5"/>
                    </a:lnTo>
                    <a:lnTo>
                      <a:pt x="4" y="5"/>
                    </a:lnTo>
                    <a:lnTo>
                      <a:pt x="168" y="59"/>
                    </a:lnTo>
                    <a:lnTo>
                      <a:pt x="168" y="59"/>
                    </a:lnTo>
                    <a:lnTo>
                      <a:pt x="167" y="61"/>
                    </a:lnTo>
                    <a:lnTo>
                      <a:pt x="153" y="102"/>
                    </a:lnTo>
                    <a:lnTo>
                      <a:pt x="69" y="348"/>
                    </a:lnTo>
                    <a:lnTo>
                      <a:pt x="6" y="16"/>
                    </a:lnTo>
                    <a:moveTo>
                      <a:pt x="4" y="2"/>
                    </a:moveTo>
                    <a:lnTo>
                      <a:pt x="70" y="352"/>
                    </a:lnTo>
                    <a:lnTo>
                      <a:pt x="71" y="352"/>
                    </a:lnTo>
                    <a:lnTo>
                      <a:pt x="138" y="156"/>
                    </a:lnTo>
                    <a:lnTo>
                      <a:pt x="172" y="59"/>
                    </a:lnTo>
                    <a:lnTo>
                      <a:pt x="172" y="57"/>
                    </a:lnTo>
                    <a:lnTo>
                      <a:pt x="171" y="56"/>
                    </a:lnTo>
                    <a:lnTo>
                      <a:pt x="170" y="56"/>
                    </a:lnTo>
                    <a:lnTo>
                      <a:pt x="5" y="3"/>
                    </a:lnTo>
                    <a:lnTo>
                      <a:pt x="4" y="2"/>
                    </a:lnTo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433"/>
              <p:cNvSpPr>
                <a:spLocks noEditPoints="1"/>
              </p:cNvSpPr>
              <p:nvPr/>
            </p:nvSpPr>
            <p:spPr bwMode="auto">
              <a:xfrm>
                <a:off x="5717" y="2291"/>
                <a:ext cx="400" cy="356"/>
              </a:xfrm>
              <a:custGeom>
                <a:avLst/>
                <a:gdLst>
                  <a:gd name="T0" fmla="*/ 400 w 400"/>
                  <a:gd name="T1" fmla="*/ 354 h 356"/>
                  <a:gd name="T2" fmla="*/ 398 w 400"/>
                  <a:gd name="T3" fmla="*/ 355 h 356"/>
                  <a:gd name="T4" fmla="*/ 399 w 400"/>
                  <a:gd name="T5" fmla="*/ 356 h 356"/>
                  <a:gd name="T6" fmla="*/ 400 w 400"/>
                  <a:gd name="T7" fmla="*/ 356 h 356"/>
                  <a:gd name="T8" fmla="*/ 400 w 400"/>
                  <a:gd name="T9" fmla="*/ 354 h 356"/>
                  <a:gd name="T10" fmla="*/ 60 w 400"/>
                  <a:gd name="T11" fmla="*/ 308 h 356"/>
                  <a:gd name="T12" fmla="*/ 394 w 400"/>
                  <a:gd name="T13" fmla="*/ 355 h 356"/>
                  <a:gd name="T14" fmla="*/ 394 w 400"/>
                  <a:gd name="T15" fmla="*/ 355 h 356"/>
                  <a:gd name="T16" fmla="*/ 60 w 400"/>
                  <a:gd name="T17" fmla="*/ 308 h 356"/>
                  <a:gd name="T18" fmla="*/ 1 w 400"/>
                  <a:gd name="T19" fmla="*/ 300 h 356"/>
                  <a:gd name="T20" fmla="*/ 0 w 400"/>
                  <a:gd name="T21" fmla="*/ 300 h 356"/>
                  <a:gd name="T22" fmla="*/ 0 w 400"/>
                  <a:gd name="T23" fmla="*/ 300 h 356"/>
                  <a:gd name="T24" fmla="*/ 1 w 400"/>
                  <a:gd name="T25" fmla="*/ 300 h 356"/>
                  <a:gd name="T26" fmla="*/ 2 w 400"/>
                  <a:gd name="T27" fmla="*/ 301 h 356"/>
                  <a:gd name="T28" fmla="*/ 2 w 400"/>
                  <a:gd name="T29" fmla="*/ 300 h 356"/>
                  <a:gd name="T30" fmla="*/ 3 w 400"/>
                  <a:gd name="T31" fmla="*/ 300 h 356"/>
                  <a:gd name="T32" fmla="*/ 2 w 400"/>
                  <a:gd name="T33" fmla="*/ 300 h 356"/>
                  <a:gd name="T34" fmla="*/ 1 w 400"/>
                  <a:gd name="T35" fmla="*/ 300 h 356"/>
                  <a:gd name="T36" fmla="*/ 329 w 400"/>
                  <a:gd name="T37" fmla="*/ 4 h 356"/>
                  <a:gd name="T38" fmla="*/ 331 w 400"/>
                  <a:gd name="T39" fmla="*/ 3 h 356"/>
                  <a:gd name="T40" fmla="*/ 329 w 400"/>
                  <a:gd name="T41" fmla="*/ 4 h 356"/>
                  <a:gd name="T42" fmla="*/ 332 w 400"/>
                  <a:gd name="T43" fmla="*/ 0 h 356"/>
                  <a:gd name="T44" fmla="*/ 332 w 400"/>
                  <a:gd name="T45" fmla="*/ 0 h 356"/>
                  <a:gd name="T46" fmla="*/ 332 w 400"/>
                  <a:gd name="T47" fmla="*/ 0 h 356"/>
                  <a:gd name="T48" fmla="*/ 330 w 400"/>
                  <a:gd name="T49" fmla="*/ 1 h 356"/>
                  <a:gd name="T50" fmla="*/ 330 w 400"/>
                  <a:gd name="T51" fmla="*/ 2 h 356"/>
                  <a:gd name="T52" fmla="*/ 329 w 400"/>
                  <a:gd name="T53" fmla="*/ 2 h 356"/>
                  <a:gd name="T54" fmla="*/ 329 w 400"/>
                  <a:gd name="T55" fmla="*/ 3 h 356"/>
                  <a:gd name="T56" fmla="*/ 328 w 400"/>
                  <a:gd name="T57" fmla="*/ 4 h 356"/>
                  <a:gd name="T58" fmla="*/ 5 w 400"/>
                  <a:gd name="T59" fmla="*/ 295 h 356"/>
                  <a:gd name="T60" fmla="*/ 5 w 400"/>
                  <a:gd name="T61" fmla="*/ 296 h 356"/>
                  <a:gd name="T62" fmla="*/ 4 w 400"/>
                  <a:gd name="T63" fmla="*/ 297 h 356"/>
                  <a:gd name="T64" fmla="*/ 3 w 400"/>
                  <a:gd name="T65" fmla="*/ 298 h 356"/>
                  <a:gd name="T66" fmla="*/ 85 w 400"/>
                  <a:gd name="T67" fmla="*/ 309 h 356"/>
                  <a:gd name="T68" fmla="*/ 7 w 400"/>
                  <a:gd name="T69" fmla="*/ 298 h 356"/>
                  <a:gd name="T70" fmla="*/ 43 w 400"/>
                  <a:gd name="T71" fmla="*/ 265 h 356"/>
                  <a:gd name="T72" fmla="*/ 330 w 400"/>
                  <a:gd name="T73" fmla="*/ 6 h 356"/>
                  <a:gd name="T74" fmla="*/ 330 w 400"/>
                  <a:gd name="T75" fmla="*/ 6 h 356"/>
                  <a:gd name="T76" fmla="*/ 396 w 400"/>
                  <a:gd name="T77" fmla="*/ 352 h 356"/>
                  <a:gd name="T78" fmla="*/ 399 w 400"/>
                  <a:gd name="T79" fmla="*/ 352 h 356"/>
                  <a:gd name="T80" fmla="*/ 333 w 400"/>
                  <a:gd name="T81" fmla="*/ 2 h 356"/>
                  <a:gd name="T82" fmla="*/ 332 w 400"/>
                  <a:gd name="T83" fmla="*/ 0 h 356"/>
                  <a:gd name="T84" fmla="*/ 332 w 400"/>
                  <a:gd name="T85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0" h="356">
                    <a:moveTo>
                      <a:pt x="400" y="354"/>
                    </a:moveTo>
                    <a:lnTo>
                      <a:pt x="398" y="355"/>
                    </a:lnTo>
                    <a:lnTo>
                      <a:pt x="399" y="356"/>
                    </a:lnTo>
                    <a:lnTo>
                      <a:pt x="400" y="356"/>
                    </a:lnTo>
                    <a:lnTo>
                      <a:pt x="400" y="354"/>
                    </a:lnTo>
                    <a:close/>
                    <a:moveTo>
                      <a:pt x="60" y="308"/>
                    </a:moveTo>
                    <a:lnTo>
                      <a:pt x="394" y="355"/>
                    </a:lnTo>
                    <a:lnTo>
                      <a:pt x="394" y="355"/>
                    </a:lnTo>
                    <a:lnTo>
                      <a:pt x="60" y="308"/>
                    </a:lnTo>
                    <a:close/>
                    <a:moveTo>
                      <a:pt x="1" y="300"/>
                    </a:moveTo>
                    <a:lnTo>
                      <a:pt x="0" y="300"/>
                    </a:lnTo>
                    <a:lnTo>
                      <a:pt x="0" y="300"/>
                    </a:lnTo>
                    <a:lnTo>
                      <a:pt x="1" y="300"/>
                    </a:lnTo>
                    <a:lnTo>
                      <a:pt x="2" y="301"/>
                    </a:lnTo>
                    <a:lnTo>
                      <a:pt x="2" y="300"/>
                    </a:lnTo>
                    <a:lnTo>
                      <a:pt x="3" y="300"/>
                    </a:lnTo>
                    <a:lnTo>
                      <a:pt x="2" y="300"/>
                    </a:lnTo>
                    <a:lnTo>
                      <a:pt x="1" y="300"/>
                    </a:lnTo>
                    <a:close/>
                    <a:moveTo>
                      <a:pt x="329" y="4"/>
                    </a:moveTo>
                    <a:lnTo>
                      <a:pt x="331" y="3"/>
                    </a:lnTo>
                    <a:lnTo>
                      <a:pt x="329" y="4"/>
                    </a:lnTo>
                    <a:close/>
                    <a:moveTo>
                      <a:pt x="332" y="0"/>
                    </a:moveTo>
                    <a:lnTo>
                      <a:pt x="332" y="0"/>
                    </a:lnTo>
                    <a:lnTo>
                      <a:pt x="332" y="0"/>
                    </a:lnTo>
                    <a:lnTo>
                      <a:pt x="330" y="1"/>
                    </a:lnTo>
                    <a:lnTo>
                      <a:pt x="330" y="2"/>
                    </a:lnTo>
                    <a:lnTo>
                      <a:pt x="329" y="2"/>
                    </a:lnTo>
                    <a:lnTo>
                      <a:pt x="329" y="3"/>
                    </a:lnTo>
                    <a:lnTo>
                      <a:pt x="328" y="4"/>
                    </a:lnTo>
                    <a:lnTo>
                      <a:pt x="5" y="295"/>
                    </a:lnTo>
                    <a:lnTo>
                      <a:pt x="5" y="296"/>
                    </a:lnTo>
                    <a:lnTo>
                      <a:pt x="4" y="297"/>
                    </a:lnTo>
                    <a:lnTo>
                      <a:pt x="3" y="298"/>
                    </a:lnTo>
                    <a:lnTo>
                      <a:pt x="85" y="309"/>
                    </a:lnTo>
                    <a:lnTo>
                      <a:pt x="7" y="298"/>
                    </a:lnTo>
                    <a:lnTo>
                      <a:pt x="43" y="265"/>
                    </a:lnTo>
                    <a:lnTo>
                      <a:pt x="330" y="6"/>
                    </a:lnTo>
                    <a:lnTo>
                      <a:pt x="330" y="6"/>
                    </a:lnTo>
                    <a:lnTo>
                      <a:pt x="396" y="352"/>
                    </a:lnTo>
                    <a:lnTo>
                      <a:pt x="399" y="352"/>
                    </a:lnTo>
                    <a:lnTo>
                      <a:pt x="333" y="2"/>
                    </a:lnTo>
                    <a:lnTo>
                      <a:pt x="332" y="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434"/>
              <p:cNvSpPr>
                <a:spLocks noEditPoints="1"/>
              </p:cNvSpPr>
              <p:nvPr/>
            </p:nvSpPr>
            <p:spPr bwMode="auto">
              <a:xfrm>
                <a:off x="5717" y="2291"/>
                <a:ext cx="400" cy="356"/>
              </a:xfrm>
              <a:custGeom>
                <a:avLst/>
                <a:gdLst>
                  <a:gd name="T0" fmla="*/ 400 w 400"/>
                  <a:gd name="T1" fmla="*/ 354 h 356"/>
                  <a:gd name="T2" fmla="*/ 398 w 400"/>
                  <a:gd name="T3" fmla="*/ 355 h 356"/>
                  <a:gd name="T4" fmla="*/ 399 w 400"/>
                  <a:gd name="T5" fmla="*/ 356 h 356"/>
                  <a:gd name="T6" fmla="*/ 400 w 400"/>
                  <a:gd name="T7" fmla="*/ 356 h 356"/>
                  <a:gd name="T8" fmla="*/ 400 w 400"/>
                  <a:gd name="T9" fmla="*/ 354 h 356"/>
                  <a:gd name="T10" fmla="*/ 60 w 400"/>
                  <a:gd name="T11" fmla="*/ 308 h 356"/>
                  <a:gd name="T12" fmla="*/ 394 w 400"/>
                  <a:gd name="T13" fmla="*/ 355 h 356"/>
                  <a:gd name="T14" fmla="*/ 394 w 400"/>
                  <a:gd name="T15" fmla="*/ 355 h 356"/>
                  <a:gd name="T16" fmla="*/ 60 w 400"/>
                  <a:gd name="T17" fmla="*/ 308 h 356"/>
                  <a:gd name="T18" fmla="*/ 1 w 400"/>
                  <a:gd name="T19" fmla="*/ 300 h 356"/>
                  <a:gd name="T20" fmla="*/ 0 w 400"/>
                  <a:gd name="T21" fmla="*/ 300 h 356"/>
                  <a:gd name="T22" fmla="*/ 0 w 400"/>
                  <a:gd name="T23" fmla="*/ 300 h 356"/>
                  <a:gd name="T24" fmla="*/ 1 w 400"/>
                  <a:gd name="T25" fmla="*/ 300 h 356"/>
                  <a:gd name="T26" fmla="*/ 2 w 400"/>
                  <a:gd name="T27" fmla="*/ 301 h 356"/>
                  <a:gd name="T28" fmla="*/ 2 w 400"/>
                  <a:gd name="T29" fmla="*/ 300 h 356"/>
                  <a:gd name="T30" fmla="*/ 3 w 400"/>
                  <a:gd name="T31" fmla="*/ 300 h 356"/>
                  <a:gd name="T32" fmla="*/ 2 w 400"/>
                  <a:gd name="T33" fmla="*/ 300 h 356"/>
                  <a:gd name="T34" fmla="*/ 1 w 400"/>
                  <a:gd name="T35" fmla="*/ 300 h 356"/>
                  <a:gd name="T36" fmla="*/ 329 w 400"/>
                  <a:gd name="T37" fmla="*/ 4 h 356"/>
                  <a:gd name="T38" fmla="*/ 331 w 400"/>
                  <a:gd name="T39" fmla="*/ 3 h 356"/>
                  <a:gd name="T40" fmla="*/ 329 w 400"/>
                  <a:gd name="T41" fmla="*/ 4 h 356"/>
                  <a:gd name="T42" fmla="*/ 332 w 400"/>
                  <a:gd name="T43" fmla="*/ 0 h 356"/>
                  <a:gd name="T44" fmla="*/ 332 w 400"/>
                  <a:gd name="T45" fmla="*/ 0 h 356"/>
                  <a:gd name="T46" fmla="*/ 332 w 400"/>
                  <a:gd name="T47" fmla="*/ 0 h 356"/>
                  <a:gd name="T48" fmla="*/ 330 w 400"/>
                  <a:gd name="T49" fmla="*/ 1 h 356"/>
                  <a:gd name="T50" fmla="*/ 330 w 400"/>
                  <a:gd name="T51" fmla="*/ 2 h 356"/>
                  <a:gd name="T52" fmla="*/ 329 w 400"/>
                  <a:gd name="T53" fmla="*/ 2 h 356"/>
                  <a:gd name="T54" fmla="*/ 329 w 400"/>
                  <a:gd name="T55" fmla="*/ 3 h 356"/>
                  <a:gd name="T56" fmla="*/ 328 w 400"/>
                  <a:gd name="T57" fmla="*/ 4 h 356"/>
                  <a:gd name="T58" fmla="*/ 5 w 400"/>
                  <a:gd name="T59" fmla="*/ 295 h 356"/>
                  <a:gd name="T60" fmla="*/ 5 w 400"/>
                  <a:gd name="T61" fmla="*/ 296 h 356"/>
                  <a:gd name="T62" fmla="*/ 4 w 400"/>
                  <a:gd name="T63" fmla="*/ 297 h 356"/>
                  <a:gd name="T64" fmla="*/ 3 w 400"/>
                  <a:gd name="T65" fmla="*/ 298 h 356"/>
                  <a:gd name="T66" fmla="*/ 85 w 400"/>
                  <a:gd name="T67" fmla="*/ 309 h 356"/>
                  <a:gd name="T68" fmla="*/ 7 w 400"/>
                  <a:gd name="T69" fmla="*/ 298 h 356"/>
                  <a:gd name="T70" fmla="*/ 43 w 400"/>
                  <a:gd name="T71" fmla="*/ 265 h 356"/>
                  <a:gd name="T72" fmla="*/ 330 w 400"/>
                  <a:gd name="T73" fmla="*/ 6 h 356"/>
                  <a:gd name="T74" fmla="*/ 330 w 400"/>
                  <a:gd name="T75" fmla="*/ 6 h 356"/>
                  <a:gd name="T76" fmla="*/ 396 w 400"/>
                  <a:gd name="T77" fmla="*/ 352 h 356"/>
                  <a:gd name="T78" fmla="*/ 399 w 400"/>
                  <a:gd name="T79" fmla="*/ 352 h 356"/>
                  <a:gd name="T80" fmla="*/ 333 w 400"/>
                  <a:gd name="T81" fmla="*/ 2 h 356"/>
                  <a:gd name="T82" fmla="*/ 332 w 400"/>
                  <a:gd name="T83" fmla="*/ 0 h 356"/>
                  <a:gd name="T84" fmla="*/ 332 w 400"/>
                  <a:gd name="T85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0" h="356">
                    <a:moveTo>
                      <a:pt x="400" y="354"/>
                    </a:moveTo>
                    <a:lnTo>
                      <a:pt x="398" y="355"/>
                    </a:lnTo>
                    <a:lnTo>
                      <a:pt x="399" y="356"/>
                    </a:lnTo>
                    <a:lnTo>
                      <a:pt x="400" y="356"/>
                    </a:lnTo>
                    <a:lnTo>
                      <a:pt x="400" y="354"/>
                    </a:lnTo>
                    <a:moveTo>
                      <a:pt x="60" y="308"/>
                    </a:moveTo>
                    <a:lnTo>
                      <a:pt x="394" y="355"/>
                    </a:lnTo>
                    <a:lnTo>
                      <a:pt x="394" y="355"/>
                    </a:lnTo>
                    <a:lnTo>
                      <a:pt x="60" y="308"/>
                    </a:lnTo>
                    <a:moveTo>
                      <a:pt x="1" y="300"/>
                    </a:moveTo>
                    <a:lnTo>
                      <a:pt x="0" y="300"/>
                    </a:lnTo>
                    <a:lnTo>
                      <a:pt x="0" y="300"/>
                    </a:lnTo>
                    <a:lnTo>
                      <a:pt x="1" y="300"/>
                    </a:lnTo>
                    <a:lnTo>
                      <a:pt x="2" y="301"/>
                    </a:lnTo>
                    <a:lnTo>
                      <a:pt x="2" y="300"/>
                    </a:lnTo>
                    <a:lnTo>
                      <a:pt x="3" y="300"/>
                    </a:lnTo>
                    <a:lnTo>
                      <a:pt x="2" y="300"/>
                    </a:lnTo>
                    <a:lnTo>
                      <a:pt x="1" y="300"/>
                    </a:lnTo>
                    <a:moveTo>
                      <a:pt x="329" y="4"/>
                    </a:moveTo>
                    <a:lnTo>
                      <a:pt x="331" y="3"/>
                    </a:lnTo>
                    <a:lnTo>
                      <a:pt x="329" y="4"/>
                    </a:lnTo>
                    <a:moveTo>
                      <a:pt x="332" y="0"/>
                    </a:moveTo>
                    <a:lnTo>
                      <a:pt x="332" y="0"/>
                    </a:lnTo>
                    <a:lnTo>
                      <a:pt x="332" y="0"/>
                    </a:lnTo>
                    <a:lnTo>
                      <a:pt x="330" y="1"/>
                    </a:lnTo>
                    <a:lnTo>
                      <a:pt x="330" y="2"/>
                    </a:lnTo>
                    <a:lnTo>
                      <a:pt x="329" y="2"/>
                    </a:lnTo>
                    <a:lnTo>
                      <a:pt x="329" y="3"/>
                    </a:lnTo>
                    <a:lnTo>
                      <a:pt x="328" y="4"/>
                    </a:lnTo>
                    <a:lnTo>
                      <a:pt x="5" y="295"/>
                    </a:lnTo>
                    <a:lnTo>
                      <a:pt x="5" y="296"/>
                    </a:lnTo>
                    <a:lnTo>
                      <a:pt x="4" y="297"/>
                    </a:lnTo>
                    <a:lnTo>
                      <a:pt x="3" y="298"/>
                    </a:lnTo>
                    <a:lnTo>
                      <a:pt x="85" y="309"/>
                    </a:lnTo>
                    <a:lnTo>
                      <a:pt x="7" y="298"/>
                    </a:lnTo>
                    <a:lnTo>
                      <a:pt x="43" y="265"/>
                    </a:lnTo>
                    <a:lnTo>
                      <a:pt x="330" y="6"/>
                    </a:lnTo>
                    <a:lnTo>
                      <a:pt x="330" y="6"/>
                    </a:lnTo>
                    <a:lnTo>
                      <a:pt x="396" y="352"/>
                    </a:lnTo>
                    <a:lnTo>
                      <a:pt x="399" y="352"/>
                    </a:lnTo>
                    <a:lnTo>
                      <a:pt x="333" y="2"/>
                    </a:lnTo>
                    <a:lnTo>
                      <a:pt x="332" y="0"/>
                    </a:lnTo>
                    <a:lnTo>
                      <a:pt x="33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435"/>
              <p:cNvSpPr>
                <a:spLocks noEditPoints="1"/>
              </p:cNvSpPr>
              <p:nvPr/>
            </p:nvSpPr>
            <p:spPr bwMode="auto">
              <a:xfrm>
                <a:off x="5718" y="2588"/>
                <a:ext cx="400" cy="283"/>
              </a:xfrm>
              <a:custGeom>
                <a:avLst/>
                <a:gdLst>
                  <a:gd name="T0" fmla="*/ 2 w 400"/>
                  <a:gd name="T1" fmla="*/ 3 h 283"/>
                  <a:gd name="T2" fmla="*/ 2 w 400"/>
                  <a:gd name="T3" fmla="*/ 3 h 283"/>
                  <a:gd name="T4" fmla="*/ 101 w 400"/>
                  <a:gd name="T5" fmla="*/ 159 h 283"/>
                  <a:gd name="T6" fmla="*/ 5 w 400"/>
                  <a:gd name="T7" fmla="*/ 4 h 283"/>
                  <a:gd name="T8" fmla="*/ 59 w 400"/>
                  <a:gd name="T9" fmla="*/ 11 h 283"/>
                  <a:gd name="T10" fmla="*/ 393 w 400"/>
                  <a:gd name="T11" fmla="*/ 58 h 283"/>
                  <a:gd name="T12" fmla="*/ 176 w 400"/>
                  <a:gd name="T13" fmla="*/ 280 h 283"/>
                  <a:gd name="T14" fmla="*/ 101 w 400"/>
                  <a:gd name="T15" fmla="*/ 159 h 283"/>
                  <a:gd name="T16" fmla="*/ 0 w 400"/>
                  <a:gd name="T17" fmla="*/ 0 h 283"/>
                  <a:gd name="T18" fmla="*/ 0 w 400"/>
                  <a:gd name="T19" fmla="*/ 3 h 283"/>
                  <a:gd name="T20" fmla="*/ 1 w 400"/>
                  <a:gd name="T21" fmla="*/ 3 h 283"/>
                  <a:gd name="T22" fmla="*/ 2 w 400"/>
                  <a:gd name="T23" fmla="*/ 3 h 283"/>
                  <a:gd name="T24" fmla="*/ 2 w 400"/>
                  <a:gd name="T25" fmla="*/ 4 h 283"/>
                  <a:gd name="T26" fmla="*/ 2 w 400"/>
                  <a:gd name="T27" fmla="*/ 3 h 283"/>
                  <a:gd name="T28" fmla="*/ 1 w 400"/>
                  <a:gd name="T29" fmla="*/ 3 h 283"/>
                  <a:gd name="T30" fmla="*/ 1 w 400"/>
                  <a:gd name="T31" fmla="*/ 4 h 283"/>
                  <a:gd name="T32" fmla="*/ 2 w 400"/>
                  <a:gd name="T33" fmla="*/ 6 h 283"/>
                  <a:gd name="T34" fmla="*/ 4 w 400"/>
                  <a:gd name="T35" fmla="*/ 7 h 283"/>
                  <a:gd name="T36" fmla="*/ 173 w 400"/>
                  <a:gd name="T37" fmla="*/ 282 h 283"/>
                  <a:gd name="T38" fmla="*/ 173 w 400"/>
                  <a:gd name="T39" fmla="*/ 282 h 283"/>
                  <a:gd name="T40" fmla="*/ 175 w 400"/>
                  <a:gd name="T41" fmla="*/ 282 h 283"/>
                  <a:gd name="T42" fmla="*/ 177 w 400"/>
                  <a:gd name="T43" fmla="*/ 280 h 283"/>
                  <a:gd name="T44" fmla="*/ 177 w 400"/>
                  <a:gd name="T45" fmla="*/ 283 h 283"/>
                  <a:gd name="T46" fmla="*/ 177 w 400"/>
                  <a:gd name="T47" fmla="*/ 283 h 283"/>
                  <a:gd name="T48" fmla="*/ 393 w 400"/>
                  <a:gd name="T49" fmla="*/ 63 h 283"/>
                  <a:gd name="T50" fmla="*/ 396 w 400"/>
                  <a:gd name="T51" fmla="*/ 59 h 283"/>
                  <a:gd name="T52" fmla="*/ 397 w 400"/>
                  <a:gd name="T53" fmla="*/ 58 h 283"/>
                  <a:gd name="T54" fmla="*/ 399 w 400"/>
                  <a:gd name="T55" fmla="*/ 57 h 283"/>
                  <a:gd name="T56" fmla="*/ 400 w 400"/>
                  <a:gd name="T57" fmla="*/ 55 h 283"/>
                  <a:gd name="T58" fmla="*/ 400 w 400"/>
                  <a:gd name="T59" fmla="*/ 55 h 283"/>
                  <a:gd name="T60" fmla="*/ 399 w 400"/>
                  <a:gd name="T61" fmla="*/ 55 h 283"/>
                  <a:gd name="T62" fmla="*/ 398 w 400"/>
                  <a:gd name="T63" fmla="*/ 55 h 283"/>
                  <a:gd name="T64" fmla="*/ 395 w 400"/>
                  <a:gd name="T65" fmla="*/ 55 h 283"/>
                  <a:gd name="T66" fmla="*/ 395 w 400"/>
                  <a:gd name="T67" fmla="*/ 55 h 283"/>
                  <a:gd name="T68" fmla="*/ 84 w 400"/>
                  <a:gd name="T69" fmla="*/ 12 h 283"/>
                  <a:gd name="T70" fmla="*/ 2 w 400"/>
                  <a:gd name="T71" fmla="*/ 1 h 283"/>
                  <a:gd name="T72" fmla="*/ 1 w 400"/>
                  <a:gd name="T73" fmla="*/ 1 h 283"/>
                  <a:gd name="T74" fmla="*/ 0 w 400"/>
                  <a:gd name="T75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00" h="283">
                    <a:moveTo>
                      <a:pt x="2" y="3"/>
                    </a:moveTo>
                    <a:lnTo>
                      <a:pt x="2" y="3"/>
                    </a:lnTo>
                    <a:close/>
                    <a:moveTo>
                      <a:pt x="101" y="159"/>
                    </a:moveTo>
                    <a:lnTo>
                      <a:pt x="5" y="4"/>
                    </a:lnTo>
                    <a:lnTo>
                      <a:pt x="59" y="11"/>
                    </a:lnTo>
                    <a:lnTo>
                      <a:pt x="393" y="58"/>
                    </a:lnTo>
                    <a:lnTo>
                      <a:pt x="176" y="280"/>
                    </a:lnTo>
                    <a:lnTo>
                      <a:pt x="101" y="159"/>
                    </a:lnTo>
                    <a:close/>
                    <a:moveTo>
                      <a:pt x="0" y="0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2" y="4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173" y="282"/>
                    </a:lnTo>
                    <a:lnTo>
                      <a:pt x="173" y="282"/>
                    </a:lnTo>
                    <a:lnTo>
                      <a:pt x="175" y="282"/>
                    </a:lnTo>
                    <a:lnTo>
                      <a:pt x="177" y="280"/>
                    </a:lnTo>
                    <a:lnTo>
                      <a:pt x="177" y="283"/>
                    </a:lnTo>
                    <a:lnTo>
                      <a:pt x="177" y="283"/>
                    </a:lnTo>
                    <a:lnTo>
                      <a:pt x="393" y="63"/>
                    </a:lnTo>
                    <a:lnTo>
                      <a:pt x="396" y="59"/>
                    </a:lnTo>
                    <a:lnTo>
                      <a:pt x="397" y="58"/>
                    </a:lnTo>
                    <a:lnTo>
                      <a:pt x="399" y="57"/>
                    </a:lnTo>
                    <a:lnTo>
                      <a:pt x="400" y="55"/>
                    </a:lnTo>
                    <a:lnTo>
                      <a:pt x="400" y="55"/>
                    </a:lnTo>
                    <a:lnTo>
                      <a:pt x="399" y="55"/>
                    </a:lnTo>
                    <a:lnTo>
                      <a:pt x="398" y="55"/>
                    </a:lnTo>
                    <a:lnTo>
                      <a:pt x="395" y="55"/>
                    </a:lnTo>
                    <a:lnTo>
                      <a:pt x="395" y="55"/>
                    </a:lnTo>
                    <a:lnTo>
                      <a:pt x="84" y="12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436"/>
              <p:cNvSpPr>
                <a:spLocks noEditPoints="1"/>
              </p:cNvSpPr>
              <p:nvPr/>
            </p:nvSpPr>
            <p:spPr bwMode="auto">
              <a:xfrm>
                <a:off x="5718" y="2588"/>
                <a:ext cx="400" cy="283"/>
              </a:xfrm>
              <a:custGeom>
                <a:avLst/>
                <a:gdLst>
                  <a:gd name="T0" fmla="*/ 2 w 400"/>
                  <a:gd name="T1" fmla="*/ 3 h 283"/>
                  <a:gd name="T2" fmla="*/ 2 w 400"/>
                  <a:gd name="T3" fmla="*/ 3 h 283"/>
                  <a:gd name="T4" fmla="*/ 101 w 400"/>
                  <a:gd name="T5" fmla="*/ 159 h 283"/>
                  <a:gd name="T6" fmla="*/ 5 w 400"/>
                  <a:gd name="T7" fmla="*/ 4 h 283"/>
                  <a:gd name="T8" fmla="*/ 59 w 400"/>
                  <a:gd name="T9" fmla="*/ 11 h 283"/>
                  <a:gd name="T10" fmla="*/ 393 w 400"/>
                  <a:gd name="T11" fmla="*/ 58 h 283"/>
                  <a:gd name="T12" fmla="*/ 176 w 400"/>
                  <a:gd name="T13" fmla="*/ 280 h 283"/>
                  <a:gd name="T14" fmla="*/ 101 w 400"/>
                  <a:gd name="T15" fmla="*/ 159 h 283"/>
                  <a:gd name="T16" fmla="*/ 0 w 400"/>
                  <a:gd name="T17" fmla="*/ 0 h 283"/>
                  <a:gd name="T18" fmla="*/ 0 w 400"/>
                  <a:gd name="T19" fmla="*/ 3 h 283"/>
                  <a:gd name="T20" fmla="*/ 1 w 400"/>
                  <a:gd name="T21" fmla="*/ 3 h 283"/>
                  <a:gd name="T22" fmla="*/ 2 w 400"/>
                  <a:gd name="T23" fmla="*/ 3 h 283"/>
                  <a:gd name="T24" fmla="*/ 2 w 400"/>
                  <a:gd name="T25" fmla="*/ 4 h 283"/>
                  <a:gd name="T26" fmla="*/ 2 w 400"/>
                  <a:gd name="T27" fmla="*/ 3 h 283"/>
                  <a:gd name="T28" fmla="*/ 1 w 400"/>
                  <a:gd name="T29" fmla="*/ 3 h 283"/>
                  <a:gd name="T30" fmla="*/ 1 w 400"/>
                  <a:gd name="T31" fmla="*/ 4 h 283"/>
                  <a:gd name="T32" fmla="*/ 2 w 400"/>
                  <a:gd name="T33" fmla="*/ 6 h 283"/>
                  <a:gd name="T34" fmla="*/ 4 w 400"/>
                  <a:gd name="T35" fmla="*/ 7 h 283"/>
                  <a:gd name="T36" fmla="*/ 173 w 400"/>
                  <a:gd name="T37" fmla="*/ 282 h 283"/>
                  <a:gd name="T38" fmla="*/ 173 w 400"/>
                  <a:gd name="T39" fmla="*/ 282 h 283"/>
                  <a:gd name="T40" fmla="*/ 175 w 400"/>
                  <a:gd name="T41" fmla="*/ 282 h 283"/>
                  <a:gd name="T42" fmla="*/ 177 w 400"/>
                  <a:gd name="T43" fmla="*/ 280 h 283"/>
                  <a:gd name="T44" fmla="*/ 177 w 400"/>
                  <a:gd name="T45" fmla="*/ 283 h 283"/>
                  <a:gd name="T46" fmla="*/ 177 w 400"/>
                  <a:gd name="T47" fmla="*/ 283 h 283"/>
                  <a:gd name="T48" fmla="*/ 393 w 400"/>
                  <a:gd name="T49" fmla="*/ 63 h 283"/>
                  <a:gd name="T50" fmla="*/ 396 w 400"/>
                  <a:gd name="T51" fmla="*/ 59 h 283"/>
                  <a:gd name="T52" fmla="*/ 397 w 400"/>
                  <a:gd name="T53" fmla="*/ 58 h 283"/>
                  <a:gd name="T54" fmla="*/ 399 w 400"/>
                  <a:gd name="T55" fmla="*/ 57 h 283"/>
                  <a:gd name="T56" fmla="*/ 400 w 400"/>
                  <a:gd name="T57" fmla="*/ 55 h 283"/>
                  <a:gd name="T58" fmla="*/ 400 w 400"/>
                  <a:gd name="T59" fmla="*/ 55 h 283"/>
                  <a:gd name="T60" fmla="*/ 399 w 400"/>
                  <a:gd name="T61" fmla="*/ 55 h 283"/>
                  <a:gd name="T62" fmla="*/ 398 w 400"/>
                  <a:gd name="T63" fmla="*/ 55 h 283"/>
                  <a:gd name="T64" fmla="*/ 395 w 400"/>
                  <a:gd name="T65" fmla="*/ 55 h 283"/>
                  <a:gd name="T66" fmla="*/ 395 w 400"/>
                  <a:gd name="T67" fmla="*/ 55 h 283"/>
                  <a:gd name="T68" fmla="*/ 84 w 400"/>
                  <a:gd name="T69" fmla="*/ 12 h 283"/>
                  <a:gd name="T70" fmla="*/ 2 w 400"/>
                  <a:gd name="T71" fmla="*/ 1 h 283"/>
                  <a:gd name="T72" fmla="*/ 1 w 400"/>
                  <a:gd name="T73" fmla="*/ 1 h 283"/>
                  <a:gd name="T74" fmla="*/ 0 w 400"/>
                  <a:gd name="T75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00" h="283">
                    <a:moveTo>
                      <a:pt x="2" y="3"/>
                    </a:moveTo>
                    <a:lnTo>
                      <a:pt x="2" y="3"/>
                    </a:lnTo>
                    <a:moveTo>
                      <a:pt x="101" y="159"/>
                    </a:moveTo>
                    <a:lnTo>
                      <a:pt x="5" y="4"/>
                    </a:lnTo>
                    <a:lnTo>
                      <a:pt x="59" y="11"/>
                    </a:lnTo>
                    <a:lnTo>
                      <a:pt x="393" y="58"/>
                    </a:lnTo>
                    <a:lnTo>
                      <a:pt x="176" y="280"/>
                    </a:lnTo>
                    <a:lnTo>
                      <a:pt x="101" y="159"/>
                    </a:lnTo>
                    <a:moveTo>
                      <a:pt x="0" y="0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2" y="4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173" y="282"/>
                    </a:lnTo>
                    <a:lnTo>
                      <a:pt x="173" y="282"/>
                    </a:lnTo>
                    <a:lnTo>
                      <a:pt x="175" y="282"/>
                    </a:lnTo>
                    <a:lnTo>
                      <a:pt x="177" y="280"/>
                    </a:lnTo>
                    <a:lnTo>
                      <a:pt x="177" y="283"/>
                    </a:lnTo>
                    <a:lnTo>
                      <a:pt x="177" y="283"/>
                    </a:lnTo>
                    <a:lnTo>
                      <a:pt x="393" y="63"/>
                    </a:lnTo>
                    <a:lnTo>
                      <a:pt x="396" y="59"/>
                    </a:lnTo>
                    <a:lnTo>
                      <a:pt x="397" y="58"/>
                    </a:lnTo>
                    <a:lnTo>
                      <a:pt x="399" y="57"/>
                    </a:lnTo>
                    <a:lnTo>
                      <a:pt x="400" y="55"/>
                    </a:lnTo>
                    <a:lnTo>
                      <a:pt x="400" y="55"/>
                    </a:lnTo>
                    <a:lnTo>
                      <a:pt x="399" y="55"/>
                    </a:lnTo>
                    <a:lnTo>
                      <a:pt x="398" y="55"/>
                    </a:lnTo>
                    <a:lnTo>
                      <a:pt x="395" y="55"/>
                    </a:lnTo>
                    <a:lnTo>
                      <a:pt x="395" y="55"/>
                    </a:lnTo>
                    <a:lnTo>
                      <a:pt x="84" y="12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437"/>
              <p:cNvSpPr>
                <a:spLocks noEditPoints="1"/>
              </p:cNvSpPr>
              <p:nvPr/>
            </p:nvSpPr>
            <p:spPr bwMode="auto">
              <a:xfrm>
                <a:off x="1382" y="2157"/>
                <a:ext cx="695" cy="1371"/>
              </a:xfrm>
              <a:custGeom>
                <a:avLst/>
                <a:gdLst>
                  <a:gd name="T0" fmla="*/ 413 w 695"/>
                  <a:gd name="T1" fmla="*/ 535 h 1371"/>
                  <a:gd name="T2" fmla="*/ 675 w 695"/>
                  <a:gd name="T3" fmla="*/ 1303 h 1371"/>
                  <a:gd name="T4" fmla="*/ 675 w 695"/>
                  <a:gd name="T5" fmla="*/ 1303 h 1371"/>
                  <a:gd name="T6" fmla="*/ 413 w 695"/>
                  <a:gd name="T7" fmla="*/ 535 h 1371"/>
                  <a:gd name="T8" fmla="*/ 413 w 695"/>
                  <a:gd name="T9" fmla="*/ 535 h 1371"/>
                  <a:gd name="T10" fmla="*/ 413 w 695"/>
                  <a:gd name="T11" fmla="*/ 535 h 1371"/>
                  <a:gd name="T12" fmla="*/ 409 w 695"/>
                  <a:gd name="T13" fmla="*/ 531 h 1371"/>
                  <a:gd name="T14" fmla="*/ 409 w 695"/>
                  <a:gd name="T15" fmla="*/ 531 h 1371"/>
                  <a:gd name="T16" fmla="*/ 680 w 695"/>
                  <a:gd name="T17" fmla="*/ 1327 h 1371"/>
                  <a:gd name="T18" fmla="*/ 680 w 695"/>
                  <a:gd name="T19" fmla="*/ 1327 h 1371"/>
                  <a:gd name="T20" fmla="*/ 409 w 695"/>
                  <a:gd name="T21" fmla="*/ 531 h 1371"/>
                  <a:gd name="T22" fmla="*/ 409 w 695"/>
                  <a:gd name="T23" fmla="*/ 531 h 1371"/>
                  <a:gd name="T24" fmla="*/ 308 w 695"/>
                  <a:gd name="T25" fmla="*/ 235 h 1371"/>
                  <a:gd name="T26" fmla="*/ 308 w 695"/>
                  <a:gd name="T27" fmla="*/ 235 h 1371"/>
                  <a:gd name="T28" fmla="*/ 308 w 695"/>
                  <a:gd name="T29" fmla="*/ 235 h 1371"/>
                  <a:gd name="T30" fmla="*/ 373 w 695"/>
                  <a:gd name="T31" fmla="*/ 427 h 1371"/>
                  <a:gd name="T32" fmla="*/ 374 w 695"/>
                  <a:gd name="T33" fmla="*/ 429 h 1371"/>
                  <a:gd name="T34" fmla="*/ 407 w 695"/>
                  <a:gd name="T35" fmla="*/ 526 h 1371"/>
                  <a:gd name="T36" fmla="*/ 407 w 695"/>
                  <a:gd name="T37" fmla="*/ 526 h 1371"/>
                  <a:gd name="T38" fmla="*/ 407 w 695"/>
                  <a:gd name="T39" fmla="*/ 526 h 1371"/>
                  <a:gd name="T40" fmla="*/ 308 w 695"/>
                  <a:gd name="T41" fmla="*/ 235 h 1371"/>
                  <a:gd name="T42" fmla="*/ 307 w 695"/>
                  <a:gd name="T43" fmla="*/ 223 h 1371"/>
                  <a:gd name="T44" fmla="*/ 411 w 695"/>
                  <a:gd name="T45" fmla="*/ 529 h 1371"/>
                  <a:gd name="T46" fmla="*/ 411 w 695"/>
                  <a:gd name="T47" fmla="*/ 529 h 1371"/>
                  <a:gd name="T48" fmla="*/ 411 w 695"/>
                  <a:gd name="T49" fmla="*/ 529 h 1371"/>
                  <a:gd name="T50" fmla="*/ 377 w 695"/>
                  <a:gd name="T51" fmla="*/ 428 h 1371"/>
                  <a:gd name="T52" fmla="*/ 376 w 695"/>
                  <a:gd name="T53" fmla="*/ 425 h 1371"/>
                  <a:gd name="T54" fmla="*/ 309 w 695"/>
                  <a:gd name="T55" fmla="*/ 228 h 1371"/>
                  <a:gd name="T56" fmla="*/ 307 w 695"/>
                  <a:gd name="T57" fmla="*/ 223 h 1371"/>
                  <a:gd name="T58" fmla="*/ 307 w 695"/>
                  <a:gd name="T59" fmla="*/ 223 h 1371"/>
                  <a:gd name="T60" fmla="*/ 307 w 695"/>
                  <a:gd name="T61" fmla="*/ 223 h 1371"/>
                  <a:gd name="T62" fmla="*/ 0 w 695"/>
                  <a:gd name="T63" fmla="*/ 0 h 1371"/>
                  <a:gd name="T64" fmla="*/ 2 w 695"/>
                  <a:gd name="T65" fmla="*/ 4 h 1371"/>
                  <a:gd name="T66" fmla="*/ 4 w 695"/>
                  <a:gd name="T67" fmla="*/ 6 h 1371"/>
                  <a:gd name="T68" fmla="*/ 4 w 695"/>
                  <a:gd name="T69" fmla="*/ 7 h 1371"/>
                  <a:gd name="T70" fmla="*/ 695 w 695"/>
                  <a:gd name="T71" fmla="*/ 1371 h 1371"/>
                  <a:gd name="T72" fmla="*/ 695 w 695"/>
                  <a:gd name="T73" fmla="*/ 1371 h 1371"/>
                  <a:gd name="T74" fmla="*/ 679 w 695"/>
                  <a:gd name="T75" fmla="*/ 1331 h 1371"/>
                  <a:gd name="T76" fmla="*/ 9 w 695"/>
                  <a:gd name="T77" fmla="*/ 10 h 1371"/>
                  <a:gd name="T78" fmla="*/ 303 w 695"/>
                  <a:gd name="T79" fmla="*/ 223 h 1371"/>
                  <a:gd name="T80" fmla="*/ 304 w 695"/>
                  <a:gd name="T81" fmla="*/ 225 h 1371"/>
                  <a:gd name="T82" fmla="*/ 304 w 695"/>
                  <a:gd name="T83" fmla="*/ 225 h 1371"/>
                  <a:gd name="T84" fmla="*/ 304 w 695"/>
                  <a:gd name="T85" fmla="*/ 224 h 1371"/>
                  <a:gd name="T86" fmla="*/ 306 w 695"/>
                  <a:gd name="T87" fmla="*/ 224 h 1371"/>
                  <a:gd name="T88" fmla="*/ 304 w 695"/>
                  <a:gd name="T89" fmla="*/ 224 h 1371"/>
                  <a:gd name="T90" fmla="*/ 304 w 695"/>
                  <a:gd name="T91" fmla="*/ 220 h 1371"/>
                  <a:gd name="T92" fmla="*/ 303 w 695"/>
                  <a:gd name="T93" fmla="*/ 219 h 1371"/>
                  <a:gd name="T94" fmla="*/ 79 w 695"/>
                  <a:gd name="T95" fmla="*/ 57 h 1371"/>
                  <a:gd name="T96" fmla="*/ 5 w 695"/>
                  <a:gd name="T97" fmla="*/ 4 h 1371"/>
                  <a:gd name="T98" fmla="*/ 4 w 695"/>
                  <a:gd name="T99" fmla="*/ 3 h 1371"/>
                  <a:gd name="T100" fmla="*/ 0 w 695"/>
                  <a:gd name="T101" fmla="*/ 0 h 1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5" h="1371">
                    <a:moveTo>
                      <a:pt x="413" y="535"/>
                    </a:moveTo>
                    <a:lnTo>
                      <a:pt x="675" y="1303"/>
                    </a:lnTo>
                    <a:lnTo>
                      <a:pt x="675" y="1303"/>
                    </a:lnTo>
                    <a:lnTo>
                      <a:pt x="413" y="535"/>
                    </a:lnTo>
                    <a:lnTo>
                      <a:pt x="413" y="535"/>
                    </a:lnTo>
                    <a:lnTo>
                      <a:pt x="413" y="535"/>
                    </a:lnTo>
                    <a:close/>
                    <a:moveTo>
                      <a:pt x="409" y="531"/>
                    </a:moveTo>
                    <a:lnTo>
                      <a:pt x="409" y="531"/>
                    </a:lnTo>
                    <a:lnTo>
                      <a:pt x="680" y="1327"/>
                    </a:lnTo>
                    <a:lnTo>
                      <a:pt x="680" y="1327"/>
                    </a:lnTo>
                    <a:lnTo>
                      <a:pt x="409" y="531"/>
                    </a:lnTo>
                    <a:lnTo>
                      <a:pt x="409" y="531"/>
                    </a:lnTo>
                    <a:close/>
                    <a:moveTo>
                      <a:pt x="308" y="235"/>
                    </a:moveTo>
                    <a:lnTo>
                      <a:pt x="308" y="235"/>
                    </a:lnTo>
                    <a:lnTo>
                      <a:pt x="308" y="235"/>
                    </a:lnTo>
                    <a:lnTo>
                      <a:pt x="373" y="427"/>
                    </a:lnTo>
                    <a:lnTo>
                      <a:pt x="374" y="429"/>
                    </a:lnTo>
                    <a:lnTo>
                      <a:pt x="407" y="526"/>
                    </a:lnTo>
                    <a:lnTo>
                      <a:pt x="407" y="526"/>
                    </a:lnTo>
                    <a:lnTo>
                      <a:pt x="407" y="526"/>
                    </a:lnTo>
                    <a:lnTo>
                      <a:pt x="308" y="235"/>
                    </a:lnTo>
                    <a:close/>
                    <a:moveTo>
                      <a:pt x="307" y="223"/>
                    </a:moveTo>
                    <a:lnTo>
                      <a:pt x="411" y="529"/>
                    </a:lnTo>
                    <a:lnTo>
                      <a:pt x="411" y="529"/>
                    </a:lnTo>
                    <a:lnTo>
                      <a:pt x="411" y="529"/>
                    </a:lnTo>
                    <a:lnTo>
                      <a:pt x="377" y="428"/>
                    </a:lnTo>
                    <a:lnTo>
                      <a:pt x="376" y="425"/>
                    </a:lnTo>
                    <a:lnTo>
                      <a:pt x="309" y="228"/>
                    </a:lnTo>
                    <a:lnTo>
                      <a:pt x="307" y="223"/>
                    </a:lnTo>
                    <a:lnTo>
                      <a:pt x="307" y="223"/>
                    </a:lnTo>
                    <a:lnTo>
                      <a:pt x="307" y="223"/>
                    </a:lnTo>
                    <a:close/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4" y="7"/>
                    </a:lnTo>
                    <a:lnTo>
                      <a:pt x="695" y="1371"/>
                    </a:lnTo>
                    <a:lnTo>
                      <a:pt x="695" y="1371"/>
                    </a:lnTo>
                    <a:lnTo>
                      <a:pt x="679" y="1331"/>
                    </a:lnTo>
                    <a:lnTo>
                      <a:pt x="9" y="10"/>
                    </a:lnTo>
                    <a:lnTo>
                      <a:pt x="303" y="223"/>
                    </a:lnTo>
                    <a:lnTo>
                      <a:pt x="304" y="225"/>
                    </a:lnTo>
                    <a:lnTo>
                      <a:pt x="304" y="225"/>
                    </a:lnTo>
                    <a:lnTo>
                      <a:pt x="304" y="224"/>
                    </a:lnTo>
                    <a:lnTo>
                      <a:pt x="306" y="224"/>
                    </a:lnTo>
                    <a:lnTo>
                      <a:pt x="304" y="224"/>
                    </a:lnTo>
                    <a:lnTo>
                      <a:pt x="304" y="220"/>
                    </a:lnTo>
                    <a:lnTo>
                      <a:pt x="303" y="219"/>
                    </a:lnTo>
                    <a:lnTo>
                      <a:pt x="79" y="57"/>
                    </a:lnTo>
                    <a:lnTo>
                      <a:pt x="5" y="4"/>
                    </a:ln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438"/>
              <p:cNvSpPr>
                <a:spLocks noEditPoints="1"/>
              </p:cNvSpPr>
              <p:nvPr/>
            </p:nvSpPr>
            <p:spPr bwMode="auto">
              <a:xfrm>
                <a:off x="1382" y="2157"/>
                <a:ext cx="695" cy="1371"/>
              </a:xfrm>
              <a:custGeom>
                <a:avLst/>
                <a:gdLst>
                  <a:gd name="T0" fmla="*/ 413 w 695"/>
                  <a:gd name="T1" fmla="*/ 535 h 1371"/>
                  <a:gd name="T2" fmla="*/ 675 w 695"/>
                  <a:gd name="T3" fmla="*/ 1303 h 1371"/>
                  <a:gd name="T4" fmla="*/ 675 w 695"/>
                  <a:gd name="T5" fmla="*/ 1303 h 1371"/>
                  <a:gd name="T6" fmla="*/ 413 w 695"/>
                  <a:gd name="T7" fmla="*/ 535 h 1371"/>
                  <a:gd name="T8" fmla="*/ 413 w 695"/>
                  <a:gd name="T9" fmla="*/ 535 h 1371"/>
                  <a:gd name="T10" fmla="*/ 413 w 695"/>
                  <a:gd name="T11" fmla="*/ 535 h 1371"/>
                  <a:gd name="T12" fmla="*/ 409 w 695"/>
                  <a:gd name="T13" fmla="*/ 531 h 1371"/>
                  <a:gd name="T14" fmla="*/ 409 w 695"/>
                  <a:gd name="T15" fmla="*/ 531 h 1371"/>
                  <a:gd name="T16" fmla="*/ 680 w 695"/>
                  <a:gd name="T17" fmla="*/ 1327 h 1371"/>
                  <a:gd name="T18" fmla="*/ 680 w 695"/>
                  <a:gd name="T19" fmla="*/ 1327 h 1371"/>
                  <a:gd name="T20" fmla="*/ 409 w 695"/>
                  <a:gd name="T21" fmla="*/ 531 h 1371"/>
                  <a:gd name="T22" fmla="*/ 409 w 695"/>
                  <a:gd name="T23" fmla="*/ 531 h 1371"/>
                  <a:gd name="T24" fmla="*/ 308 w 695"/>
                  <a:gd name="T25" fmla="*/ 235 h 1371"/>
                  <a:gd name="T26" fmla="*/ 308 w 695"/>
                  <a:gd name="T27" fmla="*/ 235 h 1371"/>
                  <a:gd name="T28" fmla="*/ 308 w 695"/>
                  <a:gd name="T29" fmla="*/ 235 h 1371"/>
                  <a:gd name="T30" fmla="*/ 373 w 695"/>
                  <a:gd name="T31" fmla="*/ 427 h 1371"/>
                  <a:gd name="T32" fmla="*/ 374 w 695"/>
                  <a:gd name="T33" fmla="*/ 429 h 1371"/>
                  <a:gd name="T34" fmla="*/ 407 w 695"/>
                  <a:gd name="T35" fmla="*/ 526 h 1371"/>
                  <a:gd name="T36" fmla="*/ 407 w 695"/>
                  <a:gd name="T37" fmla="*/ 526 h 1371"/>
                  <a:gd name="T38" fmla="*/ 407 w 695"/>
                  <a:gd name="T39" fmla="*/ 526 h 1371"/>
                  <a:gd name="T40" fmla="*/ 308 w 695"/>
                  <a:gd name="T41" fmla="*/ 235 h 1371"/>
                  <a:gd name="T42" fmla="*/ 307 w 695"/>
                  <a:gd name="T43" fmla="*/ 223 h 1371"/>
                  <a:gd name="T44" fmla="*/ 411 w 695"/>
                  <a:gd name="T45" fmla="*/ 529 h 1371"/>
                  <a:gd name="T46" fmla="*/ 411 w 695"/>
                  <a:gd name="T47" fmla="*/ 529 h 1371"/>
                  <a:gd name="T48" fmla="*/ 411 w 695"/>
                  <a:gd name="T49" fmla="*/ 529 h 1371"/>
                  <a:gd name="T50" fmla="*/ 377 w 695"/>
                  <a:gd name="T51" fmla="*/ 428 h 1371"/>
                  <a:gd name="T52" fmla="*/ 376 w 695"/>
                  <a:gd name="T53" fmla="*/ 425 h 1371"/>
                  <a:gd name="T54" fmla="*/ 309 w 695"/>
                  <a:gd name="T55" fmla="*/ 228 h 1371"/>
                  <a:gd name="T56" fmla="*/ 307 w 695"/>
                  <a:gd name="T57" fmla="*/ 223 h 1371"/>
                  <a:gd name="T58" fmla="*/ 307 w 695"/>
                  <a:gd name="T59" fmla="*/ 223 h 1371"/>
                  <a:gd name="T60" fmla="*/ 307 w 695"/>
                  <a:gd name="T61" fmla="*/ 223 h 1371"/>
                  <a:gd name="T62" fmla="*/ 0 w 695"/>
                  <a:gd name="T63" fmla="*/ 0 h 1371"/>
                  <a:gd name="T64" fmla="*/ 2 w 695"/>
                  <a:gd name="T65" fmla="*/ 4 h 1371"/>
                  <a:gd name="T66" fmla="*/ 4 w 695"/>
                  <a:gd name="T67" fmla="*/ 6 h 1371"/>
                  <a:gd name="T68" fmla="*/ 4 w 695"/>
                  <a:gd name="T69" fmla="*/ 7 h 1371"/>
                  <a:gd name="T70" fmla="*/ 695 w 695"/>
                  <a:gd name="T71" fmla="*/ 1371 h 1371"/>
                  <a:gd name="T72" fmla="*/ 695 w 695"/>
                  <a:gd name="T73" fmla="*/ 1371 h 1371"/>
                  <a:gd name="T74" fmla="*/ 679 w 695"/>
                  <a:gd name="T75" fmla="*/ 1331 h 1371"/>
                  <a:gd name="T76" fmla="*/ 9 w 695"/>
                  <a:gd name="T77" fmla="*/ 10 h 1371"/>
                  <a:gd name="T78" fmla="*/ 303 w 695"/>
                  <a:gd name="T79" fmla="*/ 223 h 1371"/>
                  <a:gd name="T80" fmla="*/ 304 w 695"/>
                  <a:gd name="T81" fmla="*/ 225 h 1371"/>
                  <a:gd name="T82" fmla="*/ 304 w 695"/>
                  <a:gd name="T83" fmla="*/ 225 h 1371"/>
                  <a:gd name="T84" fmla="*/ 304 w 695"/>
                  <a:gd name="T85" fmla="*/ 224 h 1371"/>
                  <a:gd name="T86" fmla="*/ 306 w 695"/>
                  <a:gd name="T87" fmla="*/ 224 h 1371"/>
                  <a:gd name="T88" fmla="*/ 304 w 695"/>
                  <a:gd name="T89" fmla="*/ 224 h 1371"/>
                  <a:gd name="T90" fmla="*/ 304 w 695"/>
                  <a:gd name="T91" fmla="*/ 220 h 1371"/>
                  <a:gd name="T92" fmla="*/ 303 w 695"/>
                  <a:gd name="T93" fmla="*/ 219 h 1371"/>
                  <a:gd name="T94" fmla="*/ 79 w 695"/>
                  <a:gd name="T95" fmla="*/ 57 h 1371"/>
                  <a:gd name="T96" fmla="*/ 5 w 695"/>
                  <a:gd name="T97" fmla="*/ 4 h 1371"/>
                  <a:gd name="T98" fmla="*/ 4 w 695"/>
                  <a:gd name="T99" fmla="*/ 3 h 1371"/>
                  <a:gd name="T100" fmla="*/ 0 w 695"/>
                  <a:gd name="T101" fmla="*/ 0 h 1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5" h="1371">
                    <a:moveTo>
                      <a:pt x="413" y="535"/>
                    </a:moveTo>
                    <a:lnTo>
                      <a:pt x="675" y="1303"/>
                    </a:lnTo>
                    <a:lnTo>
                      <a:pt x="675" y="1303"/>
                    </a:lnTo>
                    <a:lnTo>
                      <a:pt x="413" y="535"/>
                    </a:lnTo>
                    <a:lnTo>
                      <a:pt x="413" y="535"/>
                    </a:lnTo>
                    <a:lnTo>
                      <a:pt x="413" y="535"/>
                    </a:lnTo>
                    <a:moveTo>
                      <a:pt x="409" y="531"/>
                    </a:moveTo>
                    <a:lnTo>
                      <a:pt x="409" y="531"/>
                    </a:lnTo>
                    <a:lnTo>
                      <a:pt x="680" y="1327"/>
                    </a:lnTo>
                    <a:lnTo>
                      <a:pt x="680" y="1327"/>
                    </a:lnTo>
                    <a:lnTo>
                      <a:pt x="409" y="531"/>
                    </a:lnTo>
                    <a:lnTo>
                      <a:pt x="409" y="531"/>
                    </a:lnTo>
                    <a:moveTo>
                      <a:pt x="308" y="235"/>
                    </a:moveTo>
                    <a:lnTo>
                      <a:pt x="308" y="235"/>
                    </a:lnTo>
                    <a:lnTo>
                      <a:pt x="308" y="235"/>
                    </a:lnTo>
                    <a:lnTo>
                      <a:pt x="373" y="427"/>
                    </a:lnTo>
                    <a:lnTo>
                      <a:pt x="374" y="429"/>
                    </a:lnTo>
                    <a:lnTo>
                      <a:pt x="407" y="526"/>
                    </a:lnTo>
                    <a:lnTo>
                      <a:pt x="407" y="526"/>
                    </a:lnTo>
                    <a:lnTo>
                      <a:pt x="407" y="526"/>
                    </a:lnTo>
                    <a:lnTo>
                      <a:pt x="308" y="235"/>
                    </a:lnTo>
                    <a:moveTo>
                      <a:pt x="307" y="223"/>
                    </a:moveTo>
                    <a:lnTo>
                      <a:pt x="411" y="529"/>
                    </a:lnTo>
                    <a:lnTo>
                      <a:pt x="411" y="529"/>
                    </a:lnTo>
                    <a:lnTo>
                      <a:pt x="411" y="529"/>
                    </a:lnTo>
                    <a:lnTo>
                      <a:pt x="377" y="428"/>
                    </a:lnTo>
                    <a:lnTo>
                      <a:pt x="376" y="425"/>
                    </a:lnTo>
                    <a:lnTo>
                      <a:pt x="309" y="228"/>
                    </a:lnTo>
                    <a:lnTo>
                      <a:pt x="307" y="223"/>
                    </a:lnTo>
                    <a:lnTo>
                      <a:pt x="307" y="223"/>
                    </a:lnTo>
                    <a:lnTo>
                      <a:pt x="307" y="223"/>
                    </a:lnTo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4" y="7"/>
                    </a:lnTo>
                    <a:lnTo>
                      <a:pt x="695" y="1371"/>
                    </a:lnTo>
                    <a:lnTo>
                      <a:pt x="695" y="1371"/>
                    </a:lnTo>
                    <a:lnTo>
                      <a:pt x="679" y="1331"/>
                    </a:lnTo>
                    <a:lnTo>
                      <a:pt x="9" y="10"/>
                    </a:lnTo>
                    <a:lnTo>
                      <a:pt x="303" y="223"/>
                    </a:lnTo>
                    <a:lnTo>
                      <a:pt x="304" y="225"/>
                    </a:lnTo>
                    <a:lnTo>
                      <a:pt x="304" y="225"/>
                    </a:lnTo>
                    <a:lnTo>
                      <a:pt x="304" y="224"/>
                    </a:lnTo>
                    <a:lnTo>
                      <a:pt x="306" y="224"/>
                    </a:lnTo>
                    <a:lnTo>
                      <a:pt x="304" y="224"/>
                    </a:lnTo>
                    <a:lnTo>
                      <a:pt x="304" y="220"/>
                    </a:lnTo>
                    <a:lnTo>
                      <a:pt x="303" y="219"/>
                    </a:lnTo>
                    <a:lnTo>
                      <a:pt x="79" y="57"/>
                    </a:lnTo>
                    <a:lnTo>
                      <a:pt x="5" y="4"/>
                    </a:lnTo>
                    <a:lnTo>
                      <a:pt x="4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439"/>
              <p:cNvSpPr>
                <a:spLocks noEditPoints="1"/>
              </p:cNvSpPr>
              <p:nvPr/>
            </p:nvSpPr>
            <p:spPr bwMode="auto">
              <a:xfrm>
                <a:off x="1685" y="2369"/>
                <a:ext cx="392" cy="1159"/>
              </a:xfrm>
              <a:custGeom>
                <a:avLst/>
                <a:gdLst>
                  <a:gd name="T0" fmla="*/ 106 w 392"/>
                  <a:gd name="T1" fmla="*/ 319 h 1159"/>
                  <a:gd name="T2" fmla="*/ 377 w 392"/>
                  <a:gd name="T3" fmla="*/ 1115 h 1159"/>
                  <a:gd name="T4" fmla="*/ 136 w 392"/>
                  <a:gd name="T5" fmla="*/ 538 h 1159"/>
                  <a:gd name="T6" fmla="*/ 384 w 392"/>
                  <a:gd name="T7" fmla="*/ 1132 h 1159"/>
                  <a:gd name="T8" fmla="*/ 372 w 392"/>
                  <a:gd name="T9" fmla="*/ 1091 h 1159"/>
                  <a:gd name="T10" fmla="*/ 110 w 392"/>
                  <a:gd name="T11" fmla="*/ 323 h 1159"/>
                  <a:gd name="T12" fmla="*/ 106 w 392"/>
                  <a:gd name="T13" fmla="*/ 319 h 1159"/>
                  <a:gd name="T14" fmla="*/ 14 w 392"/>
                  <a:gd name="T15" fmla="*/ 254 h 1159"/>
                  <a:gd name="T16" fmla="*/ 14 w 392"/>
                  <a:gd name="T17" fmla="*/ 254 h 1159"/>
                  <a:gd name="T18" fmla="*/ 15 w 392"/>
                  <a:gd name="T19" fmla="*/ 254 h 1159"/>
                  <a:gd name="T20" fmla="*/ 15 w 392"/>
                  <a:gd name="T21" fmla="*/ 256 h 1159"/>
                  <a:gd name="T22" fmla="*/ 376 w 392"/>
                  <a:gd name="T23" fmla="*/ 1119 h 1159"/>
                  <a:gd name="T24" fmla="*/ 392 w 392"/>
                  <a:gd name="T25" fmla="*/ 1159 h 1159"/>
                  <a:gd name="T26" fmla="*/ 392 w 392"/>
                  <a:gd name="T27" fmla="*/ 1159 h 1159"/>
                  <a:gd name="T28" fmla="*/ 14 w 392"/>
                  <a:gd name="T29" fmla="*/ 254 h 1159"/>
                  <a:gd name="T30" fmla="*/ 3 w 392"/>
                  <a:gd name="T31" fmla="*/ 12 h 1159"/>
                  <a:gd name="T32" fmla="*/ 3 w 392"/>
                  <a:gd name="T33" fmla="*/ 12 h 1159"/>
                  <a:gd name="T34" fmla="*/ 0 w 392"/>
                  <a:gd name="T35" fmla="*/ 0 h 1159"/>
                  <a:gd name="T36" fmla="*/ 0 w 392"/>
                  <a:gd name="T37" fmla="*/ 1 h 1159"/>
                  <a:gd name="T38" fmla="*/ 1 w 392"/>
                  <a:gd name="T39" fmla="*/ 8 h 1159"/>
                  <a:gd name="T40" fmla="*/ 1 w 392"/>
                  <a:gd name="T41" fmla="*/ 12 h 1159"/>
                  <a:gd name="T42" fmla="*/ 3 w 392"/>
                  <a:gd name="T43" fmla="*/ 12 h 1159"/>
                  <a:gd name="T44" fmla="*/ 1 w 392"/>
                  <a:gd name="T45" fmla="*/ 12 h 1159"/>
                  <a:gd name="T46" fmla="*/ 3 w 392"/>
                  <a:gd name="T47" fmla="*/ 12 h 1159"/>
                  <a:gd name="T48" fmla="*/ 1 w 392"/>
                  <a:gd name="T49" fmla="*/ 12 h 1159"/>
                  <a:gd name="T50" fmla="*/ 1 w 392"/>
                  <a:gd name="T51" fmla="*/ 13 h 1159"/>
                  <a:gd name="T52" fmla="*/ 14 w 392"/>
                  <a:gd name="T53" fmla="*/ 250 h 1159"/>
                  <a:gd name="T54" fmla="*/ 17 w 392"/>
                  <a:gd name="T55" fmla="*/ 253 h 1159"/>
                  <a:gd name="T56" fmla="*/ 17 w 392"/>
                  <a:gd name="T57" fmla="*/ 250 h 1159"/>
                  <a:gd name="T58" fmla="*/ 5 w 392"/>
                  <a:gd name="T59" fmla="*/ 23 h 1159"/>
                  <a:gd name="T60" fmla="*/ 104 w 392"/>
                  <a:gd name="T61" fmla="*/ 314 h 1159"/>
                  <a:gd name="T62" fmla="*/ 108 w 392"/>
                  <a:gd name="T63" fmla="*/ 317 h 1159"/>
                  <a:gd name="T64" fmla="*/ 4 w 392"/>
                  <a:gd name="T65" fmla="*/ 11 h 1159"/>
                  <a:gd name="T66" fmla="*/ 4 w 392"/>
                  <a:gd name="T67" fmla="*/ 11 h 1159"/>
                  <a:gd name="T68" fmla="*/ 4 w 392"/>
                  <a:gd name="T69" fmla="*/ 10 h 1159"/>
                  <a:gd name="T70" fmla="*/ 4 w 392"/>
                  <a:gd name="T71" fmla="*/ 10 h 1159"/>
                  <a:gd name="T72" fmla="*/ 0 w 392"/>
                  <a:gd name="T73" fmla="*/ 0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1159">
                    <a:moveTo>
                      <a:pt x="106" y="319"/>
                    </a:moveTo>
                    <a:lnTo>
                      <a:pt x="377" y="1115"/>
                    </a:lnTo>
                    <a:lnTo>
                      <a:pt x="136" y="538"/>
                    </a:lnTo>
                    <a:lnTo>
                      <a:pt x="384" y="1132"/>
                    </a:lnTo>
                    <a:lnTo>
                      <a:pt x="372" y="1091"/>
                    </a:lnTo>
                    <a:lnTo>
                      <a:pt x="110" y="323"/>
                    </a:lnTo>
                    <a:lnTo>
                      <a:pt x="106" y="319"/>
                    </a:lnTo>
                    <a:close/>
                    <a:moveTo>
                      <a:pt x="14" y="254"/>
                    </a:moveTo>
                    <a:lnTo>
                      <a:pt x="14" y="254"/>
                    </a:lnTo>
                    <a:lnTo>
                      <a:pt x="15" y="254"/>
                    </a:lnTo>
                    <a:lnTo>
                      <a:pt x="15" y="256"/>
                    </a:lnTo>
                    <a:lnTo>
                      <a:pt x="376" y="1119"/>
                    </a:lnTo>
                    <a:lnTo>
                      <a:pt x="392" y="1159"/>
                    </a:lnTo>
                    <a:lnTo>
                      <a:pt x="392" y="1159"/>
                    </a:lnTo>
                    <a:lnTo>
                      <a:pt x="14" y="254"/>
                    </a:lnTo>
                    <a:close/>
                    <a:moveTo>
                      <a:pt x="3" y="12"/>
                    </a:moveTo>
                    <a:lnTo>
                      <a:pt x="3" y="12"/>
                    </a:lnTo>
                    <a:close/>
                    <a:moveTo>
                      <a:pt x="0" y="0"/>
                    </a:moveTo>
                    <a:lnTo>
                      <a:pt x="0" y="1"/>
                    </a:lnTo>
                    <a:lnTo>
                      <a:pt x="1" y="8"/>
                    </a:lnTo>
                    <a:lnTo>
                      <a:pt x="1" y="12"/>
                    </a:lnTo>
                    <a:lnTo>
                      <a:pt x="3" y="12"/>
                    </a:lnTo>
                    <a:lnTo>
                      <a:pt x="1" y="12"/>
                    </a:lnTo>
                    <a:lnTo>
                      <a:pt x="3" y="12"/>
                    </a:lnTo>
                    <a:lnTo>
                      <a:pt x="1" y="12"/>
                    </a:lnTo>
                    <a:lnTo>
                      <a:pt x="1" y="13"/>
                    </a:lnTo>
                    <a:lnTo>
                      <a:pt x="14" y="250"/>
                    </a:lnTo>
                    <a:lnTo>
                      <a:pt x="17" y="253"/>
                    </a:lnTo>
                    <a:lnTo>
                      <a:pt x="17" y="250"/>
                    </a:lnTo>
                    <a:lnTo>
                      <a:pt x="5" y="23"/>
                    </a:lnTo>
                    <a:lnTo>
                      <a:pt x="104" y="314"/>
                    </a:lnTo>
                    <a:lnTo>
                      <a:pt x="108" y="317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440"/>
              <p:cNvSpPr>
                <a:spLocks noEditPoints="1"/>
              </p:cNvSpPr>
              <p:nvPr/>
            </p:nvSpPr>
            <p:spPr bwMode="auto">
              <a:xfrm>
                <a:off x="1685" y="2369"/>
                <a:ext cx="392" cy="1159"/>
              </a:xfrm>
              <a:custGeom>
                <a:avLst/>
                <a:gdLst>
                  <a:gd name="T0" fmla="*/ 106 w 392"/>
                  <a:gd name="T1" fmla="*/ 319 h 1159"/>
                  <a:gd name="T2" fmla="*/ 377 w 392"/>
                  <a:gd name="T3" fmla="*/ 1115 h 1159"/>
                  <a:gd name="T4" fmla="*/ 136 w 392"/>
                  <a:gd name="T5" fmla="*/ 538 h 1159"/>
                  <a:gd name="T6" fmla="*/ 384 w 392"/>
                  <a:gd name="T7" fmla="*/ 1132 h 1159"/>
                  <a:gd name="T8" fmla="*/ 372 w 392"/>
                  <a:gd name="T9" fmla="*/ 1091 h 1159"/>
                  <a:gd name="T10" fmla="*/ 110 w 392"/>
                  <a:gd name="T11" fmla="*/ 323 h 1159"/>
                  <a:gd name="T12" fmla="*/ 106 w 392"/>
                  <a:gd name="T13" fmla="*/ 319 h 1159"/>
                  <a:gd name="T14" fmla="*/ 14 w 392"/>
                  <a:gd name="T15" fmla="*/ 254 h 1159"/>
                  <a:gd name="T16" fmla="*/ 14 w 392"/>
                  <a:gd name="T17" fmla="*/ 254 h 1159"/>
                  <a:gd name="T18" fmla="*/ 15 w 392"/>
                  <a:gd name="T19" fmla="*/ 254 h 1159"/>
                  <a:gd name="T20" fmla="*/ 15 w 392"/>
                  <a:gd name="T21" fmla="*/ 256 h 1159"/>
                  <a:gd name="T22" fmla="*/ 376 w 392"/>
                  <a:gd name="T23" fmla="*/ 1119 h 1159"/>
                  <a:gd name="T24" fmla="*/ 392 w 392"/>
                  <a:gd name="T25" fmla="*/ 1159 h 1159"/>
                  <a:gd name="T26" fmla="*/ 392 w 392"/>
                  <a:gd name="T27" fmla="*/ 1159 h 1159"/>
                  <a:gd name="T28" fmla="*/ 14 w 392"/>
                  <a:gd name="T29" fmla="*/ 254 h 1159"/>
                  <a:gd name="T30" fmla="*/ 3 w 392"/>
                  <a:gd name="T31" fmla="*/ 12 h 1159"/>
                  <a:gd name="T32" fmla="*/ 3 w 392"/>
                  <a:gd name="T33" fmla="*/ 12 h 1159"/>
                  <a:gd name="T34" fmla="*/ 0 w 392"/>
                  <a:gd name="T35" fmla="*/ 0 h 1159"/>
                  <a:gd name="T36" fmla="*/ 0 w 392"/>
                  <a:gd name="T37" fmla="*/ 1 h 1159"/>
                  <a:gd name="T38" fmla="*/ 1 w 392"/>
                  <a:gd name="T39" fmla="*/ 8 h 1159"/>
                  <a:gd name="T40" fmla="*/ 1 w 392"/>
                  <a:gd name="T41" fmla="*/ 12 h 1159"/>
                  <a:gd name="T42" fmla="*/ 3 w 392"/>
                  <a:gd name="T43" fmla="*/ 12 h 1159"/>
                  <a:gd name="T44" fmla="*/ 1 w 392"/>
                  <a:gd name="T45" fmla="*/ 12 h 1159"/>
                  <a:gd name="T46" fmla="*/ 3 w 392"/>
                  <a:gd name="T47" fmla="*/ 12 h 1159"/>
                  <a:gd name="T48" fmla="*/ 1 w 392"/>
                  <a:gd name="T49" fmla="*/ 12 h 1159"/>
                  <a:gd name="T50" fmla="*/ 1 w 392"/>
                  <a:gd name="T51" fmla="*/ 13 h 1159"/>
                  <a:gd name="T52" fmla="*/ 14 w 392"/>
                  <a:gd name="T53" fmla="*/ 250 h 1159"/>
                  <a:gd name="T54" fmla="*/ 17 w 392"/>
                  <a:gd name="T55" fmla="*/ 253 h 1159"/>
                  <a:gd name="T56" fmla="*/ 17 w 392"/>
                  <a:gd name="T57" fmla="*/ 250 h 1159"/>
                  <a:gd name="T58" fmla="*/ 5 w 392"/>
                  <a:gd name="T59" fmla="*/ 23 h 1159"/>
                  <a:gd name="T60" fmla="*/ 104 w 392"/>
                  <a:gd name="T61" fmla="*/ 314 h 1159"/>
                  <a:gd name="T62" fmla="*/ 108 w 392"/>
                  <a:gd name="T63" fmla="*/ 317 h 1159"/>
                  <a:gd name="T64" fmla="*/ 4 w 392"/>
                  <a:gd name="T65" fmla="*/ 11 h 1159"/>
                  <a:gd name="T66" fmla="*/ 4 w 392"/>
                  <a:gd name="T67" fmla="*/ 11 h 1159"/>
                  <a:gd name="T68" fmla="*/ 4 w 392"/>
                  <a:gd name="T69" fmla="*/ 10 h 1159"/>
                  <a:gd name="T70" fmla="*/ 4 w 392"/>
                  <a:gd name="T71" fmla="*/ 10 h 1159"/>
                  <a:gd name="T72" fmla="*/ 0 w 392"/>
                  <a:gd name="T73" fmla="*/ 0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1159">
                    <a:moveTo>
                      <a:pt x="106" y="319"/>
                    </a:moveTo>
                    <a:lnTo>
                      <a:pt x="377" y="1115"/>
                    </a:lnTo>
                    <a:lnTo>
                      <a:pt x="136" y="538"/>
                    </a:lnTo>
                    <a:lnTo>
                      <a:pt x="384" y="1132"/>
                    </a:lnTo>
                    <a:lnTo>
                      <a:pt x="372" y="1091"/>
                    </a:lnTo>
                    <a:lnTo>
                      <a:pt x="110" y="323"/>
                    </a:lnTo>
                    <a:lnTo>
                      <a:pt x="106" y="319"/>
                    </a:lnTo>
                    <a:moveTo>
                      <a:pt x="14" y="254"/>
                    </a:moveTo>
                    <a:lnTo>
                      <a:pt x="14" y="254"/>
                    </a:lnTo>
                    <a:lnTo>
                      <a:pt x="15" y="254"/>
                    </a:lnTo>
                    <a:lnTo>
                      <a:pt x="15" y="256"/>
                    </a:lnTo>
                    <a:lnTo>
                      <a:pt x="376" y="1119"/>
                    </a:lnTo>
                    <a:lnTo>
                      <a:pt x="392" y="1159"/>
                    </a:lnTo>
                    <a:lnTo>
                      <a:pt x="392" y="1159"/>
                    </a:lnTo>
                    <a:lnTo>
                      <a:pt x="14" y="254"/>
                    </a:lnTo>
                    <a:moveTo>
                      <a:pt x="3" y="12"/>
                    </a:moveTo>
                    <a:lnTo>
                      <a:pt x="3" y="12"/>
                    </a:lnTo>
                    <a:moveTo>
                      <a:pt x="0" y="0"/>
                    </a:moveTo>
                    <a:lnTo>
                      <a:pt x="0" y="1"/>
                    </a:lnTo>
                    <a:lnTo>
                      <a:pt x="1" y="8"/>
                    </a:lnTo>
                    <a:lnTo>
                      <a:pt x="1" y="12"/>
                    </a:lnTo>
                    <a:lnTo>
                      <a:pt x="3" y="12"/>
                    </a:lnTo>
                    <a:lnTo>
                      <a:pt x="1" y="12"/>
                    </a:lnTo>
                    <a:lnTo>
                      <a:pt x="3" y="12"/>
                    </a:lnTo>
                    <a:lnTo>
                      <a:pt x="1" y="12"/>
                    </a:lnTo>
                    <a:lnTo>
                      <a:pt x="1" y="13"/>
                    </a:lnTo>
                    <a:lnTo>
                      <a:pt x="14" y="250"/>
                    </a:lnTo>
                    <a:lnTo>
                      <a:pt x="17" y="253"/>
                    </a:lnTo>
                    <a:lnTo>
                      <a:pt x="17" y="250"/>
                    </a:lnTo>
                    <a:lnTo>
                      <a:pt x="5" y="23"/>
                    </a:lnTo>
                    <a:lnTo>
                      <a:pt x="104" y="314"/>
                    </a:lnTo>
                    <a:lnTo>
                      <a:pt x="108" y="317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441"/>
              <p:cNvSpPr>
                <a:spLocks noEditPoints="1"/>
              </p:cNvSpPr>
              <p:nvPr/>
            </p:nvSpPr>
            <p:spPr bwMode="auto">
              <a:xfrm>
                <a:off x="2076" y="3327"/>
                <a:ext cx="899" cy="773"/>
              </a:xfrm>
              <a:custGeom>
                <a:avLst/>
                <a:gdLst>
                  <a:gd name="T0" fmla="*/ 19 w 899"/>
                  <a:gd name="T1" fmla="*/ 214 h 773"/>
                  <a:gd name="T2" fmla="*/ 19 w 899"/>
                  <a:gd name="T3" fmla="*/ 214 h 773"/>
                  <a:gd name="T4" fmla="*/ 896 w 899"/>
                  <a:gd name="T5" fmla="*/ 773 h 773"/>
                  <a:gd name="T6" fmla="*/ 896 w 899"/>
                  <a:gd name="T7" fmla="*/ 773 h 773"/>
                  <a:gd name="T8" fmla="*/ 19 w 899"/>
                  <a:gd name="T9" fmla="*/ 214 h 773"/>
                  <a:gd name="T10" fmla="*/ 1 w 899"/>
                  <a:gd name="T11" fmla="*/ 201 h 773"/>
                  <a:gd name="T12" fmla="*/ 1 w 899"/>
                  <a:gd name="T13" fmla="*/ 201 h 773"/>
                  <a:gd name="T14" fmla="*/ 1 w 899"/>
                  <a:gd name="T15" fmla="*/ 201 h 773"/>
                  <a:gd name="T16" fmla="*/ 0 w 899"/>
                  <a:gd name="T17" fmla="*/ 202 h 773"/>
                  <a:gd name="T18" fmla="*/ 1 w 899"/>
                  <a:gd name="T19" fmla="*/ 202 h 773"/>
                  <a:gd name="T20" fmla="*/ 1 w 899"/>
                  <a:gd name="T21" fmla="*/ 202 h 773"/>
                  <a:gd name="T22" fmla="*/ 1 w 899"/>
                  <a:gd name="T23" fmla="*/ 201 h 773"/>
                  <a:gd name="T24" fmla="*/ 259 w 899"/>
                  <a:gd name="T25" fmla="*/ 6 h 773"/>
                  <a:gd name="T26" fmla="*/ 5 w 899"/>
                  <a:gd name="T27" fmla="*/ 201 h 773"/>
                  <a:gd name="T28" fmla="*/ 5 w 899"/>
                  <a:gd name="T29" fmla="*/ 201 h 773"/>
                  <a:gd name="T30" fmla="*/ 259 w 899"/>
                  <a:gd name="T31" fmla="*/ 6 h 773"/>
                  <a:gd name="T32" fmla="*/ 259 w 899"/>
                  <a:gd name="T33" fmla="*/ 6 h 773"/>
                  <a:gd name="T34" fmla="*/ 265 w 899"/>
                  <a:gd name="T35" fmla="*/ 0 h 773"/>
                  <a:gd name="T36" fmla="*/ 265 w 899"/>
                  <a:gd name="T37" fmla="*/ 1 h 773"/>
                  <a:gd name="T38" fmla="*/ 265 w 899"/>
                  <a:gd name="T39" fmla="*/ 1 h 773"/>
                  <a:gd name="T40" fmla="*/ 264 w 899"/>
                  <a:gd name="T41" fmla="*/ 1 h 773"/>
                  <a:gd name="T42" fmla="*/ 265 w 899"/>
                  <a:gd name="T43" fmla="*/ 6 h 773"/>
                  <a:gd name="T44" fmla="*/ 530 w 899"/>
                  <a:gd name="T45" fmla="*/ 327 h 773"/>
                  <a:gd name="T46" fmla="*/ 891 w 899"/>
                  <a:gd name="T47" fmla="*/ 766 h 773"/>
                  <a:gd name="T48" fmla="*/ 898 w 899"/>
                  <a:gd name="T49" fmla="*/ 771 h 773"/>
                  <a:gd name="T50" fmla="*/ 899 w 899"/>
                  <a:gd name="T51" fmla="*/ 770 h 773"/>
                  <a:gd name="T52" fmla="*/ 890 w 899"/>
                  <a:gd name="T53" fmla="*/ 760 h 773"/>
                  <a:gd name="T54" fmla="*/ 890 w 899"/>
                  <a:gd name="T55" fmla="*/ 760 h 773"/>
                  <a:gd name="T56" fmla="*/ 702 w 899"/>
                  <a:gd name="T57" fmla="*/ 531 h 773"/>
                  <a:gd name="T58" fmla="*/ 265 w 899"/>
                  <a:gd name="T59" fmla="*/ 0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99" h="773">
                    <a:moveTo>
                      <a:pt x="19" y="214"/>
                    </a:moveTo>
                    <a:lnTo>
                      <a:pt x="19" y="214"/>
                    </a:lnTo>
                    <a:lnTo>
                      <a:pt x="896" y="773"/>
                    </a:lnTo>
                    <a:lnTo>
                      <a:pt x="896" y="773"/>
                    </a:lnTo>
                    <a:lnTo>
                      <a:pt x="19" y="214"/>
                    </a:lnTo>
                    <a:close/>
                    <a:moveTo>
                      <a:pt x="1" y="201"/>
                    </a:moveTo>
                    <a:lnTo>
                      <a:pt x="1" y="201"/>
                    </a:lnTo>
                    <a:lnTo>
                      <a:pt x="1" y="201"/>
                    </a:lnTo>
                    <a:lnTo>
                      <a:pt x="0" y="202"/>
                    </a:lnTo>
                    <a:lnTo>
                      <a:pt x="1" y="202"/>
                    </a:lnTo>
                    <a:lnTo>
                      <a:pt x="1" y="202"/>
                    </a:lnTo>
                    <a:lnTo>
                      <a:pt x="1" y="201"/>
                    </a:lnTo>
                    <a:close/>
                    <a:moveTo>
                      <a:pt x="259" y="6"/>
                    </a:moveTo>
                    <a:lnTo>
                      <a:pt x="5" y="201"/>
                    </a:lnTo>
                    <a:lnTo>
                      <a:pt x="5" y="201"/>
                    </a:lnTo>
                    <a:lnTo>
                      <a:pt x="259" y="6"/>
                    </a:lnTo>
                    <a:lnTo>
                      <a:pt x="259" y="6"/>
                    </a:lnTo>
                    <a:close/>
                    <a:moveTo>
                      <a:pt x="265" y="0"/>
                    </a:moveTo>
                    <a:lnTo>
                      <a:pt x="265" y="1"/>
                    </a:lnTo>
                    <a:lnTo>
                      <a:pt x="265" y="1"/>
                    </a:lnTo>
                    <a:lnTo>
                      <a:pt x="264" y="1"/>
                    </a:lnTo>
                    <a:lnTo>
                      <a:pt x="265" y="6"/>
                    </a:lnTo>
                    <a:lnTo>
                      <a:pt x="530" y="327"/>
                    </a:lnTo>
                    <a:lnTo>
                      <a:pt x="891" y="766"/>
                    </a:lnTo>
                    <a:lnTo>
                      <a:pt x="898" y="771"/>
                    </a:lnTo>
                    <a:lnTo>
                      <a:pt x="899" y="770"/>
                    </a:lnTo>
                    <a:lnTo>
                      <a:pt x="890" y="760"/>
                    </a:lnTo>
                    <a:lnTo>
                      <a:pt x="890" y="760"/>
                    </a:lnTo>
                    <a:lnTo>
                      <a:pt x="702" y="531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442"/>
              <p:cNvSpPr>
                <a:spLocks noEditPoints="1"/>
              </p:cNvSpPr>
              <p:nvPr/>
            </p:nvSpPr>
            <p:spPr bwMode="auto">
              <a:xfrm>
                <a:off x="2076" y="3327"/>
                <a:ext cx="899" cy="773"/>
              </a:xfrm>
              <a:custGeom>
                <a:avLst/>
                <a:gdLst>
                  <a:gd name="T0" fmla="*/ 19 w 899"/>
                  <a:gd name="T1" fmla="*/ 214 h 773"/>
                  <a:gd name="T2" fmla="*/ 19 w 899"/>
                  <a:gd name="T3" fmla="*/ 214 h 773"/>
                  <a:gd name="T4" fmla="*/ 896 w 899"/>
                  <a:gd name="T5" fmla="*/ 773 h 773"/>
                  <a:gd name="T6" fmla="*/ 896 w 899"/>
                  <a:gd name="T7" fmla="*/ 773 h 773"/>
                  <a:gd name="T8" fmla="*/ 19 w 899"/>
                  <a:gd name="T9" fmla="*/ 214 h 773"/>
                  <a:gd name="T10" fmla="*/ 1 w 899"/>
                  <a:gd name="T11" fmla="*/ 201 h 773"/>
                  <a:gd name="T12" fmla="*/ 1 w 899"/>
                  <a:gd name="T13" fmla="*/ 201 h 773"/>
                  <a:gd name="T14" fmla="*/ 1 w 899"/>
                  <a:gd name="T15" fmla="*/ 201 h 773"/>
                  <a:gd name="T16" fmla="*/ 0 w 899"/>
                  <a:gd name="T17" fmla="*/ 202 h 773"/>
                  <a:gd name="T18" fmla="*/ 1 w 899"/>
                  <a:gd name="T19" fmla="*/ 202 h 773"/>
                  <a:gd name="T20" fmla="*/ 1 w 899"/>
                  <a:gd name="T21" fmla="*/ 202 h 773"/>
                  <a:gd name="T22" fmla="*/ 1 w 899"/>
                  <a:gd name="T23" fmla="*/ 201 h 773"/>
                  <a:gd name="T24" fmla="*/ 259 w 899"/>
                  <a:gd name="T25" fmla="*/ 6 h 773"/>
                  <a:gd name="T26" fmla="*/ 5 w 899"/>
                  <a:gd name="T27" fmla="*/ 201 h 773"/>
                  <a:gd name="T28" fmla="*/ 5 w 899"/>
                  <a:gd name="T29" fmla="*/ 201 h 773"/>
                  <a:gd name="T30" fmla="*/ 259 w 899"/>
                  <a:gd name="T31" fmla="*/ 6 h 773"/>
                  <a:gd name="T32" fmla="*/ 259 w 899"/>
                  <a:gd name="T33" fmla="*/ 6 h 773"/>
                  <a:gd name="T34" fmla="*/ 265 w 899"/>
                  <a:gd name="T35" fmla="*/ 0 h 773"/>
                  <a:gd name="T36" fmla="*/ 265 w 899"/>
                  <a:gd name="T37" fmla="*/ 1 h 773"/>
                  <a:gd name="T38" fmla="*/ 265 w 899"/>
                  <a:gd name="T39" fmla="*/ 1 h 773"/>
                  <a:gd name="T40" fmla="*/ 264 w 899"/>
                  <a:gd name="T41" fmla="*/ 1 h 773"/>
                  <a:gd name="T42" fmla="*/ 265 w 899"/>
                  <a:gd name="T43" fmla="*/ 6 h 773"/>
                  <a:gd name="T44" fmla="*/ 530 w 899"/>
                  <a:gd name="T45" fmla="*/ 327 h 773"/>
                  <a:gd name="T46" fmla="*/ 891 w 899"/>
                  <a:gd name="T47" fmla="*/ 766 h 773"/>
                  <a:gd name="T48" fmla="*/ 898 w 899"/>
                  <a:gd name="T49" fmla="*/ 771 h 773"/>
                  <a:gd name="T50" fmla="*/ 899 w 899"/>
                  <a:gd name="T51" fmla="*/ 770 h 773"/>
                  <a:gd name="T52" fmla="*/ 890 w 899"/>
                  <a:gd name="T53" fmla="*/ 760 h 773"/>
                  <a:gd name="T54" fmla="*/ 890 w 899"/>
                  <a:gd name="T55" fmla="*/ 760 h 773"/>
                  <a:gd name="T56" fmla="*/ 702 w 899"/>
                  <a:gd name="T57" fmla="*/ 531 h 773"/>
                  <a:gd name="T58" fmla="*/ 265 w 899"/>
                  <a:gd name="T59" fmla="*/ 0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99" h="773">
                    <a:moveTo>
                      <a:pt x="19" y="214"/>
                    </a:moveTo>
                    <a:lnTo>
                      <a:pt x="19" y="214"/>
                    </a:lnTo>
                    <a:lnTo>
                      <a:pt x="896" y="773"/>
                    </a:lnTo>
                    <a:lnTo>
                      <a:pt x="896" y="773"/>
                    </a:lnTo>
                    <a:lnTo>
                      <a:pt x="19" y="214"/>
                    </a:lnTo>
                    <a:moveTo>
                      <a:pt x="1" y="201"/>
                    </a:moveTo>
                    <a:lnTo>
                      <a:pt x="1" y="201"/>
                    </a:lnTo>
                    <a:lnTo>
                      <a:pt x="1" y="201"/>
                    </a:lnTo>
                    <a:lnTo>
                      <a:pt x="0" y="202"/>
                    </a:lnTo>
                    <a:lnTo>
                      <a:pt x="1" y="202"/>
                    </a:lnTo>
                    <a:lnTo>
                      <a:pt x="1" y="202"/>
                    </a:lnTo>
                    <a:lnTo>
                      <a:pt x="1" y="201"/>
                    </a:lnTo>
                    <a:moveTo>
                      <a:pt x="259" y="6"/>
                    </a:moveTo>
                    <a:lnTo>
                      <a:pt x="5" y="201"/>
                    </a:lnTo>
                    <a:lnTo>
                      <a:pt x="5" y="201"/>
                    </a:lnTo>
                    <a:lnTo>
                      <a:pt x="259" y="6"/>
                    </a:lnTo>
                    <a:lnTo>
                      <a:pt x="259" y="6"/>
                    </a:lnTo>
                    <a:moveTo>
                      <a:pt x="265" y="0"/>
                    </a:moveTo>
                    <a:lnTo>
                      <a:pt x="265" y="1"/>
                    </a:lnTo>
                    <a:lnTo>
                      <a:pt x="265" y="1"/>
                    </a:lnTo>
                    <a:lnTo>
                      <a:pt x="264" y="1"/>
                    </a:lnTo>
                    <a:lnTo>
                      <a:pt x="265" y="6"/>
                    </a:lnTo>
                    <a:lnTo>
                      <a:pt x="530" y="327"/>
                    </a:lnTo>
                    <a:lnTo>
                      <a:pt x="891" y="766"/>
                    </a:lnTo>
                    <a:lnTo>
                      <a:pt x="898" y="771"/>
                    </a:lnTo>
                    <a:lnTo>
                      <a:pt x="899" y="770"/>
                    </a:lnTo>
                    <a:lnTo>
                      <a:pt x="890" y="760"/>
                    </a:lnTo>
                    <a:lnTo>
                      <a:pt x="890" y="760"/>
                    </a:lnTo>
                    <a:lnTo>
                      <a:pt x="702" y="531"/>
                    </a:lnTo>
                    <a:lnTo>
                      <a:pt x="2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443"/>
              <p:cNvSpPr>
                <a:spLocks noEditPoints="1"/>
              </p:cNvSpPr>
              <p:nvPr/>
            </p:nvSpPr>
            <p:spPr bwMode="auto">
              <a:xfrm>
                <a:off x="1697" y="2618"/>
                <a:ext cx="382" cy="911"/>
              </a:xfrm>
              <a:custGeom>
                <a:avLst/>
                <a:gdLst>
                  <a:gd name="T0" fmla="*/ 296 w 382"/>
                  <a:gd name="T1" fmla="*/ 613 h 911"/>
                  <a:gd name="T2" fmla="*/ 382 w 382"/>
                  <a:gd name="T3" fmla="*/ 904 h 911"/>
                  <a:gd name="T4" fmla="*/ 296 w 382"/>
                  <a:gd name="T5" fmla="*/ 613 h 911"/>
                  <a:gd name="T6" fmla="*/ 0 w 382"/>
                  <a:gd name="T7" fmla="*/ 0 h 911"/>
                  <a:gd name="T8" fmla="*/ 2 w 382"/>
                  <a:gd name="T9" fmla="*/ 4 h 911"/>
                  <a:gd name="T10" fmla="*/ 2 w 382"/>
                  <a:gd name="T11" fmla="*/ 5 h 911"/>
                  <a:gd name="T12" fmla="*/ 380 w 382"/>
                  <a:gd name="T13" fmla="*/ 910 h 911"/>
                  <a:gd name="T14" fmla="*/ 380 w 382"/>
                  <a:gd name="T15" fmla="*/ 911 h 911"/>
                  <a:gd name="T16" fmla="*/ 380 w 382"/>
                  <a:gd name="T17" fmla="*/ 910 h 911"/>
                  <a:gd name="T18" fmla="*/ 372 w 382"/>
                  <a:gd name="T19" fmla="*/ 883 h 911"/>
                  <a:gd name="T20" fmla="*/ 124 w 382"/>
                  <a:gd name="T21" fmla="*/ 289 h 911"/>
                  <a:gd name="T22" fmla="*/ 8 w 382"/>
                  <a:gd name="T23" fmla="*/ 9 h 911"/>
                  <a:gd name="T24" fmla="*/ 84 w 382"/>
                  <a:gd name="T25" fmla="*/ 63 h 911"/>
                  <a:gd name="T26" fmla="*/ 94 w 382"/>
                  <a:gd name="T27" fmla="*/ 70 h 911"/>
                  <a:gd name="T28" fmla="*/ 94 w 382"/>
                  <a:gd name="T29" fmla="*/ 70 h 911"/>
                  <a:gd name="T30" fmla="*/ 98 w 382"/>
                  <a:gd name="T31" fmla="*/ 74 h 911"/>
                  <a:gd name="T32" fmla="*/ 98 w 382"/>
                  <a:gd name="T33" fmla="*/ 74 h 911"/>
                  <a:gd name="T34" fmla="*/ 144 w 382"/>
                  <a:gd name="T35" fmla="*/ 106 h 911"/>
                  <a:gd name="T36" fmla="*/ 145 w 382"/>
                  <a:gd name="T37" fmla="*/ 106 h 911"/>
                  <a:gd name="T38" fmla="*/ 144 w 382"/>
                  <a:gd name="T39" fmla="*/ 102 h 911"/>
                  <a:gd name="T40" fmla="*/ 148 w 382"/>
                  <a:gd name="T41" fmla="*/ 104 h 911"/>
                  <a:gd name="T42" fmla="*/ 148 w 382"/>
                  <a:gd name="T43" fmla="*/ 104 h 911"/>
                  <a:gd name="T44" fmla="*/ 96 w 382"/>
                  <a:gd name="T45" fmla="*/ 68 h 911"/>
                  <a:gd name="T46" fmla="*/ 96 w 382"/>
                  <a:gd name="T47" fmla="*/ 68 h 911"/>
                  <a:gd name="T48" fmla="*/ 92 w 382"/>
                  <a:gd name="T49" fmla="*/ 65 h 911"/>
                  <a:gd name="T50" fmla="*/ 92 w 382"/>
                  <a:gd name="T51" fmla="*/ 65 h 911"/>
                  <a:gd name="T52" fmla="*/ 64 w 382"/>
                  <a:gd name="T53" fmla="*/ 45 h 911"/>
                  <a:gd name="T54" fmla="*/ 7 w 382"/>
                  <a:gd name="T55" fmla="*/ 5 h 911"/>
                  <a:gd name="T56" fmla="*/ 5 w 382"/>
                  <a:gd name="T57" fmla="*/ 4 h 911"/>
                  <a:gd name="T58" fmla="*/ 2 w 382"/>
                  <a:gd name="T59" fmla="*/ 1 h 911"/>
                  <a:gd name="T60" fmla="*/ 2 w 382"/>
                  <a:gd name="T61" fmla="*/ 1 h 911"/>
                  <a:gd name="T62" fmla="*/ 0 w 382"/>
                  <a:gd name="T63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2" h="911">
                    <a:moveTo>
                      <a:pt x="296" y="613"/>
                    </a:moveTo>
                    <a:lnTo>
                      <a:pt x="382" y="904"/>
                    </a:lnTo>
                    <a:lnTo>
                      <a:pt x="296" y="613"/>
                    </a:lnTo>
                    <a:close/>
                    <a:moveTo>
                      <a:pt x="0" y="0"/>
                    </a:moveTo>
                    <a:lnTo>
                      <a:pt x="2" y="4"/>
                    </a:lnTo>
                    <a:lnTo>
                      <a:pt x="2" y="5"/>
                    </a:lnTo>
                    <a:lnTo>
                      <a:pt x="380" y="910"/>
                    </a:lnTo>
                    <a:lnTo>
                      <a:pt x="380" y="911"/>
                    </a:lnTo>
                    <a:lnTo>
                      <a:pt x="380" y="910"/>
                    </a:lnTo>
                    <a:lnTo>
                      <a:pt x="372" y="883"/>
                    </a:lnTo>
                    <a:lnTo>
                      <a:pt x="124" y="289"/>
                    </a:lnTo>
                    <a:lnTo>
                      <a:pt x="8" y="9"/>
                    </a:lnTo>
                    <a:lnTo>
                      <a:pt x="84" y="63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98" y="74"/>
                    </a:lnTo>
                    <a:lnTo>
                      <a:pt x="98" y="74"/>
                    </a:lnTo>
                    <a:lnTo>
                      <a:pt x="144" y="106"/>
                    </a:lnTo>
                    <a:lnTo>
                      <a:pt x="145" y="106"/>
                    </a:lnTo>
                    <a:lnTo>
                      <a:pt x="144" y="102"/>
                    </a:lnTo>
                    <a:lnTo>
                      <a:pt x="148" y="104"/>
                    </a:lnTo>
                    <a:lnTo>
                      <a:pt x="148" y="104"/>
                    </a:lnTo>
                    <a:lnTo>
                      <a:pt x="96" y="68"/>
                    </a:lnTo>
                    <a:lnTo>
                      <a:pt x="96" y="68"/>
                    </a:lnTo>
                    <a:lnTo>
                      <a:pt x="92" y="65"/>
                    </a:lnTo>
                    <a:lnTo>
                      <a:pt x="92" y="65"/>
                    </a:lnTo>
                    <a:lnTo>
                      <a:pt x="64" y="45"/>
                    </a:lnTo>
                    <a:lnTo>
                      <a:pt x="7" y="5"/>
                    </a:lnTo>
                    <a:lnTo>
                      <a:pt x="5" y="4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444"/>
              <p:cNvSpPr>
                <a:spLocks noEditPoints="1"/>
              </p:cNvSpPr>
              <p:nvPr/>
            </p:nvSpPr>
            <p:spPr bwMode="auto">
              <a:xfrm>
                <a:off x="1697" y="2618"/>
                <a:ext cx="382" cy="911"/>
              </a:xfrm>
              <a:custGeom>
                <a:avLst/>
                <a:gdLst>
                  <a:gd name="T0" fmla="*/ 296 w 382"/>
                  <a:gd name="T1" fmla="*/ 613 h 911"/>
                  <a:gd name="T2" fmla="*/ 382 w 382"/>
                  <a:gd name="T3" fmla="*/ 904 h 911"/>
                  <a:gd name="T4" fmla="*/ 296 w 382"/>
                  <a:gd name="T5" fmla="*/ 613 h 911"/>
                  <a:gd name="T6" fmla="*/ 0 w 382"/>
                  <a:gd name="T7" fmla="*/ 0 h 911"/>
                  <a:gd name="T8" fmla="*/ 2 w 382"/>
                  <a:gd name="T9" fmla="*/ 4 h 911"/>
                  <a:gd name="T10" fmla="*/ 2 w 382"/>
                  <a:gd name="T11" fmla="*/ 5 h 911"/>
                  <a:gd name="T12" fmla="*/ 380 w 382"/>
                  <a:gd name="T13" fmla="*/ 910 h 911"/>
                  <a:gd name="T14" fmla="*/ 380 w 382"/>
                  <a:gd name="T15" fmla="*/ 911 h 911"/>
                  <a:gd name="T16" fmla="*/ 380 w 382"/>
                  <a:gd name="T17" fmla="*/ 910 h 911"/>
                  <a:gd name="T18" fmla="*/ 372 w 382"/>
                  <a:gd name="T19" fmla="*/ 883 h 911"/>
                  <a:gd name="T20" fmla="*/ 124 w 382"/>
                  <a:gd name="T21" fmla="*/ 289 h 911"/>
                  <a:gd name="T22" fmla="*/ 8 w 382"/>
                  <a:gd name="T23" fmla="*/ 9 h 911"/>
                  <a:gd name="T24" fmla="*/ 84 w 382"/>
                  <a:gd name="T25" fmla="*/ 63 h 911"/>
                  <a:gd name="T26" fmla="*/ 94 w 382"/>
                  <a:gd name="T27" fmla="*/ 70 h 911"/>
                  <a:gd name="T28" fmla="*/ 94 w 382"/>
                  <a:gd name="T29" fmla="*/ 70 h 911"/>
                  <a:gd name="T30" fmla="*/ 98 w 382"/>
                  <a:gd name="T31" fmla="*/ 74 h 911"/>
                  <a:gd name="T32" fmla="*/ 98 w 382"/>
                  <a:gd name="T33" fmla="*/ 74 h 911"/>
                  <a:gd name="T34" fmla="*/ 144 w 382"/>
                  <a:gd name="T35" fmla="*/ 106 h 911"/>
                  <a:gd name="T36" fmla="*/ 145 w 382"/>
                  <a:gd name="T37" fmla="*/ 106 h 911"/>
                  <a:gd name="T38" fmla="*/ 144 w 382"/>
                  <a:gd name="T39" fmla="*/ 102 h 911"/>
                  <a:gd name="T40" fmla="*/ 148 w 382"/>
                  <a:gd name="T41" fmla="*/ 104 h 911"/>
                  <a:gd name="T42" fmla="*/ 148 w 382"/>
                  <a:gd name="T43" fmla="*/ 104 h 911"/>
                  <a:gd name="T44" fmla="*/ 96 w 382"/>
                  <a:gd name="T45" fmla="*/ 68 h 911"/>
                  <a:gd name="T46" fmla="*/ 96 w 382"/>
                  <a:gd name="T47" fmla="*/ 68 h 911"/>
                  <a:gd name="T48" fmla="*/ 92 w 382"/>
                  <a:gd name="T49" fmla="*/ 65 h 911"/>
                  <a:gd name="T50" fmla="*/ 92 w 382"/>
                  <a:gd name="T51" fmla="*/ 65 h 911"/>
                  <a:gd name="T52" fmla="*/ 64 w 382"/>
                  <a:gd name="T53" fmla="*/ 45 h 911"/>
                  <a:gd name="T54" fmla="*/ 7 w 382"/>
                  <a:gd name="T55" fmla="*/ 5 h 911"/>
                  <a:gd name="T56" fmla="*/ 5 w 382"/>
                  <a:gd name="T57" fmla="*/ 4 h 911"/>
                  <a:gd name="T58" fmla="*/ 2 w 382"/>
                  <a:gd name="T59" fmla="*/ 1 h 911"/>
                  <a:gd name="T60" fmla="*/ 2 w 382"/>
                  <a:gd name="T61" fmla="*/ 1 h 911"/>
                  <a:gd name="T62" fmla="*/ 0 w 382"/>
                  <a:gd name="T63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2" h="911">
                    <a:moveTo>
                      <a:pt x="296" y="613"/>
                    </a:moveTo>
                    <a:lnTo>
                      <a:pt x="382" y="904"/>
                    </a:lnTo>
                    <a:lnTo>
                      <a:pt x="296" y="613"/>
                    </a:lnTo>
                    <a:moveTo>
                      <a:pt x="0" y="0"/>
                    </a:moveTo>
                    <a:lnTo>
                      <a:pt x="2" y="4"/>
                    </a:lnTo>
                    <a:lnTo>
                      <a:pt x="2" y="5"/>
                    </a:lnTo>
                    <a:lnTo>
                      <a:pt x="380" y="910"/>
                    </a:lnTo>
                    <a:lnTo>
                      <a:pt x="380" y="911"/>
                    </a:lnTo>
                    <a:lnTo>
                      <a:pt x="380" y="910"/>
                    </a:lnTo>
                    <a:lnTo>
                      <a:pt x="372" y="883"/>
                    </a:lnTo>
                    <a:lnTo>
                      <a:pt x="124" y="289"/>
                    </a:lnTo>
                    <a:lnTo>
                      <a:pt x="8" y="9"/>
                    </a:lnTo>
                    <a:lnTo>
                      <a:pt x="84" y="63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98" y="74"/>
                    </a:lnTo>
                    <a:lnTo>
                      <a:pt x="98" y="74"/>
                    </a:lnTo>
                    <a:lnTo>
                      <a:pt x="144" y="106"/>
                    </a:lnTo>
                    <a:lnTo>
                      <a:pt x="145" y="106"/>
                    </a:lnTo>
                    <a:lnTo>
                      <a:pt x="144" y="102"/>
                    </a:lnTo>
                    <a:lnTo>
                      <a:pt x="148" y="104"/>
                    </a:lnTo>
                    <a:lnTo>
                      <a:pt x="148" y="104"/>
                    </a:lnTo>
                    <a:lnTo>
                      <a:pt x="96" y="68"/>
                    </a:lnTo>
                    <a:lnTo>
                      <a:pt x="96" y="68"/>
                    </a:lnTo>
                    <a:lnTo>
                      <a:pt x="92" y="65"/>
                    </a:lnTo>
                    <a:lnTo>
                      <a:pt x="92" y="65"/>
                    </a:lnTo>
                    <a:lnTo>
                      <a:pt x="64" y="45"/>
                    </a:lnTo>
                    <a:lnTo>
                      <a:pt x="7" y="5"/>
                    </a:lnTo>
                    <a:lnTo>
                      <a:pt x="5" y="4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445"/>
              <p:cNvSpPr>
                <a:spLocks noEditPoints="1"/>
              </p:cNvSpPr>
              <p:nvPr/>
            </p:nvSpPr>
            <p:spPr bwMode="auto">
              <a:xfrm>
                <a:off x="2080" y="3528"/>
                <a:ext cx="991" cy="885"/>
              </a:xfrm>
              <a:custGeom>
                <a:avLst/>
                <a:gdLst>
                  <a:gd name="T0" fmla="*/ 989 w 991"/>
                  <a:gd name="T1" fmla="*/ 882 h 885"/>
                  <a:gd name="T2" fmla="*/ 988 w 991"/>
                  <a:gd name="T3" fmla="*/ 882 h 885"/>
                  <a:gd name="T4" fmla="*/ 989 w 991"/>
                  <a:gd name="T5" fmla="*/ 883 h 885"/>
                  <a:gd name="T6" fmla="*/ 991 w 991"/>
                  <a:gd name="T7" fmla="*/ 885 h 885"/>
                  <a:gd name="T8" fmla="*/ 991 w 991"/>
                  <a:gd name="T9" fmla="*/ 882 h 885"/>
                  <a:gd name="T10" fmla="*/ 990 w 991"/>
                  <a:gd name="T11" fmla="*/ 882 h 885"/>
                  <a:gd name="T12" fmla="*/ 989 w 991"/>
                  <a:gd name="T13" fmla="*/ 882 h 885"/>
                  <a:gd name="T14" fmla="*/ 1 w 991"/>
                  <a:gd name="T15" fmla="*/ 0 h 885"/>
                  <a:gd name="T16" fmla="*/ 1 w 991"/>
                  <a:gd name="T17" fmla="*/ 1 h 885"/>
                  <a:gd name="T18" fmla="*/ 0 w 991"/>
                  <a:gd name="T19" fmla="*/ 3 h 885"/>
                  <a:gd name="T20" fmla="*/ 983 w 991"/>
                  <a:gd name="T21" fmla="*/ 878 h 885"/>
                  <a:gd name="T22" fmla="*/ 986 w 991"/>
                  <a:gd name="T23" fmla="*/ 881 h 885"/>
                  <a:gd name="T24" fmla="*/ 987 w 991"/>
                  <a:gd name="T25" fmla="*/ 879 h 885"/>
                  <a:gd name="T26" fmla="*/ 987 w 991"/>
                  <a:gd name="T27" fmla="*/ 874 h 885"/>
                  <a:gd name="T28" fmla="*/ 916 w 991"/>
                  <a:gd name="T29" fmla="*/ 637 h 885"/>
                  <a:gd name="T30" fmla="*/ 899 w 991"/>
                  <a:gd name="T31" fmla="*/ 579 h 885"/>
                  <a:gd name="T32" fmla="*/ 898 w 991"/>
                  <a:gd name="T33" fmla="*/ 576 h 885"/>
                  <a:gd name="T34" fmla="*/ 894 w 991"/>
                  <a:gd name="T35" fmla="*/ 574 h 885"/>
                  <a:gd name="T36" fmla="*/ 893 w 991"/>
                  <a:gd name="T37" fmla="*/ 573 h 885"/>
                  <a:gd name="T38" fmla="*/ 985 w 991"/>
                  <a:gd name="T39" fmla="*/ 875 h 885"/>
                  <a:gd name="T40" fmla="*/ 15 w 991"/>
                  <a:gd name="T41" fmla="*/ 13 h 885"/>
                  <a:gd name="T42" fmla="*/ 892 w 991"/>
                  <a:gd name="T43" fmla="*/ 572 h 885"/>
                  <a:gd name="T44" fmla="*/ 892 w 991"/>
                  <a:gd name="T45" fmla="*/ 572 h 885"/>
                  <a:gd name="T46" fmla="*/ 889 w 991"/>
                  <a:gd name="T47" fmla="*/ 570 h 885"/>
                  <a:gd name="T48" fmla="*/ 894 w 991"/>
                  <a:gd name="T49" fmla="*/ 571 h 885"/>
                  <a:gd name="T50" fmla="*/ 894 w 991"/>
                  <a:gd name="T51" fmla="*/ 570 h 885"/>
                  <a:gd name="T52" fmla="*/ 887 w 991"/>
                  <a:gd name="T53" fmla="*/ 565 h 885"/>
                  <a:gd name="T54" fmla="*/ 887 w 991"/>
                  <a:gd name="T55" fmla="*/ 565 h 885"/>
                  <a:gd name="T56" fmla="*/ 1 w 991"/>
                  <a:gd name="T57" fmla="*/ 0 h 885"/>
                  <a:gd name="T58" fmla="*/ 1 w 991"/>
                  <a:gd name="T59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1" h="885">
                    <a:moveTo>
                      <a:pt x="989" y="882"/>
                    </a:moveTo>
                    <a:lnTo>
                      <a:pt x="988" y="882"/>
                    </a:lnTo>
                    <a:lnTo>
                      <a:pt x="989" y="883"/>
                    </a:lnTo>
                    <a:lnTo>
                      <a:pt x="991" y="885"/>
                    </a:lnTo>
                    <a:lnTo>
                      <a:pt x="991" y="882"/>
                    </a:lnTo>
                    <a:lnTo>
                      <a:pt x="990" y="882"/>
                    </a:lnTo>
                    <a:lnTo>
                      <a:pt x="989" y="882"/>
                    </a:lnTo>
                    <a:close/>
                    <a:moveTo>
                      <a:pt x="1" y="0"/>
                    </a:moveTo>
                    <a:lnTo>
                      <a:pt x="1" y="1"/>
                    </a:lnTo>
                    <a:lnTo>
                      <a:pt x="0" y="3"/>
                    </a:lnTo>
                    <a:lnTo>
                      <a:pt x="983" y="878"/>
                    </a:lnTo>
                    <a:lnTo>
                      <a:pt x="986" y="881"/>
                    </a:lnTo>
                    <a:lnTo>
                      <a:pt x="987" y="879"/>
                    </a:lnTo>
                    <a:lnTo>
                      <a:pt x="987" y="874"/>
                    </a:lnTo>
                    <a:lnTo>
                      <a:pt x="916" y="637"/>
                    </a:lnTo>
                    <a:lnTo>
                      <a:pt x="899" y="579"/>
                    </a:lnTo>
                    <a:lnTo>
                      <a:pt x="898" y="576"/>
                    </a:lnTo>
                    <a:lnTo>
                      <a:pt x="894" y="574"/>
                    </a:lnTo>
                    <a:lnTo>
                      <a:pt x="893" y="573"/>
                    </a:lnTo>
                    <a:lnTo>
                      <a:pt x="985" y="875"/>
                    </a:lnTo>
                    <a:lnTo>
                      <a:pt x="15" y="13"/>
                    </a:lnTo>
                    <a:lnTo>
                      <a:pt x="892" y="572"/>
                    </a:lnTo>
                    <a:lnTo>
                      <a:pt x="892" y="572"/>
                    </a:lnTo>
                    <a:lnTo>
                      <a:pt x="889" y="570"/>
                    </a:lnTo>
                    <a:lnTo>
                      <a:pt x="894" y="571"/>
                    </a:lnTo>
                    <a:lnTo>
                      <a:pt x="894" y="570"/>
                    </a:lnTo>
                    <a:lnTo>
                      <a:pt x="887" y="565"/>
                    </a:lnTo>
                    <a:lnTo>
                      <a:pt x="887" y="56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446"/>
              <p:cNvSpPr>
                <a:spLocks noEditPoints="1"/>
              </p:cNvSpPr>
              <p:nvPr/>
            </p:nvSpPr>
            <p:spPr bwMode="auto">
              <a:xfrm>
                <a:off x="2080" y="3528"/>
                <a:ext cx="991" cy="885"/>
              </a:xfrm>
              <a:custGeom>
                <a:avLst/>
                <a:gdLst>
                  <a:gd name="T0" fmla="*/ 989 w 991"/>
                  <a:gd name="T1" fmla="*/ 882 h 885"/>
                  <a:gd name="T2" fmla="*/ 988 w 991"/>
                  <a:gd name="T3" fmla="*/ 882 h 885"/>
                  <a:gd name="T4" fmla="*/ 989 w 991"/>
                  <a:gd name="T5" fmla="*/ 883 h 885"/>
                  <a:gd name="T6" fmla="*/ 991 w 991"/>
                  <a:gd name="T7" fmla="*/ 885 h 885"/>
                  <a:gd name="T8" fmla="*/ 991 w 991"/>
                  <a:gd name="T9" fmla="*/ 882 h 885"/>
                  <a:gd name="T10" fmla="*/ 990 w 991"/>
                  <a:gd name="T11" fmla="*/ 882 h 885"/>
                  <a:gd name="T12" fmla="*/ 989 w 991"/>
                  <a:gd name="T13" fmla="*/ 882 h 885"/>
                  <a:gd name="T14" fmla="*/ 1 w 991"/>
                  <a:gd name="T15" fmla="*/ 0 h 885"/>
                  <a:gd name="T16" fmla="*/ 1 w 991"/>
                  <a:gd name="T17" fmla="*/ 1 h 885"/>
                  <a:gd name="T18" fmla="*/ 0 w 991"/>
                  <a:gd name="T19" fmla="*/ 3 h 885"/>
                  <a:gd name="T20" fmla="*/ 983 w 991"/>
                  <a:gd name="T21" fmla="*/ 878 h 885"/>
                  <a:gd name="T22" fmla="*/ 986 w 991"/>
                  <a:gd name="T23" fmla="*/ 881 h 885"/>
                  <a:gd name="T24" fmla="*/ 987 w 991"/>
                  <a:gd name="T25" fmla="*/ 879 h 885"/>
                  <a:gd name="T26" fmla="*/ 987 w 991"/>
                  <a:gd name="T27" fmla="*/ 874 h 885"/>
                  <a:gd name="T28" fmla="*/ 916 w 991"/>
                  <a:gd name="T29" fmla="*/ 637 h 885"/>
                  <a:gd name="T30" fmla="*/ 899 w 991"/>
                  <a:gd name="T31" fmla="*/ 579 h 885"/>
                  <a:gd name="T32" fmla="*/ 898 w 991"/>
                  <a:gd name="T33" fmla="*/ 576 h 885"/>
                  <a:gd name="T34" fmla="*/ 894 w 991"/>
                  <a:gd name="T35" fmla="*/ 574 h 885"/>
                  <a:gd name="T36" fmla="*/ 893 w 991"/>
                  <a:gd name="T37" fmla="*/ 573 h 885"/>
                  <a:gd name="T38" fmla="*/ 985 w 991"/>
                  <a:gd name="T39" fmla="*/ 875 h 885"/>
                  <a:gd name="T40" fmla="*/ 15 w 991"/>
                  <a:gd name="T41" fmla="*/ 13 h 885"/>
                  <a:gd name="T42" fmla="*/ 892 w 991"/>
                  <a:gd name="T43" fmla="*/ 572 h 885"/>
                  <a:gd name="T44" fmla="*/ 892 w 991"/>
                  <a:gd name="T45" fmla="*/ 572 h 885"/>
                  <a:gd name="T46" fmla="*/ 889 w 991"/>
                  <a:gd name="T47" fmla="*/ 570 h 885"/>
                  <a:gd name="T48" fmla="*/ 894 w 991"/>
                  <a:gd name="T49" fmla="*/ 571 h 885"/>
                  <a:gd name="T50" fmla="*/ 894 w 991"/>
                  <a:gd name="T51" fmla="*/ 570 h 885"/>
                  <a:gd name="T52" fmla="*/ 887 w 991"/>
                  <a:gd name="T53" fmla="*/ 565 h 885"/>
                  <a:gd name="T54" fmla="*/ 887 w 991"/>
                  <a:gd name="T55" fmla="*/ 565 h 885"/>
                  <a:gd name="T56" fmla="*/ 1 w 991"/>
                  <a:gd name="T57" fmla="*/ 0 h 885"/>
                  <a:gd name="T58" fmla="*/ 1 w 991"/>
                  <a:gd name="T59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1" h="885">
                    <a:moveTo>
                      <a:pt x="989" y="882"/>
                    </a:moveTo>
                    <a:lnTo>
                      <a:pt x="988" y="882"/>
                    </a:lnTo>
                    <a:lnTo>
                      <a:pt x="989" y="883"/>
                    </a:lnTo>
                    <a:lnTo>
                      <a:pt x="991" y="885"/>
                    </a:lnTo>
                    <a:lnTo>
                      <a:pt x="991" y="882"/>
                    </a:lnTo>
                    <a:lnTo>
                      <a:pt x="990" y="882"/>
                    </a:lnTo>
                    <a:lnTo>
                      <a:pt x="989" y="882"/>
                    </a:lnTo>
                    <a:moveTo>
                      <a:pt x="1" y="0"/>
                    </a:moveTo>
                    <a:lnTo>
                      <a:pt x="1" y="1"/>
                    </a:lnTo>
                    <a:lnTo>
                      <a:pt x="0" y="3"/>
                    </a:lnTo>
                    <a:lnTo>
                      <a:pt x="983" y="878"/>
                    </a:lnTo>
                    <a:lnTo>
                      <a:pt x="986" y="881"/>
                    </a:lnTo>
                    <a:lnTo>
                      <a:pt x="987" y="879"/>
                    </a:lnTo>
                    <a:lnTo>
                      <a:pt x="987" y="874"/>
                    </a:lnTo>
                    <a:lnTo>
                      <a:pt x="916" y="637"/>
                    </a:lnTo>
                    <a:lnTo>
                      <a:pt x="899" y="579"/>
                    </a:lnTo>
                    <a:lnTo>
                      <a:pt x="898" y="576"/>
                    </a:lnTo>
                    <a:lnTo>
                      <a:pt x="894" y="574"/>
                    </a:lnTo>
                    <a:lnTo>
                      <a:pt x="893" y="573"/>
                    </a:lnTo>
                    <a:lnTo>
                      <a:pt x="985" y="875"/>
                    </a:lnTo>
                    <a:lnTo>
                      <a:pt x="15" y="13"/>
                    </a:lnTo>
                    <a:lnTo>
                      <a:pt x="892" y="572"/>
                    </a:lnTo>
                    <a:lnTo>
                      <a:pt x="892" y="572"/>
                    </a:lnTo>
                    <a:lnTo>
                      <a:pt x="889" y="570"/>
                    </a:lnTo>
                    <a:lnTo>
                      <a:pt x="894" y="571"/>
                    </a:lnTo>
                    <a:lnTo>
                      <a:pt x="894" y="570"/>
                    </a:lnTo>
                    <a:lnTo>
                      <a:pt x="887" y="565"/>
                    </a:lnTo>
                    <a:lnTo>
                      <a:pt x="887" y="565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447"/>
              <p:cNvSpPr>
                <a:spLocks noEditPoints="1"/>
              </p:cNvSpPr>
              <p:nvPr/>
            </p:nvSpPr>
            <p:spPr bwMode="auto">
              <a:xfrm>
                <a:off x="3736" y="2298"/>
                <a:ext cx="613" cy="399"/>
              </a:xfrm>
              <a:custGeom>
                <a:avLst/>
                <a:gdLst>
                  <a:gd name="T0" fmla="*/ 605 w 613"/>
                  <a:gd name="T1" fmla="*/ 394 h 399"/>
                  <a:gd name="T2" fmla="*/ 602 w 613"/>
                  <a:gd name="T3" fmla="*/ 396 h 399"/>
                  <a:gd name="T4" fmla="*/ 603 w 613"/>
                  <a:gd name="T5" fmla="*/ 397 h 399"/>
                  <a:gd name="T6" fmla="*/ 613 w 613"/>
                  <a:gd name="T7" fmla="*/ 399 h 399"/>
                  <a:gd name="T8" fmla="*/ 605 w 613"/>
                  <a:gd name="T9" fmla="*/ 394 h 399"/>
                  <a:gd name="T10" fmla="*/ 233 w 613"/>
                  <a:gd name="T11" fmla="*/ 282 h 399"/>
                  <a:gd name="T12" fmla="*/ 597 w 613"/>
                  <a:gd name="T13" fmla="*/ 395 h 399"/>
                  <a:gd name="T14" fmla="*/ 597 w 613"/>
                  <a:gd name="T15" fmla="*/ 395 h 399"/>
                  <a:gd name="T16" fmla="*/ 233 w 613"/>
                  <a:gd name="T17" fmla="*/ 282 h 399"/>
                  <a:gd name="T18" fmla="*/ 0 w 613"/>
                  <a:gd name="T19" fmla="*/ 5 h 399"/>
                  <a:gd name="T20" fmla="*/ 0 w 613"/>
                  <a:gd name="T21" fmla="*/ 5 h 399"/>
                  <a:gd name="T22" fmla="*/ 0 w 613"/>
                  <a:gd name="T23" fmla="*/ 5 h 399"/>
                  <a:gd name="T24" fmla="*/ 0 w 613"/>
                  <a:gd name="T25" fmla="*/ 207 h 399"/>
                  <a:gd name="T26" fmla="*/ 0 w 613"/>
                  <a:gd name="T27" fmla="*/ 207 h 399"/>
                  <a:gd name="T28" fmla="*/ 0 w 613"/>
                  <a:gd name="T29" fmla="*/ 5 h 399"/>
                  <a:gd name="T30" fmla="*/ 3 w 613"/>
                  <a:gd name="T31" fmla="*/ 2 h 399"/>
                  <a:gd name="T32" fmla="*/ 3 w 613"/>
                  <a:gd name="T33" fmla="*/ 106 h 399"/>
                  <a:gd name="T34" fmla="*/ 3 w 613"/>
                  <a:gd name="T35" fmla="*/ 5 h 399"/>
                  <a:gd name="T36" fmla="*/ 592 w 613"/>
                  <a:gd name="T37" fmla="*/ 390 h 399"/>
                  <a:gd name="T38" fmla="*/ 602 w 613"/>
                  <a:gd name="T39" fmla="*/ 393 h 399"/>
                  <a:gd name="T40" fmla="*/ 602 w 613"/>
                  <a:gd name="T41" fmla="*/ 393 h 399"/>
                  <a:gd name="T42" fmla="*/ 3 w 613"/>
                  <a:gd name="T43" fmla="*/ 2 h 399"/>
                  <a:gd name="T44" fmla="*/ 0 w 613"/>
                  <a:gd name="T45" fmla="*/ 0 h 399"/>
                  <a:gd name="T46" fmla="*/ 0 w 613"/>
                  <a:gd name="T47" fmla="*/ 1 h 399"/>
                  <a:gd name="T48" fmla="*/ 0 w 613"/>
                  <a:gd name="T49" fmla="*/ 2 h 399"/>
                  <a:gd name="T50" fmla="*/ 1 w 613"/>
                  <a:gd name="T51" fmla="*/ 1 h 399"/>
                  <a:gd name="T52" fmla="*/ 2 w 613"/>
                  <a:gd name="T53" fmla="*/ 1 h 399"/>
                  <a:gd name="T54" fmla="*/ 1 w 613"/>
                  <a:gd name="T55" fmla="*/ 1 h 399"/>
                  <a:gd name="T56" fmla="*/ 0 w 613"/>
                  <a:gd name="T57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13" h="399">
                    <a:moveTo>
                      <a:pt x="605" y="394"/>
                    </a:moveTo>
                    <a:lnTo>
                      <a:pt x="602" y="396"/>
                    </a:lnTo>
                    <a:lnTo>
                      <a:pt x="603" y="397"/>
                    </a:lnTo>
                    <a:lnTo>
                      <a:pt x="613" y="399"/>
                    </a:lnTo>
                    <a:lnTo>
                      <a:pt x="605" y="394"/>
                    </a:lnTo>
                    <a:close/>
                    <a:moveTo>
                      <a:pt x="233" y="282"/>
                    </a:moveTo>
                    <a:lnTo>
                      <a:pt x="597" y="395"/>
                    </a:lnTo>
                    <a:lnTo>
                      <a:pt x="597" y="395"/>
                    </a:lnTo>
                    <a:lnTo>
                      <a:pt x="233" y="282"/>
                    </a:lnTo>
                    <a:close/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0" y="5"/>
                    </a:lnTo>
                    <a:close/>
                    <a:moveTo>
                      <a:pt x="3" y="2"/>
                    </a:moveTo>
                    <a:lnTo>
                      <a:pt x="3" y="106"/>
                    </a:lnTo>
                    <a:lnTo>
                      <a:pt x="3" y="5"/>
                    </a:lnTo>
                    <a:lnTo>
                      <a:pt x="592" y="390"/>
                    </a:lnTo>
                    <a:lnTo>
                      <a:pt x="602" y="393"/>
                    </a:lnTo>
                    <a:lnTo>
                      <a:pt x="602" y="393"/>
                    </a:lnTo>
                    <a:lnTo>
                      <a:pt x="3" y="2"/>
                    </a:lnTo>
                    <a:close/>
                    <a:moveTo>
                      <a:pt x="0" y="0"/>
                    </a:moveTo>
                    <a:lnTo>
                      <a:pt x="0" y="1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448"/>
              <p:cNvSpPr>
                <a:spLocks noEditPoints="1"/>
              </p:cNvSpPr>
              <p:nvPr/>
            </p:nvSpPr>
            <p:spPr bwMode="auto">
              <a:xfrm>
                <a:off x="3736" y="2298"/>
                <a:ext cx="613" cy="399"/>
              </a:xfrm>
              <a:custGeom>
                <a:avLst/>
                <a:gdLst>
                  <a:gd name="T0" fmla="*/ 605 w 613"/>
                  <a:gd name="T1" fmla="*/ 394 h 399"/>
                  <a:gd name="T2" fmla="*/ 602 w 613"/>
                  <a:gd name="T3" fmla="*/ 396 h 399"/>
                  <a:gd name="T4" fmla="*/ 603 w 613"/>
                  <a:gd name="T5" fmla="*/ 397 h 399"/>
                  <a:gd name="T6" fmla="*/ 613 w 613"/>
                  <a:gd name="T7" fmla="*/ 399 h 399"/>
                  <a:gd name="T8" fmla="*/ 605 w 613"/>
                  <a:gd name="T9" fmla="*/ 394 h 399"/>
                  <a:gd name="T10" fmla="*/ 233 w 613"/>
                  <a:gd name="T11" fmla="*/ 282 h 399"/>
                  <a:gd name="T12" fmla="*/ 597 w 613"/>
                  <a:gd name="T13" fmla="*/ 395 h 399"/>
                  <a:gd name="T14" fmla="*/ 597 w 613"/>
                  <a:gd name="T15" fmla="*/ 395 h 399"/>
                  <a:gd name="T16" fmla="*/ 233 w 613"/>
                  <a:gd name="T17" fmla="*/ 282 h 399"/>
                  <a:gd name="T18" fmla="*/ 0 w 613"/>
                  <a:gd name="T19" fmla="*/ 5 h 399"/>
                  <a:gd name="T20" fmla="*/ 0 w 613"/>
                  <a:gd name="T21" fmla="*/ 5 h 399"/>
                  <a:gd name="T22" fmla="*/ 0 w 613"/>
                  <a:gd name="T23" fmla="*/ 5 h 399"/>
                  <a:gd name="T24" fmla="*/ 0 w 613"/>
                  <a:gd name="T25" fmla="*/ 207 h 399"/>
                  <a:gd name="T26" fmla="*/ 0 w 613"/>
                  <a:gd name="T27" fmla="*/ 207 h 399"/>
                  <a:gd name="T28" fmla="*/ 0 w 613"/>
                  <a:gd name="T29" fmla="*/ 5 h 399"/>
                  <a:gd name="T30" fmla="*/ 3 w 613"/>
                  <a:gd name="T31" fmla="*/ 2 h 399"/>
                  <a:gd name="T32" fmla="*/ 3 w 613"/>
                  <a:gd name="T33" fmla="*/ 106 h 399"/>
                  <a:gd name="T34" fmla="*/ 3 w 613"/>
                  <a:gd name="T35" fmla="*/ 5 h 399"/>
                  <a:gd name="T36" fmla="*/ 592 w 613"/>
                  <a:gd name="T37" fmla="*/ 390 h 399"/>
                  <a:gd name="T38" fmla="*/ 602 w 613"/>
                  <a:gd name="T39" fmla="*/ 393 h 399"/>
                  <a:gd name="T40" fmla="*/ 602 w 613"/>
                  <a:gd name="T41" fmla="*/ 393 h 399"/>
                  <a:gd name="T42" fmla="*/ 3 w 613"/>
                  <a:gd name="T43" fmla="*/ 2 h 399"/>
                  <a:gd name="T44" fmla="*/ 0 w 613"/>
                  <a:gd name="T45" fmla="*/ 0 h 399"/>
                  <a:gd name="T46" fmla="*/ 0 w 613"/>
                  <a:gd name="T47" fmla="*/ 1 h 399"/>
                  <a:gd name="T48" fmla="*/ 0 w 613"/>
                  <a:gd name="T49" fmla="*/ 2 h 399"/>
                  <a:gd name="T50" fmla="*/ 1 w 613"/>
                  <a:gd name="T51" fmla="*/ 1 h 399"/>
                  <a:gd name="T52" fmla="*/ 2 w 613"/>
                  <a:gd name="T53" fmla="*/ 1 h 399"/>
                  <a:gd name="T54" fmla="*/ 1 w 613"/>
                  <a:gd name="T55" fmla="*/ 1 h 399"/>
                  <a:gd name="T56" fmla="*/ 0 w 613"/>
                  <a:gd name="T57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13" h="399">
                    <a:moveTo>
                      <a:pt x="605" y="394"/>
                    </a:moveTo>
                    <a:lnTo>
                      <a:pt x="602" y="396"/>
                    </a:lnTo>
                    <a:lnTo>
                      <a:pt x="603" y="397"/>
                    </a:lnTo>
                    <a:lnTo>
                      <a:pt x="613" y="399"/>
                    </a:lnTo>
                    <a:lnTo>
                      <a:pt x="605" y="394"/>
                    </a:lnTo>
                    <a:moveTo>
                      <a:pt x="233" y="282"/>
                    </a:moveTo>
                    <a:lnTo>
                      <a:pt x="597" y="395"/>
                    </a:lnTo>
                    <a:lnTo>
                      <a:pt x="597" y="395"/>
                    </a:lnTo>
                    <a:lnTo>
                      <a:pt x="233" y="282"/>
                    </a:lnTo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0" y="5"/>
                    </a:lnTo>
                    <a:moveTo>
                      <a:pt x="3" y="2"/>
                    </a:moveTo>
                    <a:lnTo>
                      <a:pt x="3" y="106"/>
                    </a:lnTo>
                    <a:lnTo>
                      <a:pt x="3" y="5"/>
                    </a:lnTo>
                    <a:lnTo>
                      <a:pt x="592" y="390"/>
                    </a:lnTo>
                    <a:lnTo>
                      <a:pt x="602" y="393"/>
                    </a:lnTo>
                    <a:lnTo>
                      <a:pt x="602" y="393"/>
                    </a:lnTo>
                    <a:lnTo>
                      <a:pt x="3" y="2"/>
                    </a:lnTo>
                    <a:moveTo>
                      <a:pt x="0" y="0"/>
                    </a:moveTo>
                    <a:lnTo>
                      <a:pt x="0" y="1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449"/>
              <p:cNvSpPr>
                <a:spLocks noEditPoints="1"/>
              </p:cNvSpPr>
              <p:nvPr/>
            </p:nvSpPr>
            <p:spPr bwMode="auto">
              <a:xfrm>
                <a:off x="3734" y="2504"/>
                <a:ext cx="608" cy="391"/>
              </a:xfrm>
              <a:custGeom>
                <a:avLst/>
                <a:gdLst>
                  <a:gd name="T0" fmla="*/ 227 w 608"/>
                  <a:gd name="T1" fmla="*/ 390 h 391"/>
                  <a:gd name="T2" fmla="*/ 227 w 608"/>
                  <a:gd name="T3" fmla="*/ 391 h 391"/>
                  <a:gd name="T4" fmla="*/ 227 w 608"/>
                  <a:gd name="T5" fmla="*/ 390 h 391"/>
                  <a:gd name="T6" fmla="*/ 227 w 608"/>
                  <a:gd name="T7" fmla="*/ 390 h 391"/>
                  <a:gd name="T8" fmla="*/ 604 w 608"/>
                  <a:gd name="T9" fmla="*/ 188 h 391"/>
                  <a:gd name="T10" fmla="*/ 604 w 608"/>
                  <a:gd name="T11" fmla="*/ 187 h 391"/>
                  <a:gd name="T12" fmla="*/ 604 w 608"/>
                  <a:gd name="T13" fmla="*/ 188 h 391"/>
                  <a:gd name="T14" fmla="*/ 603 w 608"/>
                  <a:gd name="T15" fmla="*/ 188 h 391"/>
                  <a:gd name="T16" fmla="*/ 604 w 608"/>
                  <a:gd name="T17" fmla="*/ 188 h 391"/>
                  <a:gd name="T18" fmla="*/ 7 w 608"/>
                  <a:gd name="T19" fmla="*/ 2 h 391"/>
                  <a:gd name="T20" fmla="*/ 6 w 608"/>
                  <a:gd name="T21" fmla="*/ 3 h 391"/>
                  <a:gd name="T22" fmla="*/ 8 w 608"/>
                  <a:gd name="T23" fmla="*/ 6 h 391"/>
                  <a:gd name="T24" fmla="*/ 235 w 608"/>
                  <a:gd name="T25" fmla="*/ 76 h 391"/>
                  <a:gd name="T26" fmla="*/ 599 w 608"/>
                  <a:gd name="T27" fmla="*/ 189 h 391"/>
                  <a:gd name="T28" fmla="*/ 599 w 608"/>
                  <a:gd name="T29" fmla="*/ 189 h 391"/>
                  <a:gd name="T30" fmla="*/ 228 w 608"/>
                  <a:gd name="T31" fmla="*/ 387 h 391"/>
                  <a:gd name="T32" fmla="*/ 229 w 608"/>
                  <a:gd name="T33" fmla="*/ 388 h 391"/>
                  <a:gd name="T34" fmla="*/ 230 w 608"/>
                  <a:gd name="T35" fmla="*/ 390 h 391"/>
                  <a:gd name="T36" fmla="*/ 235 w 608"/>
                  <a:gd name="T37" fmla="*/ 387 h 391"/>
                  <a:gd name="T38" fmla="*/ 262 w 608"/>
                  <a:gd name="T39" fmla="*/ 373 h 391"/>
                  <a:gd name="T40" fmla="*/ 597 w 608"/>
                  <a:gd name="T41" fmla="*/ 194 h 391"/>
                  <a:gd name="T42" fmla="*/ 602 w 608"/>
                  <a:gd name="T43" fmla="*/ 192 h 391"/>
                  <a:gd name="T44" fmla="*/ 604 w 608"/>
                  <a:gd name="T45" fmla="*/ 191 h 391"/>
                  <a:gd name="T46" fmla="*/ 604 w 608"/>
                  <a:gd name="T47" fmla="*/ 190 h 391"/>
                  <a:gd name="T48" fmla="*/ 607 w 608"/>
                  <a:gd name="T49" fmla="*/ 188 h 391"/>
                  <a:gd name="T50" fmla="*/ 607 w 608"/>
                  <a:gd name="T51" fmla="*/ 188 h 391"/>
                  <a:gd name="T52" fmla="*/ 608 w 608"/>
                  <a:gd name="T53" fmla="*/ 188 h 391"/>
                  <a:gd name="T54" fmla="*/ 607 w 608"/>
                  <a:gd name="T55" fmla="*/ 188 h 391"/>
                  <a:gd name="T56" fmla="*/ 606 w 608"/>
                  <a:gd name="T57" fmla="*/ 188 h 391"/>
                  <a:gd name="T58" fmla="*/ 604 w 608"/>
                  <a:gd name="T59" fmla="*/ 187 h 391"/>
                  <a:gd name="T60" fmla="*/ 604 w 608"/>
                  <a:gd name="T61" fmla="*/ 187 h 391"/>
                  <a:gd name="T62" fmla="*/ 594 w 608"/>
                  <a:gd name="T63" fmla="*/ 184 h 391"/>
                  <a:gd name="T64" fmla="*/ 594 w 608"/>
                  <a:gd name="T65" fmla="*/ 184 h 391"/>
                  <a:gd name="T66" fmla="*/ 7 w 608"/>
                  <a:gd name="T67" fmla="*/ 2 h 391"/>
                  <a:gd name="T68" fmla="*/ 0 w 608"/>
                  <a:gd name="T69" fmla="*/ 0 h 391"/>
                  <a:gd name="T70" fmla="*/ 1 w 608"/>
                  <a:gd name="T71" fmla="*/ 2 h 391"/>
                  <a:gd name="T72" fmla="*/ 2 w 608"/>
                  <a:gd name="T73" fmla="*/ 2 h 391"/>
                  <a:gd name="T74" fmla="*/ 2 w 608"/>
                  <a:gd name="T75" fmla="*/ 1 h 391"/>
                  <a:gd name="T76" fmla="*/ 2 w 608"/>
                  <a:gd name="T77" fmla="*/ 1 h 391"/>
                  <a:gd name="T78" fmla="*/ 0 w 608"/>
                  <a:gd name="T79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08" h="391">
                    <a:moveTo>
                      <a:pt x="227" y="390"/>
                    </a:moveTo>
                    <a:lnTo>
                      <a:pt x="227" y="391"/>
                    </a:lnTo>
                    <a:lnTo>
                      <a:pt x="227" y="390"/>
                    </a:lnTo>
                    <a:lnTo>
                      <a:pt x="227" y="390"/>
                    </a:lnTo>
                    <a:close/>
                    <a:moveTo>
                      <a:pt x="604" y="188"/>
                    </a:moveTo>
                    <a:lnTo>
                      <a:pt x="604" y="187"/>
                    </a:lnTo>
                    <a:lnTo>
                      <a:pt x="604" y="188"/>
                    </a:lnTo>
                    <a:lnTo>
                      <a:pt x="603" y="188"/>
                    </a:lnTo>
                    <a:lnTo>
                      <a:pt x="604" y="188"/>
                    </a:lnTo>
                    <a:close/>
                    <a:moveTo>
                      <a:pt x="7" y="2"/>
                    </a:moveTo>
                    <a:lnTo>
                      <a:pt x="6" y="3"/>
                    </a:lnTo>
                    <a:lnTo>
                      <a:pt x="8" y="6"/>
                    </a:lnTo>
                    <a:lnTo>
                      <a:pt x="235" y="76"/>
                    </a:lnTo>
                    <a:lnTo>
                      <a:pt x="599" y="189"/>
                    </a:lnTo>
                    <a:lnTo>
                      <a:pt x="599" y="189"/>
                    </a:lnTo>
                    <a:lnTo>
                      <a:pt x="228" y="387"/>
                    </a:lnTo>
                    <a:lnTo>
                      <a:pt x="229" y="388"/>
                    </a:lnTo>
                    <a:lnTo>
                      <a:pt x="230" y="390"/>
                    </a:lnTo>
                    <a:lnTo>
                      <a:pt x="235" y="387"/>
                    </a:lnTo>
                    <a:lnTo>
                      <a:pt x="262" y="373"/>
                    </a:lnTo>
                    <a:lnTo>
                      <a:pt x="597" y="194"/>
                    </a:lnTo>
                    <a:lnTo>
                      <a:pt x="602" y="192"/>
                    </a:lnTo>
                    <a:lnTo>
                      <a:pt x="604" y="191"/>
                    </a:lnTo>
                    <a:lnTo>
                      <a:pt x="604" y="190"/>
                    </a:lnTo>
                    <a:lnTo>
                      <a:pt x="607" y="188"/>
                    </a:lnTo>
                    <a:lnTo>
                      <a:pt x="607" y="188"/>
                    </a:lnTo>
                    <a:lnTo>
                      <a:pt x="608" y="188"/>
                    </a:lnTo>
                    <a:lnTo>
                      <a:pt x="607" y="188"/>
                    </a:lnTo>
                    <a:lnTo>
                      <a:pt x="606" y="188"/>
                    </a:lnTo>
                    <a:lnTo>
                      <a:pt x="604" y="187"/>
                    </a:lnTo>
                    <a:lnTo>
                      <a:pt x="604" y="187"/>
                    </a:lnTo>
                    <a:lnTo>
                      <a:pt x="594" y="184"/>
                    </a:lnTo>
                    <a:lnTo>
                      <a:pt x="594" y="184"/>
                    </a:lnTo>
                    <a:lnTo>
                      <a:pt x="7" y="2"/>
                    </a:lnTo>
                    <a:close/>
                    <a:moveTo>
                      <a:pt x="0" y="0"/>
                    </a:moveTo>
                    <a:lnTo>
                      <a:pt x="1" y="2"/>
                    </a:lnTo>
                    <a:lnTo>
                      <a:pt x="2" y="2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450"/>
              <p:cNvSpPr>
                <a:spLocks noEditPoints="1"/>
              </p:cNvSpPr>
              <p:nvPr/>
            </p:nvSpPr>
            <p:spPr bwMode="auto">
              <a:xfrm>
                <a:off x="3734" y="2504"/>
                <a:ext cx="608" cy="391"/>
              </a:xfrm>
              <a:custGeom>
                <a:avLst/>
                <a:gdLst>
                  <a:gd name="T0" fmla="*/ 227 w 608"/>
                  <a:gd name="T1" fmla="*/ 390 h 391"/>
                  <a:gd name="T2" fmla="*/ 227 w 608"/>
                  <a:gd name="T3" fmla="*/ 391 h 391"/>
                  <a:gd name="T4" fmla="*/ 227 w 608"/>
                  <a:gd name="T5" fmla="*/ 390 h 391"/>
                  <a:gd name="T6" fmla="*/ 227 w 608"/>
                  <a:gd name="T7" fmla="*/ 390 h 391"/>
                  <a:gd name="T8" fmla="*/ 604 w 608"/>
                  <a:gd name="T9" fmla="*/ 188 h 391"/>
                  <a:gd name="T10" fmla="*/ 604 w 608"/>
                  <a:gd name="T11" fmla="*/ 187 h 391"/>
                  <a:gd name="T12" fmla="*/ 604 w 608"/>
                  <a:gd name="T13" fmla="*/ 188 h 391"/>
                  <a:gd name="T14" fmla="*/ 603 w 608"/>
                  <a:gd name="T15" fmla="*/ 188 h 391"/>
                  <a:gd name="T16" fmla="*/ 604 w 608"/>
                  <a:gd name="T17" fmla="*/ 188 h 391"/>
                  <a:gd name="T18" fmla="*/ 7 w 608"/>
                  <a:gd name="T19" fmla="*/ 2 h 391"/>
                  <a:gd name="T20" fmla="*/ 6 w 608"/>
                  <a:gd name="T21" fmla="*/ 3 h 391"/>
                  <a:gd name="T22" fmla="*/ 8 w 608"/>
                  <a:gd name="T23" fmla="*/ 6 h 391"/>
                  <a:gd name="T24" fmla="*/ 235 w 608"/>
                  <a:gd name="T25" fmla="*/ 76 h 391"/>
                  <a:gd name="T26" fmla="*/ 599 w 608"/>
                  <a:gd name="T27" fmla="*/ 189 h 391"/>
                  <a:gd name="T28" fmla="*/ 599 w 608"/>
                  <a:gd name="T29" fmla="*/ 189 h 391"/>
                  <a:gd name="T30" fmla="*/ 228 w 608"/>
                  <a:gd name="T31" fmla="*/ 387 h 391"/>
                  <a:gd name="T32" fmla="*/ 229 w 608"/>
                  <a:gd name="T33" fmla="*/ 388 h 391"/>
                  <a:gd name="T34" fmla="*/ 230 w 608"/>
                  <a:gd name="T35" fmla="*/ 390 h 391"/>
                  <a:gd name="T36" fmla="*/ 235 w 608"/>
                  <a:gd name="T37" fmla="*/ 387 h 391"/>
                  <a:gd name="T38" fmla="*/ 262 w 608"/>
                  <a:gd name="T39" fmla="*/ 373 h 391"/>
                  <a:gd name="T40" fmla="*/ 597 w 608"/>
                  <a:gd name="T41" fmla="*/ 194 h 391"/>
                  <a:gd name="T42" fmla="*/ 602 w 608"/>
                  <a:gd name="T43" fmla="*/ 192 h 391"/>
                  <a:gd name="T44" fmla="*/ 604 w 608"/>
                  <a:gd name="T45" fmla="*/ 191 h 391"/>
                  <a:gd name="T46" fmla="*/ 604 w 608"/>
                  <a:gd name="T47" fmla="*/ 190 h 391"/>
                  <a:gd name="T48" fmla="*/ 607 w 608"/>
                  <a:gd name="T49" fmla="*/ 188 h 391"/>
                  <a:gd name="T50" fmla="*/ 607 w 608"/>
                  <a:gd name="T51" fmla="*/ 188 h 391"/>
                  <a:gd name="T52" fmla="*/ 608 w 608"/>
                  <a:gd name="T53" fmla="*/ 188 h 391"/>
                  <a:gd name="T54" fmla="*/ 607 w 608"/>
                  <a:gd name="T55" fmla="*/ 188 h 391"/>
                  <a:gd name="T56" fmla="*/ 606 w 608"/>
                  <a:gd name="T57" fmla="*/ 188 h 391"/>
                  <a:gd name="T58" fmla="*/ 604 w 608"/>
                  <a:gd name="T59" fmla="*/ 187 h 391"/>
                  <a:gd name="T60" fmla="*/ 604 w 608"/>
                  <a:gd name="T61" fmla="*/ 187 h 391"/>
                  <a:gd name="T62" fmla="*/ 594 w 608"/>
                  <a:gd name="T63" fmla="*/ 184 h 391"/>
                  <a:gd name="T64" fmla="*/ 594 w 608"/>
                  <a:gd name="T65" fmla="*/ 184 h 391"/>
                  <a:gd name="T66" fmla="*/ 7 w 608"/>
                  <a:gd name="T67" fmla="*/ 2 h 391"/>
                  <a:gd name="T68" fmla="*/ 0 w 608"/>
                  <a:gd name="T69" fmla="*/ 0 h 391"/>
                  <a:gd name="T70" fmla="*/ 1 w 608"/>
                  <a:gd name="T71" fmla="*/ 2 h 391"/>
                  <a:gd name="T72" fmla="*/ 2 w 608"/>
                  <a:gd name="T73" fmla="*/ 2 h 391"/>
                  <a:gd name="T74" fmla="*/ 2 w 608"/>
                  <a:gd name="T75" fmla="*/ 1 h 391"/>
                  <a:gd name="T76" fmla="*/ 2 w 608"/>
                  <a:gd name="T77" fmla="*/ 1 h 391"/>
                  <a:gd name="T78" fmla="*/ 0 w 608"/>
                  <a:gd name="T79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08" h="391">
                    <a:moveTo>
                      <a:pt x="227" y="390"/>
                    </a:moveTo>
                    <a:lnTo>
                      <a:pt x="227" y="391"/>
                    </a:lnTo>
                    <a:lnTo>
                      <a:pt x="227" y="390"/>
                    </a:lnTo>
                    <a:lnTo>
                      <a:pt x="227" y="390"/>
                    </a:lnTo>
                    <a:moveTo>
                      <a:pt x="604" y="188"/>
                    </a:moveTo>
                    <a:lnTo>
                      <a:pt x="604" y="187"/>
                    </a:lnTo>
                    <a:lnTo>
                      <a:pt x="604" y="188"/>
                    </a:lnTo>
                    <a:lnTo>
                      <a:pt x="603" y="188"/>
                    </a:lnTo>
                    <a:lnTo>
                      <a:pt x="604" y="188"/>
                    </a:lnTo>
                    <a:moveTo>
                      <a:pt x="7" y="2"/>
                    </a:moveTo>
                    <a:lnTo>
                      <a:pt x="6" y="3"/>
                    </a:lnTo>
                    <a:lnTo>
                      <a:pt x="8" y="6"/>
                    </a:lnTo>
                    <a:lnTo>
                      <a:pt x="235" y="76"/>
                    </a:lnTo>
                    <a:lnTo>
                      <a:pt x="599" y="189"/>
                    </a:lnTo>
                    <a:lnTo>
                      <a:pt x="599" y="189"/>
                    </a:lnTo>
                    <a:lnTo>
                      <a:pt x="228" y="387"/>
                    </a:lnTo>
                    <a:lnTo>
                      <a:pt x="229" y="388"/>
                    </a:lnTo>
                    <a:lnTo>
                      <a:pt x="230" y="390"/>
                    </a:lnTo>
                    <a:lnTo>
                      <a:pt x="235" y="387"/>
                    </a:lnTo>
                    <a:lnTo>
                      <a:pt x="262" y="373"/>
                    </a:lnTo>
                    <a:lnTo>
                      <a:pt x="597" y="194"/>
                    </a:lnTo>
                    <a:lnTo>
                      <a:pt x="602" y="192"/>
                    </a:lnTo>
                    <a:lnTo>
                      <a:pt x="604" y="191"/>
                    </a:lnTo>
                    <a:lnTo>
                      <a:pt x="604" y="190"/>
                    </a:lnTo>
                    <a:lnTo>
                      <a:pt x="607" y="188"/>
                    </a:lnTo>
                    <a:lnTo>
                      <a:pt x="607" y="188"/>
                    </a:lnTo>
                    <a:lnTo>
                      <a:pt x="608" y="188"/>
                    </a:lnTo>
                    <a:lnTo>
                      <a:pt x="607" y="188"/>
                    </a:lnTo>
                    <a:lnTo>
                      <a:pt x="606" y="188"/>
                    </a:lnTo>
                    <a:lnTo>
                      <a:pt x="604" y="187"/>
                    </a:lnTo>
                    <a:lnTo>
                      <a:pt x="604" y="187"/>
                    </a:lnTo>
                    <a:lnTo>
                      <a:pt x="594" y="184"/>
                    </a:lnTo>
                    <a:lnTo>
                      <a:pt x="594" y="184"/>
                    </a:lnTo>
                    <a:lnTo>
                      <a:pt x="7" y="2"/>
                    </a:lnTo>
                    <a:moveTo>
                      <a:pt x="0" y="0"/>
                    </a:moveTo>
                    <a:lnTo>
                      <a:pt x="1" y="2"/>
                    </a:lnTo>
                    <a:lnTo>
                      <a:pt x="2" y="2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451"/>
              <p:cNvSpPr>
                <a:spLocks noEditPoints="1"/>
              </p:cNvSpPr>
              <p:nvPr/>
            </p:nvSpPr>
            <p:spPr bwMode="auto">
              <a:xfrm>
                <a:off x="3339" y="2298"/>
                <a:ext cx="400" cy="232"/>
              </a:xfrm>
              <a:custGeom>
                <a:avLst/>
                <a:gdLst>
                  <a:gd name="T0" fmla="*/ 4 w 400"/>
                  <a:gd name="T1" fmla="*/ 230 h 232"/>
                  <a:gd name="T2" fmla="*/ 0 w 400"/>
                  <a:gd name="T3" fmla="*/ 232 h 232"/>
                  <a:gd name="T4" fmla="*/ 4 w 400"/>
                  <a:gd name="T5" fmla="*/ 232 h 232"/>
                  <a:gd name="T6" fmla="*/ 6 w 400"/>
                  <a:gd name="T7" fmla="*/ 232 h 232"/>
                  <a:gd name="T8" fmla="*/ 4 w 400"/>
                  <a:gd name="T9" fmla="*/ 230 h 232"/>
                  <a:gd name="T10" fmla="*/ 395 w 400"/>
                  <a:gd name="T11" fmla="*/ 211 h 232"/>
                  <a:gd name="T12" fmla="*/ 11 w 400"/>
                  <a:gd name="T13" fmla="*/ 232 h 232"/>
                  <a:gd name="T14" fmla="*/ 395 w 400"/>
                  <a:gd name="T15" fmla="*/ 211 h 232"/>
                  <a:gd name="T16" fmla="*/ 395 w 400"/>
                  <a:gd name="T17" fmla="*/ 211 h 232"/>
                  <a:gd name="T18" fmla="*/ 397 w 400"/>
                  <a:gd name="T19" fmla="*/ 3 h 232"/>
                  <a:gd name="T20" fmla="*/ 399 w 400"/>
                  <a:gd name="T21" fmla="*/ 3 h 232"/>
                  <a:gd name="T22" fmla="*/ 397 w 400"/>
                  <a:gd name="T23" fmla="*/ 3 h 232"/>
                  <a:gd name="T24" fmla="*/ 400 w 400"/>
                  <a:gd name="T25" fmla="*/ 0 h 232"/>
                  <a:gd name="T26" fmla="*/ 399 w 400"/>
                  <a:gd name="T27" fmla="*/ 1 h 232"/>
                  <a:gd name="T28" fmla="*/ 398 w 400"/>
                  <a:gd name="T29" fmla="*/ 1 h 232"/>
                  <a:gd name="T30" fmla="*/ 397 w 400"/>
                  <a:gd name="T31" fmla="*/ 2 h 232"/>
                  <a:gd name="T32" fmla="*/ 395 w 400"/>
                  <a:gd name="T33" fmla="*/ 3 h 232"/>
                  <a:gd name="T34" fmla="*/ 6 w 400"/>
                  <a:gd name="T35" fmla="*/ 228 h 232"/>
                  <a:gd name="T36" fmla="*/ 154 w 400"/>
                  <a:gd name="T37" fmla="*/ 220 h 232"/>
                  <a:gd name="T38" fmla="*/ 12 w 400"/>
                  <a:gd name="T39" fmla="*/ 228 h 232"/>
                  <a:gd name="T40" fmla="*/ 312 w 400"/>
                  <a:gd name="T41" fmla="*/ 54 h 232"/>
                  <a:gd name="T42" fmla="*/ 397 w 400"/>
                  <a:gd name="T43" fmla="*/ 5 h 232"/>
                  <a:gd name="T44" fmla="*/ 397 w 400"/>
                  <a:gd name="T45" fmla="*/ 5 h 232"/>
                  <a:gd name="T46" fmla="*/ 397 w 400"/>
                  <a:gd name="T47" fmla="*/ 207 h 232"/>
                  <a:gd name="T48" fmla="*/ 397 w 400"/>
                  <a:gd name="T49" fmla="*/ 208 h 232"/>
                  <a:gd name="T50" fmla="*/ 398 w 400"/>
                  <a:gd name="T51" fmla="*/ 208 h 232"/>
                  <a:gd name="T52" fmla="*/ 399 w 400"/>
                  <a:gd name="T53" fmla="*/ 206 h 232"/>
                  <a:gd name="T54" fmla="*/ 399 w 400"/>
                  <a:gd name="T55" fmla="*/ 208 h 232"/>
                  <a:gd name="T56" fmla="*/ 400 w 400"/>
                  <a:gd name="T57" fmla="*/ 208 h 232"/>
                  <a:gd name="T58" fmla="*/ 400 w 400"/>
                  <a:gd name="T59" fmla="*/ 106 h 232"/>
                  <a:gd name="T60" fmla="*/ 400 w 400"/>
                  <a:gd name="T61" fmla="*/ 2 h 232"/>
                  <a:gd name="T62" fmla="*/ 400 w 400"/>
                  <a:gd name="T63" fmla="*/ 0 h 232"/>
                  <a:gd name="T64" fmla="*/ 400 w 400"/>
                  <a:gd name="T6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232">
                    <a:moveTo>
                      <a:pt x="4" y="230"/>
                    </a:moveTo>
                    <a:lnTo>
                      <a:pt x="0" y="232"/>
                    </a:lnTo>
                    <a:lnTo>
                      <a:pt x="4" y="232"/>
                    </a:lnTo>
                    <a:lnTo>
                      <a:pt x="6" y="232"/>
                    </a:lnTo>
                    <a:lnTo>
                      <a:pt x="4" y="230"/>
                    </a:lnTo>
                    <a:close/>
                    <a:moveTo>
                      <a:pt x="395" y="211"/>
                    </a:moveTo>
                    <a:lnTo>
                      <a:pt x="11" y="232"/>
                    </a:lnTo>
                    <a:lnTo>
                      <a:pt x="395" y="211"/>
                    </a:lnTo>
                    <a:lnTo>
                      <a:pt x="395" y="211"/>
                    </a:lnTo>
                    <a:close/>
                    <a:moveTo>
                      <a:pt x="397" y="3"/>
                    </a:moveTo>
                    <a:lnTo>
                      <a:pt x="399" y="3"/>
                    </a:lnTo>
                    <a:lnTo>
                      <a:pt x="397" y="3"/>
                    </a:lnTo>
                    <a:close/>
                    <a:moveTo>
                      <a:pt x="400" y="0"/>
                    </a:moveTo>
                    <a:lnTo>
                      <a:pt x="399" y="1"/>
                    </a:lnTo>
                    <a:lnTo>
                      <a:pt x="398" y="1"/>
                    </a:lnTo>
                    <a:lnTo>
                      <a:pt x="397" y="2"/>
                    </a:lnTo>
                    <a:lnTo>
                      <a:pt x="395" y="3"/>
                    </a:lnTo>
                    <a:lnTo>
                      <a:pt x="6" y="228"/>
                    </a:lnTo>
                    <a:lnTo>
                      <a:pt x="154" y="220"/>
                    </a:lnTo>
                    <a:lnTo>
                      <a:pt x="12" y="228"/>
                    </a:lnTo>
                    <a:lnTo>
                      <a:pt x="312" y="54"/>
                    </a:lnTo>
                    <a:lnTo>
                      <a:pt x="397" y="5"/>
                    </a:lnTo>
                    <a:lnTo>
                      <a:pt x="397" y="5"/>
                    </a:lnTo>
                    <a:lnTo>
                      <a:pt x="397" y="207"/>
                    </a:lnTo>
                    <a:lnTo>
                      <a:pt x="397" y="208"/>
                    </a:lnTo>
                    <a:lnTo>
                      <a:pt x="398" y="208"/>
                    </a:lnTo>
                    <a:lnTo>
                      <a:pt x="399" y="206"/>
                    </a:lnTo>
                    <a:lnTo>
                      <a:pt x="399" y="208"/>
                    </a:lnTo>
                    <a:lnTo>
                      <a:pt x="400" y="208"/>
                    </a:lnTo>
                    <a:lnTo>
                      <a:pt x="400" y="106"/>
                    </a:lnTo>
                    <a:lnTo>
                      <a:pt x="400" y="2"/>
                    </a:lnTo>
                    <a:lnTo>
                      <a:pt x="400" y="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452"/>
              <p:cNvSpPr>
                <a:spLocks noEditPoints="1"/>
              </p:cNvSpPr>
              <p:nvPr/>
            </p:nvSpPr>
            <p:spPr bwMode="auto">
              <a:xfrm>
                <a:off x="3339" y="2298"/>
                <a:ext cx="400" cy="232"/>
              </a:xfrm>
              <a:custGeom>
                <a:avLst/>
                <a:gdLst>
                  <a:gd name="T0" fmla="*/ 4 w 400"/>
                  <a:gd name="T1" fmla="*/ 230 h 232"/>
                  <a:gd name="T2" fmla="*/ 0 w 400"/>
                  <a:gd name="T3" fmla="*/ 232 h 232"/>
                  <a:gd name="T4" fmla="*/ 4 w 400"/>
                  <a:gd name="T5" fmla="*/ 232 h 232"/>
                  <a:gd name="T6" fmla="*/ 6 w 400"/>
                  <a:gd name="T7" fmla="*/ 232 h 232"/>
                  <a:gd name="T8" fmla="*/ 4 w 400"/>
                  <a:gd name="T9" fmla="*/ 230 h 232"/>
                  <a:gd name="T10" fmla="*/ 395 w 400"/>
                  <a:gd name="T11" fmla="*/ 211 h 232"/>
                  <a:gd name="T12" fmla="*/ 11 w 400"/>
                  <a:gd name="T13" fmla="*/ 232 h 232"/>
                  <a:gd name="T14" fmla="*/ 395 w 400"/>
                  <a:gd name="T15" fmla="*/ 211 h 232"/>
                  <a:gd name="T16" fmla="*/ 395 w 400"/>
                  <a:gd name="T17" fmla="*/ 211 h 232"/>
                  <a:gd name="T18" fmla="*/ 397 w 400"/>
                  <a:gd name="T19" fmla="*/ 3 h 232"/>
                  <a:gd name="T20" fmla="*/ 399 w 400"/>
                  <a:gd name="T21" fmla="*/ 3 h 232"/>
                  <a:gd name="T22" fmla="*/ 397 w 400"/>
                  <a:gd name="T23" fmla="*/ 3 h 232"/>
                  <a:gd name="T24" fmla="*/ 400 w 400"/>
                  <a:gd name="T25" fmla="*/ 0 h 232"/>
                  <a:gd name="T26" fmla="*/ 399 w 400"/>
                  <a:gd name="T27" fmla="*/ 1 h 232"/>
                  <a:gd name="T28" fmla="*/ 398 w 400"/>
                  <a:gd name="T29" fmla="*/ 1 h 232"/>
                  <a:gd name="T30" fmla="*/ 397 w 400"/>
                  <a:gd name="T31" fmla="*/ 2 h 232"/>
                  <a:gd name="T32" fmla="*/ 395 w 400"/>
                  <a:gd name="T33" fmla="*/ 3 h 232"/>
                  <a:gd name="T34" fmla="*/ 6 w 400"/>
                  <a:gd name="T35" fmla="*/ 228 h 232"/>
                  <a:gd name="T36" fmla="*/ 154 w 400"/>
                  <a:gd name="T37" fmla="*/ 220 h 232"/>
                  <a:gd name="T38" fmla="*/ 12 w 400"/>
                  <a:gd name="T39" fmla="*/ 228 h 232"/>
                  <a:gd name="T40" fmla="*/ 312 w 400"/>
                  <a:gd name="T41" fmla="*/ 54 h 232"/>
                  <a:gd name="T42" fmla="*/ 397 w 400"/>
                  <a:gd name="T43" fmla="*/ 5 h 232"/>
                  <a:gd name="T44" fmla="*/ 397 w 400"/>
                  <a:gd name="T45" fmla="*/ 5 h 232"/>
                  <a:gd name="T46" fmla="*/ 397 w 400"/>
                  <a:gd name="T47" fmla="*/ 207 h 232"/>
                  <a:gd name="T48" fmla="*/ 397 w 400"/>
                  <a:gd name="T49" fmla="*/ 208 h 232"/>
                  <a:gd name="T50" fmla="*/ 398 w 400"/>
                  <a:gd name="T51" fmla="*/ 208 h 232"/>
                  <a:gd name="T52" fmla="*/ 399 w 400"/>
                  <a:gd name="T53" fmla="*/ 206 h 232"/>
                  <a:gd name="T54" fmla="*/ 399 w 400"/>
                  <a:gd name="T55" fmla="*/ 208 h 232"/>
                  <a:gd name="T56" fmla="*/ 400 w 400"/>
                  <a:gd name="T57" fmla="*/ 208 h 232"/>
                  <a:gd name="T58" fmla="*/ 400 w 400"/>
                  <a:gd name="T59" fmla="*/ 106 h 232"/>
                  <a:gd name="T60" fmla="*/ 400 w 400"/>
                  <a:gd name="T61" fmla="*/ 2 h 232"/>
                  <a:gd name="T62" fmla="*/ 400 w 400"/>
                  <a:gd name="T63" fmla="*/ 0 h 232"/>
                  <a:gd name="T64" fmla="*/ 400 w 400"/>
                  <a:gd name="T6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232">
                    <a:moveTo>
                      <a:pt x="4" y="230"/>
                    </a:moveTo>
                    <a:lnTo>
                      <a:pt x="0" y="232"/>
                    </a:lnTo>
                    <a:lnTo>
                      <a:pt x="4" y="232"/>
                    </a:lnTo>
                    <a:lnTo>
                      <a:pt x="6" y="232"/>
                    </a:lnTo>
                    <a:lnTo>
                      <a:pt x="4" y="230"/>
                    </a:lnTo>
                    <a:moveTo>
                      <a:pt x="395" y="211"/>
                    </a:moveTo>
                    <a:lnTo>
                      <a:pt x="11" y="232"/>
                    </a:lnTo>
                    <a:lnTo>
                      <a:pt x="395" y="211"/>
                    </a:lnTo>
                    <a:lnTo>
                      <a:pt x="395" y="211"/>
                    </a:lnTo>
                    <a:moveTo>
                      <a:pt x="397" y="3"/>
                    </a:moveTo>
                    <a:lnTo>
                      <a:pt x="399" y="3"/>
                    </a:lnTo>
                    <a:lnTo>
                      <a:pt x="397" y="3"/>
                    </a:lnTo>
                    <a:moveTo>
                      <a:pt x="400" y="0"/>
                    </a:moveTo>
                    <a:lnTo>
                      <a:pt x="399" y="1"/>
                    </a:lnTo>
                    <a:lnTo>
                      <a:pt x="398" y="1"/>
                    </a:lnTo>
                    <a:lnTo>
                      <a:pt x="397" y="2"/>
                    </a:lnTo>
                    <a:lnTo>
                      <a:pt x="395" y="3"/>
                    </a:lnTo>
                    <a:lnTo>
                      <a:pt x="6" y="228"/>
                    </a:lnTo>
                    <a:lnTo>
                      <a:pt x="154" y="220"/>
                    </a:lnTo>
                    <a:lnTo>
                      <a:pt x="12" y="228"/>
                    </a:lnTo>
                    <a:lnTo>
                      <a:pt x="312" y="54"/>
                    </a:lnTo>
                    <a:lnTo>
                      <a:pt x="397" y="5"/>
                    </a:lnTo>
                    <a:lnTo>
                      <a:pt x="397" y="5"/>
                    </a:lnTo>
                    <a:lnTo>
                      <a:pt x="397" y="207"/>
                    </a:lnTo>
                    <a:lnTo>
                      <a:pt x="397" y="208"/>
                    </a:lnTo>
                    <a:lnTo>
                      <a:pt x="398" y="208"/>
                    </a:lnTo>
                    <a:lnTo>
                      <a:pt x="399" y="206"/>
                    </a:lnTo>
                    <a:lnTo>
                      <a:pt x="399" y="208"/>
                    </a:lnTo>
                    <a:lnTo>
                      <a:pt x="400" y="208"/>
                    </a:lnTo>
                    <a:lnTo>
                      <a:pt x="400" y="106"/>
                    </a:lnTo>
                    <a:lnTo>
                      <a:pt x="400" y="2"/>
                    </a:lnTo>
                    <a:lnTo>
                      <a:pt x="400" y="0"/>
                    </a:lnTo>
                    <a:lnTo>
                      <a:pt x="4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453"/>
              <p:cNvSpPr>
                <a:spLocks noEditPoints="1"/>
              </p:cNvSpPr>
              <p:nvPr/>
            </p:nvSpPr>
            <p:spPr bwMode="auto">
              <a:xfrm>
                <a:off x="3591" y="2504"/>
                <a:ext cx="374" cy="393"/>
              </a:xfrm>
              <a:custGeom>
                <a:avLst/>
                <a:gdLst>
                  <a:gd name="T0" fmla="*/ 0 w 374"/>
                  <a:gd name="T1" fmla="*/ 216 h 393"/>
                  <a:gd name="T2" fmla="*/ 0 w 374"/>
                  <a:gd name="T3" fmla="*/ 216 h 393"/>
                  <a:gd name="T4" fmla="*/ 0 w 374"/>
                  <a:gd name="T5" fmla="*/ 216 h 393"/>
                  <a:gd name="T6" fmla="*/ 2 w 374"/>
                  <a:gd name="T7" fmla="*/ 217 h 393"/>
                  <a:gd name="T8" fmla="*/ 0 w 374"/>
                  <a:gd name="T9" fmla="*/ 216 h 393"/>
                  <a:gd name="T10" fmla="*/ 12 w 374"/>
                  <a:gd name="T11" fmla="*/ 199 h 393"/>
                  <a:gd name="T12" fmla="*/ 2 w 374"/>
                  <a:gd name="T13" fmla="*/ 213 h 393"/>
                  <a:gd name="T14" fmla="*/ 2 w 374"/>
                  <a:gd name="T15" fmla="*/ 213 h 393"/>
                  <a:gd name="T16" fmla="*/ 12 w 374"/>
                  <a:gd name="T17" fmla="*/ 199 h 393"/>
                  <a:gd name="T18" fmla="*/ 370 w 374"/>
                  <a:gd name="T19" fmla="*/ 389 h 393"/>
                  <a:gd name="T20" fmla="*/ 372 w 374"/>
                  <a:gd name="T21" fmla="*/ 388 h 393"/>
                  <a:gd name="T22" fmla="*/ 370 w 374"/>
                  <a:gd name="T23" fmla="*/ 389 h 393"/>
                  <a:gd name="T24" fmla="*/ 5 w 374"/>
                  <a:gd name="T25" fmla="*/ 215 h 393"/>
                  <a:gd name="T26" fmla="*/ 147 w 374"/>
                  <a:gd name="T27" fmla="*/ 6 h 393"/>
                  <a:gd name="T28" fmla="*/ 366 w 374"/>
                  <a:gd name="T29" fmla="*/ 386 h 393"/>
                  <a:gd name="T30" fmla="*/ 366 w 374"/>
                  <a:gd name="T31" fmla="*/ 386 h 393"/>
                  <a:gd name="T32" fmla="*/ 5 w 374"/>
                  <a:gd name="T33" fmla="*/ 215 h 393"/>
                  <a:gd name="T34" fmla="*/ 149 w 374"/>
                  <a:gd name="T35" fmla="*/ 3 h 393"/>
                  <a:gd name="T36" fmla="*/ 3 w 374"/>
                  <a:gd name="T37" fmla="*/ 216 h 393"/>
                  <a:gd name="T38" fmla="*/ 3 w 374"/>
                  <a:gd name="T39" fmla="*/ 218 h 393"/>
                  <a:gd name="T40" fmla="*/ 3 w 374"/>
                  <a:gd name="T41" fmla="*/ 218 h 393"/>
                  <a:gd name="T42" fmla="*/ 364 w 374"/>
                  <a:gd name="T43" fmla="*/ 388 h 393"/>
                  <a:gd name="T44" fmla="*/ 364 w 374"/>
                  <a:gd name="T45" fmla="*/ 388 h 393"/>
                  <a:gd name="T46" fmla="*/ 366 w 374"/>
                  <a:gd name="T47" fmla="*/ 389 h 393"/>
                  <a:gd name="T48" fmla="*/ 370 w 374"/>
                  <a:gd name="T49" fmla="*/ 390 h 393"/>
                  <a:gd name="T50" fmla="*/ 370 w 374"/>
                  <a:gd name="T51" fmla="*/ 390 h 393"/>
                  <a:gd name="T52" fmla="*/ 372 w 374"/>
                  <a:gd name="T53" fmla="*/ 391 h 393"/>
                  <a:gd name="T54" fmla="*/ 374 w 374"/>
                  <a:gd name="T55" fmla="*/ 393 h 393"/>
                  <a:gd name="T56" fmla="*/ 374 w 374"/>
                  <a:gd name="T57" fmla="*/ 390 h 393"/>
                  <a:gd name="T58" fmla="*/ 373 w 374"/>
                  <a:gd name="T59" fmla="*/ 390 h 393"/>
                  <a:gd name="T60" fmla="*/ 373 w 374"/>
                  <a:gd name="T61" fmla="*/ 390 h 393"/>
                  <a:gd name="T62" fmla="*/ 372 w 374"/>
                  <a:gd name="T63" fmla="*/ 388 h 393"/>
                  <a:gd name="T64" fmla="*/ 371 w 374"/>
                  <a:gd name="T65" fmla="*/ 387 h 393"/>
                  <a:gd name="T66" fmla="*/ 151 w 374"/>
                  <a:gd name="T67" fmla="*/ 6 h 393"/>
                  <a:gd name="T68" fmla="*/ 149 w 374"/>
                  <a:gd name="T69" fmla="*/ 3 h 393"/>
                  <a:gd name="T70" fmla="*/ 147 w 374"/>
                  <a:gd name="T71" fmla="*/ 0 h 393"/>
                  <a:gd name="T72" fmla="*/ 146 w 374"/>
                  <a:gd name="T73" fmla="*/ 2 h 393"/>
                  <a:gd name="T74" fmla="*/ 147 w 374"/>
                  <a:gd name="T75" fmla="*/ 2 h 393"/>
                  <a:gd name="T76" fmla="*/ 147 w 374"/>
                  <a:gd name="T77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4" h="393">
                    <a:moveTo>
                      <a:pt x="0" y="216"/>
                    </a:moveTo>
                    <a:lnTo>
                      <a:pt x="0" y="216"/>
                    </a:lnTo>
                    <a:lnTo>
                      <a:pt x="0" y="216"/>
                    </a:lnTo>
                    <a:lnTo>
                      <a:pt x="2" y="217"/>
                    </a:lnTo>
                    <a:lnTo>
                      <a:pt x="0" y="216"/>
                    </a:lnTo>
                    <a:close/>
                    <a:moveTo>
                      <a:pt x="12" y="199"/>
                    </a:moveTo>
                    <a:lnTo>
                      <a:pt x="2" y="213"/>
                    </a:lnTo>
                    <a:lnTo>
                      <a:pt x="2" y="213"/>
                    </a:lnTo>
                    <a:lnTo>
                      <a:pt x="12" y="199"/>
                    </a:lnTo>
                    <a:close/>
                    <a:moveTo>
                      <a:pt x="370" y="389"/>
                    </a:moveTo>
                    <a:lnTo>
                      <a:pt x="372" y="388"/>
                    </a:lnTo>
                    <a:lnTo>
                      <a:pt x="370" y="389"/>
                    </a:lnTo>
                    <a:close/>
                    <a:moveTo>
                      <a:pt x="5" y="215"/>
                    </a:moveTo>
                    <a:lnTo>
                      <a:pt x="147" y="6"/>
                    </a:lnTo>
                    <a:lnTo>
                      <a:pt x="366" y="386"/>
                    </a:lnTo>
                    <a:lnTo>
                      <a:pt x="366" y="386"/>
                    </a:lnTo>
                    <a:lnTo>
                      <a:pt x="5" y="215"/>
                    </a:lnTo>
                    <a:close/>
                    <a:moveTo>
                      <a:pt x="149" y="3"/>
                    </a:moveTo>
                    <a:lnTo>
                      <a:pt x="3" y="216"/>
                    </a:lnTo>
                    <a:lnTo>
                      <a:pt x="3" y="218"/>
                    </a:lnTo>
                    <a:lnTo>
                      <a:pt x="3" y="218"/>
                    </a:lnTo>
                    <a:lnTo>
                      <a:pt x="364" y="388"/>
                    </a:lnTo>
                    <a:lnTo>
                      <a:pt x="364" y="388"/>
                    </a:lnTo>
                    <a:lnTo>
                      <a:pt x="366" y="389"/>
                    </a:lnTo>
                    <a:lnTo>
                      <a:pt x="370" y="390"/>
                    </a:lnTo>
                    <a:lnTo>
                      <a:pt x="370" y="390"/>
                    </a:lnTo>
                    <a:lnTo>
                      <a:pt x="372" y="391"/>
                    </a:lnTo>
                    <a:lnTo>
                      <a:pt x="374" y="393"/>
                    </a:lnTo>
                    <a:lnTo>
                      <a:pt x="374" y="390"/>
                    </a:lnTo>
                    <a:lnTo>
                      <a:pt x="373" y="390"/>
                    </a:lnTo>
                    <a:lnTo>
                      <a:pt x="373" y="390"/>
                    </a:lnTo>
                    <a:lnTo>
                      <a:pt x="372" y="388"/>
                    </a:lnTo>
                    <a:lnTo>
                      <a:pt x="371" y="387"/>
                    </a:lnTo>
                    <a:lnTo>
                      <a:pt x="151" y="6"/>
                    </a:lnTo>
                    <a:lnTo>
                      <a:pt x="149" y="3"/>
                    </a:lnTo>
                    <a:close/>
                    <a:moveTo>
                      <a:pt x="147" y="0"/>
                    </a:moveTo>
                    <a:lnTo>
                      <a:pt x="146" y="2"/>
                    </a:lnTo>
                    <a:lnTo>
                      <a:pt x="147" y="2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454"/>
              <p:cNvSpPr>
                <a:spLocks noEditPoints="1"/>
              </p:cNvSpPr>
              <p:nvPr/>
            </p:nvSpPr>
            <p:spPr bwMode="auto">
              <a:xfrm>
                <a:off x="3591" y="2504"/>
                <a:ext cx="374" cy="393"/>
              </a:xfrm>
              <a:custGeom>
                <a:avLst/>
                <a:gdLst>
                  <a:gd name="T0" fmla="*/ 0 w 374"/>
                  <a:gd name="T1" fmla="*/ 216 h 393"/>
                  <a:gd name="T2" fmla="*/ 0 w 374"/>
                  <a:gd name="T3" fmla="*/ 216 h 393"/>
                  <a:gd name="T4" fmla="*/ 0 w 374"/>
                  <a:gd name="T5" fmla="*/ 216 h 393"/>
                  <a:gd name="T6" fmla="*/ 2 w 374"/>
                  <a:gd name="T7" fmla="*/ 217 h 393"/>
                  <a:gd name="T8" fmla="*/ 0 w 374"/>
                  <a:gd name="T9" fmla="*/ 216 h 393"/>
                  <a:gd name="T10" fmla="*/ 12 w 374"/>
                  <a:gd name="T11" fmla="*/ 199 h 393"/>
                  <a:gd name="T12" fmla="*/ 2 w 374"/>
                  <a:gd name="T13" fmla="*/ 213 h 393"/>
                  <a:gd name="T14" fmla="*/ 2 w 374"/>
                  <a:gd name="T15" fmla="*/ 213 h 393"/>
                  <a:gd name="T16" fmla="*/ 12 w 374"/>
                  <a:gd name="T17" fmla="*/ 199 h 393"/>
                  <a:gd name="T18" fmla="*/ 370 w 374"/>
                  <a:gd name="T19" fmla="*/ 389 h 393"/>
                  <a:gd name="T20" fmla="*/ 372 w 374"/>
                  <a:gd name="T21" fmla="*/ 388 h 393"/>
                  <a:gd name="T22" fmla="*/ 370 w 374"/>
                  <a:gd name="T23" fmla="*/ 389 h 393"/>
                  <a:gd name="T24" fmla="*/ 5 w 374"/>
                  <a:gd name="T25" fmla="*/ 215 h 393"/>
                  <a:gd name="T26" fmla="*/ 147 w 374"/>
                  <a:gd name="T27" fmla="*/ 6 h 393"/>
                  <a:gd name="T28" fmla="*/ 366 w 374"/>
                  <a:gd name="T29" fmla="*/ 386 h 393"/>
                  <a:gd name="T30" fmla="*/ 366 w 374"/>
                  <a:gd name="T31" fmla="*/ 386 h 393"/>
                  <a:gd name="T32" fmla="*/ 5 w 374"/>
                  <a:gd name="T33" fmla="*/ 215 h 393"/>
                  <a:gd name="T34" fmla="*/ 149 w 374"/>
                  <a:gd name="T35" fmla="*/ 3 h 393"/>
                  <a:gd name="T36" fmla="*/ 3 w 374"/>
                  <a:gd name="T37" fmla="*/ 216 h 393"/>
                  <a:gd name="T38" fmla="*/ 3 w 374"/>
                  <a:gd name="T39" fmla="*/ 218 h 393"/>
                  <a:gd name="T40" fmla="*/ 3 w 374"/>
                  <a:gd name="T41" fmla="*/ 218 h 393"/>
                  <a:gd name="T42" fmla="*/ 364 w 374"/>
                  <a:gd name="T43" fmla="*/ 388 h 393"/>
                  <a:gd name="T44" fmla="*/ 364 w 374"/>
                  <a:gd name="T45" fmla="*/ 388 h 393"/>
                  <a:gd name="T46" fmla="*/ 366 w 374"/>
                  <a:gd name="T47" fmla="*/ 389 h 393"/>
                  <a:gd name="T48" fmla="*/ 370 w 374"/>
                  <a:gd name="T49" fmla="*/ 390 h 393"/>
                  <a:gd name="T50" fmla="*/ 370 w 374"/>
                  <a:gd name="T51" fmla="*/ 390 h 393"/>
                  <a:gd name="T52" fmla="*/ 372 w 374"/>
                  <a:gd name="T53" fmla="*/ 391 h 393"/>
                  <a:gd name="T54" fmla="*/ 374 w 374"/>
                  <a:gd name="T55" fmla="*/ 393 h 393"/>
                  <a:gd name="T56" fmla="*/ 374 w 374"/>
                  <a:gd name="T57" fmla="*/ 390 h 393"/>
                  <a:gd name="T58" fmla="*/ 373 w 374"/>
                  <a:gd name="T59" fmla="*/ 390 h 393"/>
                  <a:gd name="T60" fmla="*/ 373 w 374"/>
                  <a:gd name="T61" fmla="*/ 390 h 393"/>
                  <a:gd name="T62" fmla="*/ 372 w 374"/>
                  <a:gd name="T63" fmla="*/ 388 h 393"/>
                  <a:gd name="T64" fmla="*/ 371 w 374"/>
                  <a:gd name="T65" fmla="*/ 387 h 393"/>
                  <a:gd name="T66" fmla="*/ 151 w 374"/>
                  <a:gd name="T67" fmla="*/ 6 h 393"/>
                  <a:gd name="T68" fmla="*/ 149 w 374"/>
                  <a:gd name="T69" fmla="*/ 3 h 393"/>
                  <a:gd name="T70" fmla="*/ 147 w 374"/>
                  <a:gd name="T71" fmla="*/ 0 h 393"/>
                  <a:gd name="T72" fmla="*/ 146 w 374"/>
                  <a:gd name="T73" fmla="*/ 2 h 393"/>
                  <a:gd name="T74" fmla="*/ 147 w 374"/>
                  <a:gd name="T75" fmla="*/ 2 h 393"/>
                  <a:gd name="T76" fmla="*/ 147 w 374"/>
                  <a:gd name="T77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4" h="393">
                    <a:moveTo>
                      <a:pt x="0" y="216"/>
                    </a:moveTo>
                    <a:lnTo>
                      <a:pt x="0" y="216"/>
                    </a:lnTo>
                    <a:lnTo>
                      <a:pt x="0" y="216"/>
                    </a:lnTo>
                    <a:lnTo>
                      <a:pt x="2" y="217"/>
                    </a:lnTo>
                    <a:lnTo>
                      <a:pt x="0" y="216"/>
                    </a:lnTo>
                    <a:moveTo>
                      <a:pt x="12" y="199"/>
                    </a:moveTo>
                    <a:lnTo>
                      <a:pt x="2" y="213"/>
                    </a:lnTo>
                    <a:lnTo>
                      <a:pt x="2" y="213"/>
                    </a:lnTo>
                    <a:lnTo>
                      <a:pt x="12" y="199"/>
                    </a:lnTo>
                    <a:moveTo>
                      <a:pt x="370" y="389"/>
                    </a:moveTo>
                    <a:lnTo>
                      <a:pt x="372" y="388"/>
                    </a:lnTo>
                    <a:lnTo>
                      <a:pt x="370" y="389"/>
                    </a:lnTo>
                    <a:moveTo>
                      <a:pt x="5" y="215"/>
                    </a:moveTo>
                    <a:lnTo>
                      <a:pt x="147" y="6"/>
                    </a:lnTo>
                    <a:lnTo>
                      <a:pt x="366" y="386"/>
                    </a:lnTo>
                    <a:lnTo>
                      <a:pt x="366" y="386"/>
                    </a:lnTo>
                    <a:lnTo>
                      <a:pt x="5" y="215"/>
                    </a:lnTo>
                    <a:moveTo>
                      <a:pt x="149" y="3"/>
                    </a:moveTo>
                    <a:lnTo>
                      <a:pt x="3" y="216"/>
                    </a:lnTo>
                    <a:lnTo>
                      <a:pt x="3" y="218"/>
                    </a:lnTo>
                    <a:lnTo>
                      <a:pt x="3" y="218"/>
                    </a:lnTo>
                    <a:lnTo>
                      <a:pt x="364" y="388"/>
                    </a:lnTo>
                    <a:lnTo>
                      <a:pt x="364" y="388"/>
                    </a:lnTo>
                    <a:lnTo>
                      <a:pt x="366" y="389"/>
                    </a:lnTo>
                    <a:lnTo>
                      <a:pt x="370" y="390"/>
                    </a:lnTo>
                    <a:lnTo>
                      <a:pt x="370" y="390"/>
                    </a:lnTo>
                    <a:lnTo>
                      <a:pt x="372" y="391"/>
                    </a:lnTo>
                    <a:lnTo>
                      <a:pt x="374" y="393"/>
                    </a:lnTo>
                    <a:lnTo>
                      <a:pt x="374" y="390"/>
                    </a:lnTo>
                    <a:lnTo>
                      <a:pt x="373" y="390"/>
                    </a:lnTo>
                    <a:lnTo>
                      <a:pt x="373" y="390"/>
                    </a:lnTo>
                    <a:lnTo>
                      <a:pt x="372" y="388"/>
                    </a:lnTo>
                    <a:lnTo>
                      <a:pt x="371" y="387"/>
                    </a:lnTo>
                    <a:lnTo>
                      <a:pt x="151" y="6"/>
                    </a:lnTo>
                    <a:lnTo>
                      <a:pt x="149" y="3"/>
                    </a:lnTo>
                    <a:moveTo>
                      <a:pt x="147" y="0"/>
                    </a:moveTo>
                    <a:lnTo>
                      <a:pt x="146" y="2"/>
                    </a:lnTo>
                    <a:lnTo>
                      <a:pt x="147" y="2"/>
                    </a:lnTo>
                    <a:lnTo>
                      <a:pt x="14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455"/>
              <p:cNvSpPr>
                <a:spLocks noEditPoints="1"/>
              </p:cNvSpPr>
              <p:nvPr/>
            </p:nvSpPr>
            <p:spPr bwMode="auto">
              <a:xfrm>
                <a:off x="3341" y="2506"/>
                <a:ext cx="400" cy="216"/>
              </a:xfrm>
              <a:custGeom>
                <a:avLst/>
                <a:gdLst>
                  <a:gd name="T0" fmla="*/ 9 w 400"/>
                  <a:gd name="T1" fmla="*/ 24 h 216"/>
                  <a:gd name="T2" fmla="*/ 9 w 400"/>
                  <a:gd name="T3" fmla="*/ 24 h 216"/>
                  <a:gd name="T4" fmla="*/ 393 w 400"/>
                  <a:gd name="T5" fmla="*/ 3 h 216"/>
                  <a:gd name="T6" fmla="*/ 262 w 400"/>
                  <a:gd name="T7" fmla="*/ 197 h 216"/>
                  <a:gd name="T8" fmla="*/ 252 w 400"/>
                  <a:gd name="T9" fmla="*/ 211 h 216"/>
                  <a:gd name="T10" fmla="*/ 252 w 400"/>
                  <a:gd name="T11" fmla="*/ 211 h 216"/>
                  <a:gd name="T12" fmla="*/ 9 w 400"/>
                  <a:gd name="T13" fmla="*/ 24 h 216"/>
                  <a:gd name="T14" fmla="*/ 400 w 400"/>
                  <a:gd name="T15" fmla="*/ 0 h 216"/>
                  <a:gd name="T16" fmla="*/ 398 w 400"/>
                  <a:gd name="T17" fmla="*/ 0 h 216"/>
                  <a:gd name="T18" fmla="*/ 397 w 400"/>
                  <a:gd name="T19" fmla="*/ 0 h 216"/>
                  <a:gd name="T20" fmla="*/ 396 w 400"/>
                  <a:gd name="T21" fmla="*/ 0 h 216"/>
                  <a:gd name="T22" fmla="*/ 395 w 400"/>
                  <a:gd name="T23" fmla="*/ 0 h 216"/>
                  <a:gd name="T24" fmla="*/ 394 w 400"/>
                  <a:gd name="T25" fmla="*/ 0 h 216"/>
                  <a:gd name="T26" fmla="*/ 152 w 400"/>
                  <a:gd name="T27" fmla="*/ 12 h 216"/>
                  <a:gd name="T28" fmla="*/ 4 w 400"/>
                  <a:gd name="T29" fmla="*/ 20 h 216"/>
                  <a:gd name="T30" fmla="*/ 3 w 400"/>
                  <a:gd name="T31" fmla="*/ 20 h 216"/>
                  <a:gd name="T32" fmla="*/ 1 w 400"/>
                  <a:gd name="T33" fmla="*/ 20 h 216"/>
                  <a:gd name="T34" fmla="*/ 1 w 400"/>
                  <a:gd name="T35" fmla="*/ 20 h 216"/>
                  <a:gd name="T36" fmla="*/ 0 w 400"/>
                  <a:gd name="T37" fmla="*/ 21 h 216"/>
                  <a:gd name="T38" fmla="*/ 1 w 400"/>
                  <a:gd name="T39" fmla="*/ 21 h 216"/>
                  <a:gd name="T40" fmla="*/ 1 w 400"/>
                  <a:gd name="T41" fmla="*/ 21 h 216"/>
                  <a:gd name="T42" fmla="*/ 2 w 400"/>
                  <a:gd name="T43" fmla="*/ 22 h 216"/>
                  <a:gd name="T44" fmla="*/ 4 w 400"/>
                  <a:gd name="T45" fmla="*/ 24 h 216"/>
                  <a:gd name="T46" fmla="*/ 4 w 400"/>
                  <a:gd name="T47" fmla="*/ 24 h 216"/>
                  <a:gd name="T48" fmla="*/ 5 w 400"/>
                  <a:gd name="T49" fmla="*/ 25 h 216"/>
                  <a:gd name="T50" fmla="*/ 157 w 400"/>
                  <a:gd name="T51" fmla="*/ 143 h 216"/>
                  <a:gd name="T52" fmla="*/ 250 w 400"/>
                  <a:gd name="T53" fmla="*/ 214 h 216"/>
                  <a:gd name="T54" fmla="*/ 252 w 400"/>
                  <a:gd name="T55" fmla="*/ 215 h 216"/>
                  <a:gd name="T56" fmla="*/ 253 w 400"/>
                  <a:gd name="T57" fmla="*/ 216 h 216"/>
                  <a:gd name="T58" fmla="*/ 253 w 400"/>
                  <a:gd name="T59" fmla="*/ 216 h 216"/>
                  <a:gd name="T60" fmla="*/ 253 w 400"/>
                  <a:gd name="T61" fmla="*/ 214 h 216"/>
                  <a:gd name="T62" fmla="*/ 399 w 400"/>
                  <a:gd name="T63" fmla="*/ 1 h 216"/>
                  <a:gd name="T64" fmla="*/ 400 w 400"/>
                  <a:gd name="T65" fmla="*/ 0 h 216"/>
                  <a:gd name="T66" fmla="*/ 400 w 400"/>
                  <a:gd name="T6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0" h="216">
                    <a:moveTo>
                      <a:pt x="9" y="24"/>
                    </a:moveTo>
                    <a:lnTo>
                      <a:pt x="9" y="24"/>
                    </a:lnTo>
                    <a:lnTo>
                      <a:pt x="393" y="3"/>
                    </a:lnTo>
                    <a:lnTo>
                      <a:pt x="262" y="197"/>
                    </a:lnTo>
                    <a:lnTo>
                      <a:pt x="252" y="211"/>
                    </a:lnTo>
                    <a:lnTo>
                      <a:pt x="252" y="211"/>
                    </a:lnTo>
                    <a:lnTo>
                      <a:pt x="9" y="24"/>
                    </a:lnTo>
                    <a:close/>
                    <a:moveTo>
                      <a:pt x="400" y="0"/>
                    </a:moveTo>
                    <a:lnTo>
                      <a:pt x="398" y="0"/>
                    </a:lnTo>
                    <a:lnTo>
                      <a:pt x="397" y="0"/>
                    </a:lnTo>
                    <a:lnTo>
                      <a:pt x="396" y="0"/>
                    </a:lnTo>
                    <a:lnTo>
                      <a:pt x="395" y="0"/>
                    </a:lnTo>
                    <a:lnTo>
                      <a:pt x="394" y="0"/>
                    </a:lnTo>
                    <a:lnTo>
                      <a:pt x="152" y="12"/>
                    </a:lnTo>
                    <a:lnTo>
                      <a:pt x="4" y="20"/>
                    </a:lnTo>
                    <a:lnTo>
                      <a:pt x="3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1"/>
                    </a:lnTo>
                    <a:lnTo>
                      <a:pt x="1" y="21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5" y="25"/>
                    </a:lnTo>
                    <a:lnTo>
                      <a:pt x="157" y="143"/>
                    </a:lnTo>
                    <a:lnTo>
                      <a:pt x="250" y="214"/>
                    </a:lnTo>
                    <a:lnTo>
                      <a:pt x="252" y="215"/>
                    </a:lnTo>
                    <a:lnTo>
                      <a:pt x="253" y="216"/>
                    </a:lnTo>
                    <a:lnTo>
                      <a:pt x="253" y="216"/>
                    </a:lnTo>
                    <a:lnTo>
                      <a:pt x="253" y="214"/>
                    </a:lnTo>
                    <a:lnTo>
                      <a:pt x="399" y="1"/>
                    </a:lnTo>
                    <a:lnTo>
                      <a:pt x="400" y="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456"/>
              <p:cNvSpPr>
                <a:spLocks noEditPoints="1"/>
              </p:cNvSpPr>
              <p:nvPr/>
            </p:nvSpPr>
            <p:spPr bwMode="auto">
              <a:xfrm>
                <a:off x="3341" y="2506"/>
                <a:ext cx="400" cy="216"/>
              </a:xfrm>
              <a:custGeom>
                <a:avLst/>
                <a:gdLst>
                  <a:gd name="T0" fmla="*/ 9 w 400"/>
                  <a:gd name="T1" fmla="*/ 24 h 216"/>
                  <a:gd name="T2" fmla="*/ 9 w 400"/>
                  <a:gd name="T3" fmla="*/ 24 h 216"/>
                  <a:gd name="T4" fmla="*/ 393 w 400"/>
                  <a:gd name="T5" fmla="*/ 3 h 216"/>
                  <a:gd name="T6" fmla="*/ 262 w 400"/>
                  <a:gd name="T7" fmla="*/ 197 h 216"/>
                  <a:gd name="T8" fmla="*/ 252 w 400"/>
                  <a:gd name="T9" fmla="*/ 211 h 216"/>
                  <a:gd name="T10" fmla="*/ 252 w 400"/>
                  <a:gd name="T11" fmla="*/ 211 h 216"/>
                  <a:gd name="T12" fmla="*/ 9 w 400"/>
                  <a:gd name="T13" fmla="*/ 24 h 216"/>
                  <a:gd name="T14" fmla="*/ 400 w 400"/>
                  <a:gd name="T15" fmla="*/ 0 h 216"/>
                  <a:gd name="T16" fmla="*/ 398 w 400"/>
                  <a:gd name="T17" fmla="*/ 0 h 216"/>
                  <a:gd name="T18" fmla="*/ 397 w 400"/>
                  <a:gd name="T19" fmla="*/ 0 h 216"/>
                  <a:gd name="T20" fmla="*/ 396 w 400"/>
                  <a:gd name="T21" fmla="*/ 0 h 216"/>
                  <a:gd name="T22" fmla="*/ 395 w 400"/>
                  <a:gd name="T23" fmla="*/ 0 h 216"/>
                  <a:gd name="T24" fmla="*/ 394 w 400"/>
                  <a:gd name="T25" fmla="*/ 0 h 216"/>
                  <a:gd name="T26" fmla="*/ 152 w 400"/>
                  <a:gd name="T27" fmla="*/ 12 h 216"/>
                  <a:gd name="T28" fmla="*/ 4 w 400"/>
                  <a:gd name="T29" fmla="*/ 20 h 216"/>
                  <a:gd name="T30" fmla="*/ 3 w 400"/>
                  <a:gd name="T31" fmla="*/ 20 h 216"/>
                  <a:gd name="T32" fmla="*/ 1 w 400"/>
                  <a:gd name="T33" fmla="*/ 20 h 216"/>
                  <a:gd name="T34" fmla="*/ 1 w 400"/>
                  <a:gd name="T35" fmla="*/ 20 h 216"/>
                  <a:gd name="T36" fmla="*/ 0 w 400"/>
                  <a:gd name="T37" fmla="*/ 21 h 216"/>
                  <a:gd name="T38" fmla="*/ 1 w 400"/>
                  <a:gd name="T39" fmla="*/ 21 h 216"/>
                  <a:gd name="T40" fmla="*/ 1 w 400"/>
                  <a:gd name="T41" fmla="*/ 21 h 216"/>
                  <a:gd name="T42" fmla="*/ 2 w 400"/>
                  <a:gd name="T43" fmla="*/ 22 h 216"/>
                  <a:gd name="T44" fmla="*/ 4 w 400"/>
                  <a:gd name="T45" fmla="*/ 24 h 216"/>
                  <a:gd name="T46" fmla="*/ 4 w 400"/>
                  <a:gd name="T47" fmla="*/ 24 h 216"/>
                  <a:gd name="T48" fmla="*/ 5 w 400"/>
                  <a:gd name="T49" fmla="*/ 25 h 216"/>
                  <a:gd name="T50" fmla="*/ 157 w 400"/>
                  <a:gd name="T51" fmla="*/ 143 h 216"/>
                  <a:gd name="T52" fmla="*/ 250 w 400"/>
                  <a:gd name="T53" fmla="*/ 214 h 216"/>
                  <a:gd name="T54" fmla="*/ 252 w 400"/>
                  <a:gd name="T55" fmla="*/ 215 h 216"/>
                  <a:gd name="T56" fmla="*/ 253 w 400"/>
                  <a:gd name="T57" fmla="*/ 216 h 216"/>
                  <a:gd name="T58" fmla="*/ 253 w 400"/>
                  <a:gd name="T59" fmla="*/ 216 h 216"/>
                  <a:gd name="T60" fmla="*/ 253 w 400"/>
                  <a:gd name="T61" fmla="*/ 214 h 216"/>
                  <a:gd name="T62" fmla="*/ 399 w 400"/>
                  <a:gd name="T63" fmla="*/ 1 h 216"/>
                  <a:gd name="T64" fmla="*/ 400 w 400"/>
                  <a:gd name="T65" fmla="*/ 0 h 216"/>
                  <a:gd name="T66" fmla="*/ 400 w 400"/>
                  <a:gd name="T6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0" h="216">
                    <a:moveTo>
                      <a:pt x="9" y="24"/>
                    </a:moveTo>
                    <a:lnTo>
                      <a:pt x="9" y="24"/>
                    </a:lnTo>
                    <a:lnTo>
                      <a:pt x="393" y="3"/>
                    </a:lnTo>
                    <a:lnTo>
                      <a:pt x="262" y="197"/>
                    </a:lnTo>
                    <a:lnTo>
                      <a:pt x="252" y="211"/>
                    </a:lnTo>
                    <a:lnTo>
                      <a:pt x="252" y="211"/>
                    </a:lnTo>
                    <a:lnTo>
                      <a:pt x="9" y="24"/>
                    </a:lnTo>
                    <a:moveTo>
                      <a:pt x="400" y="0"/>
                    </a:moveTo>
                    <a:lnTo>
                      <a:pt x="398" y="0"/>
                    </a:lnTo>
                    <a:lnTo>
                      <a:pt x="397" y="0"/>
                    </a:lnTo>
                    <a:lnTo>
                      <a:pt x="396" y="0"/>
                    </a:lnTo>
                    <a:lnTo>
                      <a:pt x="395" y="0"/>
                    </a:lnTo>
                    <a:lnTo>
                      <a:pt x="394" y="0"/>
                    </a:lnTo>
                    <a:lnTo>
                      <a:pt x="152" y="12"/>
                    </a:lnTo>
                    <a:lnTo>
                      <a:pt x="4" y="20"/>
                    </a:lnTo>
                    <a:lnTo>
                      <a:pt x="3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1"/>
                    </a:lnTo>
                    <a:lnTo>
                      <a:pt x="1" y="21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5" y="25"/>
                    </a:lnTo>
                    <a:lnTo>
                      <a:pt x="157" y="143"/>
                    </a:lnTo>
                    <a:lnTo>
                      <a:pt x="250" y="214"/>
                    </a:lnTo>
                    <a:lnTo>
                      <a:pt x="252" y="215"/>
                    </a:lnTo>
                    <a:lnTo>
                      <a:pt x="253" y="216"/>
                    </a:lnTo>
                    <a:lnTo>
                      <a:pt x="253" y="216"/>
                    </a:lnTo>
                    <a:lnTo>
                      <a:pt x="253" y="214"/>
                    </a:lnTo>
                    <a:lnTo>
                      <a:pt x="399" y="1"/>
                    </a:lnTo>
                    <a:lnTo>
                      <a:pt x="400" y="0"/>
                    </a:lnTo>
                    <a:lnTo>
                      <a:pt x="4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457"/>
              <p:cNvSpPr>
                <a:spLocks noEditPoints="1"/>
              </p:cNvSpPr>
              <p:nvPr/>
            </p:nvSpPr>
            <p:spPr bwMode="auto">
              <a:xfrm>
                <a:off x="2575" y="2712"/>
                <a:ext cx="408" cy="107"/>
              </a:xfrm>
              <a:custGeom>
                <a:avLst/>
                <a:gdLst>
                  <a:gd name="T0" fmla="*/ 24 w 408"/>
                  <a:gd name="T1" fmla="*/ 92 h 107"/>
                  <a:gd name="T2" fmla="*/ 24 w 408"/>
                  <a:gd name="T3" fmla="*/ 92 h 107"/>
                  <a:gd name="T4" fmla="*/ 137 w 408"/>
                  <a:gd name="T5" fmla="*/ 97 h 107"/>
                  <a:gd name="T6" fmla="*/ 24 w 408"/>
                  <a:gd name="T7" fmla="*/ 92 h 107"/>
                  <a:gd name="T8" fmla="*/ 9 w 408"/>
                  <a:gd name="T9" fmla="*/ 92 h 107"/>
                  <a:gd name="T10" fmla="*/ 0 w 408"/>
                  <a:gd name="T11" fmla="*/ 94 h 107"/>
                  <a:gd name="T12" fmla="*/ 5 w 408"/>
                  <a:gd name="T13" fmla="*/ 94 h 107"/>
                  <a:gd name="T14" fmla="*/ 9 w 408"/>
                  <a:gd name="T15" fmla="*/ 92 h 107"/>
                  <a:gd name="T16" fmla="*/ 9 w 408"/>
                  <a:gd name="T17" fmla="*/ 92 h 107"/>
                  <a:gd name="T18" fmla="*/ 403 w 408"/>
                  <a:gd name="T19" fmla="*/ 4 h 107"/>
                  <a:gd name="T20" fmla="*/ 355 w 408"/>
                  <a:gd name="T21" fmla="*/ 16 h 107"/>
                  <a:gd name="T22" fmla="*/ 396 w 408"/>
                  <a:gd name="T23" fmla="*/ 6 h 107"/>
                  <a:gd name="T24" fmla="*/ 293 w 408"/>
                  <a:gd name="T25" fmla="*/ 104 h 107"/>
                  <a:gd name="T26" fmla="*/ 292 w 408"/>
                  <a:gd name="T27" fmla="*/ 105 h 107"/>
                  <a:gd name="T28" fmla="*/ 292 w 408"/>
                  <a:gd name="T29" fmla="*/ 105 h 107"/>
                  <a:gd name="T30" fmla="*/ 296 w 408"/>
                  <a:gd name="T31" fmla="*/ 105 h 107"/>
                  <a:gd name="T32" fmla="*/ 293 w 408"/>
                  <a:gd name="T33" fmla="*/ 107 h 107"/>
                  <a:gd name="T34" fmla="*/ 294 w 408"/>
                  <a:gd name="T35" fmla="*/ 107 h 107"/>
                  <a:gd name="T36" fmla="*/ 403 w 408"/>
                  <a:gd name="T37" fmla="*/ 4 h 107"/>
                  <a:gd name="T38" fmla="*/ 394 w 408"/>
                  <a:gd name="T39" fmla="*/ 4 h 107"/>
                  <a:gd name="T40" fmla="*/ 394 w 408"/>
                  <a:gd name="T41" fmla="*/ 4 h 107"/>
                  <a:gd name="T42" fmla="*/ 18 w 408"/>
                  <a:gd name="T43" fmla="*/ 89 h 107"/>
                  <a:gd name="T44" fmla="*/ 18 w 408"/>
                  <a:gd name="T45" fmla="*/ 89 h 107"/>
                  <a:gd name="T46" fmla="*/ 394 w 408"/>
                  <a:gd name="T47" fmla="*/ 4 h 107"/>
                  <a:gd name="T48" fmla="*/ 408 w 408"/>
                  <a:gd name="T49" fmla="*/ 0 h 107"/>
                  <a:gd name="T50" fmla="*/ 404 w 408"/>
                  <a:gd name="T51" fmla="*/ 1 h 107"/>
                  <a:gd name="T52" fmla="*/ 402 w 408"/>
                  <a:gd name="T53" fmla="*/ 1 h 107"/>
                  <a:gd name="T54" fmla="*/ 402 w 408"/>
                  <a:gd name="T55" fmla="*/ 1 h 107"/>
                  <a:gd name="T56" fmla="*/ 405 w 408"/>
                  <a:gd name="T57" fmla="*/ 2 h 107"/>
                  <a:gd name="T58" fmla="*/ 408 w 408"/>
                  <a:gd name="T5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8" h="107">
                    <a:moveTo>
                      <a:pt x="24" y="92"/>
                    </a:moveTo>
                    <a:lnTo>
                      <a:pt x="24" y="92"/>
                    </a:lnTo>
                    <a:lnTo>
                      <a:pt x="137" y="97"/>
                    </a:lnTo>
                    <a:lnTo>
                      <a:pt x="24" y="92"/>
                    </a:lnTo>
                    <a:close/>
                    <a:moveTo>
                      <a:pt x="9" y="92"/>
                    </a:moveTo>
                    <a:lnTo>
                      <a:pt x="0" y="94"/>
                    </a:lnTo>
                    <a:lnTo>
                      <a:pt x="5" y="94"/>
                    </a:lnTo>
                    <a:lnTo>
                      <a:pt x="9" y="92"/>
                    </a:lnTo>
                    <a:lnTo>
                      <a:pt x="9" y="92"/>
                    </a:lnTo>
                    <a:close/>
                    <a:moveTo>
                      <a:pt x="403" y="4"/>
                    </a:moveTo>
                    <a:lnTo>
                      <a:pt x="355" y="16"/>
                    </a:lnTo>
                    <a:lnTo>
                      <a:pt x="396" y="6"/>
                    </a:lnTo>
                    <a:lnTo>
                      <a:pt x="293" y="104"/>
                    </a:lnTo>
                    <a:lnTo>
                      <a:pt x="292" y="105"/>
                    </a:lnTo>
                    <a:lnTo>
                      <a:pt x="292" y="105"/>
                    </a:lnTo>
                    <a:lnTo>
                      <a:pt x="296" y="105"/>
                    </a:lnTo>
                    <a:lnTo>
                      <a:pt x="293" y="107"/>
                    </a:lnTo>
                    <a:lnTo>
                      <a:pt x="294" y="107"/>
                    </a:lnTo>
                    <a:lnTo>
                      <a:pt x="403" y="4"/>
                    </a:lnTo>
                    <a:close/>
                    <a:moveTo>
                      <a:pt x="394" y="4"/>
                    </a:moveTo>
                    <a:lnTo>
                      <a:pt x="394" y="4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394" y="4"/>
                    </a:lnTo>
                    <a:close/>
                    <a:moveTo>
                      <a:pt x="408" y="0"/>
                    </a:moveTo>
                    <a:lnTo>
                      <a:pt x="404" y="1"/>
                    </a:lnTo>
                    <a:lnTo>
                      <a:pt x="402" y="1"/>
                    </a:lnTo>
                    <a:lnTo>
                      <a:pt x="402" y="1"/>
                    </a:lnTo>
                    <a:lnTo>
                      <a:pt x="405" y="2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458"/>
              <p:cNvSpPr>
                <a:spLocks noEditPoints="1"/>
              </p:cNvSpPr>
              <p:nvPr/>
            </p:nvSpPr>
            <p:spPr bwMode="auto">
              <a:xfrm>
                <a:off x="2575" y="2712"/>
                <a:ext cx="408" cy="107"/>
              </a:xfrm>
              <a:custGeom>
                <a:avLst/>
                <a:gdLst>
                  <a:gd name="T0" fmla="*/ 24 w 408"/>
                  <a:gd name="T1" fmla="*/ 92 h 107"/>
                  <a:gd name="T2" fmla="*/ 24 w 408"/>
                  <a:gd name="T3" fmla="*/ 92 h 107"/>
                  <a:gd name="T4" fmla="*/ 137 w 408"/>
                  <a:gd name="T5" fmla="*/ 97 h 107"/>
                  <a:gd name="T6" fmla="*/ 24 w 408"/>
                  <a:gd name="T7" fmla="*/ 92 h 107"/>
                  <a:gd name="T8" fmla="*/ 9 w 408"/>
                  <a:gd name="T9" fmla="*/ 92 h 107"/>
                  <a:gd name="T10" fmla="*/ 0 w 408"/>
                  <a:gd name="T11" fmla="*/ 94 h 107"/>
                  <a:gd name="T12" fmla="*/ 5 w 408"/>
                  <a:gd name="T13" fmla="*/ 94 h 107"/>
                  <a:gd name="T14" fmla="*/ 9 w 408"/>
                  <a:gd name="T15" fmla="*/ 92 h 107"/>
                  <a:gd name="T16" fmla="*/ 9 w 408"/>
                  <a:gd name="T17" fmla="*/ 92 h 107"/>
                  <a:gd name="T18" fmla="*/ 403 w 408"/>
                  <a:gd name="T19" fmla="*/ 4 h 107"/>
                  <a:gd name="T20" fmla="*/ 355 w 408"/>
                  <a:gd name="T21" fmla="*/ 16 h 107"/>
                  <a:gd name="T22" fmla="*/ 396 w 408"/>
                  <a:gd name="T23" fmla="*/ 6 h 107"/>
                  <a:gd name="T24" fmla="*/ 293 w 408"/>
                  <a:gd name="T25" fmla="*/ 104 h 107"/>
                  <a:gd name="T26" fmla="*/ 292 w 408"/>
                  <a:gd name="T27" fmla="*/ 105 h 107"/>
                  <a:gd name="T28" fmla="*/ 292 w 408"/>
                  <a:gd name="T29" fmla="*/ 105 h 107"/>
                  <a:gd name="T30" fmla="*/ 296 w 408"/>
                  <a:gd name="T31" fmla="*/ 105 h 107"/>
                  <a:gd name="T32" fmla="*/ 293 w 408"/>
                  <a:gd name="T33" fmla="*/ 107 h 107"/>
                  <a:gd name="T34" fmla="*/ 294 w 408"/>
                  <a:gd name="T35" fmla="*/ 107 h 107"/>
                  <a:gd name="T36" fmla="*/ 403 w 408"/>
                  <a:gd name="T37" fmla="*/ 4 h 107"/>
                  <a:gd name="T38" fmla="*/ 394 w 408"/>
                  <a:gd name="T39" fmla="*/ 4 h 107"/>
                  <a:gd name="T40" fmla="*/ 394 w 408"/>
                  <a:gd name="T41" fmla="*/ 4 h 107"/>
                  <a:gd name="T42" fmla="*/ 18 w 408"/>
                  <a:gd name="T43" fmla="*/ 89 h 107"/>
                  <a:gd name="T44" fmla="*/ 18 w 408"/>
                  <a:gd name="T45" fmla="*/ 89 h 107"/>
                  <a:gd name="T46" fmla="*/ 394 w 408"/>
                  <a:gd name="T47" fmla="*/ 4 h 107"/>
                  <a:gd name="T48" fmla="*/ 408 w 408"/>
                  <a:gd name="T49" fmla="*/ 0 h 107"/>
                  <a:gd name="T50" fmla="*/ 404 w 408"/>
                  <a:gd name="T51" fmla="*/ 1 h 107"/>
                  <a:gd name="T52" fmla="*/ 402 w 408"/>
                  <a:gd name="T53" fmla="*/ 1 h 107"/>
                  <a:gd name="T54" fmla="*/ 402 w 408"/>
                  <a:gd name="T55" fmla="*/ 1 h 107"/>
                  <a:gd name="T56" fmla="*/ 405 w 408"/>
                  <a:gd name="T57" fmla="*/ 2 h 107"/>
                  <a:gd name="T58" fmla="*/ 408 w 408"/>
                  <a:gd name="T5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8" h="107">
                    <a:moveTo>
                      <a:pt x="24" y="92"/>
                    </a:moveTo>
                    <a:lnTo>
                      <a:pt x="24" y="92"/>
                    </a:lnTo>
                    <a:lnTo>
                      <a:pt x="137" y="97"/>
                    </a:lnTo>
                    <a:lnTo>
                      <a:pt x="24" y="92"/>
                    </a:lnTo>
                    <a:moveTo>
                      <a:pt x="9" y="92"/>
                    </a:moveTo>
                    <a:lnTo>
                      <a:pt x="0" y="94"/>
                    </a:lnTo>
                    <a:lnTo>
                      <a:pt x="5" y="94"/>
                    </a:lnTo>
                    <a:lnTo>
                      <a:pt x="9" y="92"/>
                    </a:lnTo>
                    <a:lnTo>
                      <a:pt x="9" y="92"/>
                    </a:lnTo>
                    <a:moveTo>
                      <a:pt x="403" y="4"/>
                    </a:moveTo>
                    <a:lnTo>
                      <a:pt x="355" y="16"/>
                    </a:lnTo>
                    <a:lnTo>
                      <a:pt x="396" y="6"/>
                    </a:lnTo>
                    <a:lnTo>
                      <a:pt x="293" y="104"/>
                    </a:lnTo>
                    <a:lnTo>
                      <a:pt x="292" y="105"/>
                    </a:lnTo>
                    <a:lnTo>
                      <a:pt x="292" y="105"/>
                    </a:lnTo>
                    <a:lnTo>
                      <a:pt x="296" y="105"/>
                    </a:lnTo>
                    <a:lnTo>
                      <a:pt x="293" y="107"/>
                    </a:lnTo>
                    <a:lnTo>
                      <a:pt x="294" y="107"/>
                    </a:lnTo>
                    <a:lnTo>
                      <a:pt x="403" y="4"/>
                    </a:lnTo>
                    <a:moveTo>
                      <a:pt x="394" y="4"/>
                    </a:moveTo>
                    <a:lnTo>
                      <a:pt x="394" y="4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394" y="4"/>
                    </a:lnTo>
                    <a:moveTo>
                      <a:pt x="408" y="0"/>
                    </a:moveTo>
                    <a:lnTo>
                      <a:pt x="404" y="1"/>
                    </a:lnTo>
                    <a:lnTo>
                      <a:pt x="402" y="1"/>
                    </a:lnTo>
                    <a:lnTo>
                      <a:pt x="402" y="1"/>
                    </a:lnTo>
                    <a:lnTo>
                      <a:pt x="405" y="2"/>
                    </a:lnTo>
                    <a:lnTo>
                      <a:pt x="40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459"/>
              <p:cNvSpPr>
                <a:spLocks noEditPoints="1"/>
              </p:cNvSpPr>
              <p:nvPr/>
            </p:nvSpPr>
            <p:spPr bwMode="auto">
              <a:xfrm>
                <a:off x="2502" y="2620"/>
                <a:ext cx="483" cy="184"/>
              </a:xfrm>
              <a:custGeom>
                <a:avLst/>
                <a:gdLst>
                  <a:gd name="T0" fmla="*/ 66 w 483"/>
                  <a:gd name="T1" fmla="*/ 137 h 184"/>
                  <a:gd name="T2" fmla="*/ 86 w 483"/>
                  <a:gd name="T3" fmla="*/ 182 h 184"/>
                  <a:gd name="T4" fmla="*/ 86 w 483"/>
                  <a:gd name="T5" fmla="*/ 182 h 184"/>
                  <a:gd name="T6" fmla="*/ 66 w 483"/>
                  <a:gd name="T7" fmla="*/ 137 h 184"/>
                  <a:gd name="T8" fmla="*/ 2 w 483"/>
                  <a:gd name="T9" fmla="*/ 5 h 184"/>
                  <a:gd name="T10" fmla="*/ 2 w 483"/>
                  <a:gd name="T11" fmla="*/ 5 h 184"/>
                  <a:gd name="T12" fmla="*/ 2 w 483"/>
                  <a:gd name="T13" fmla="*/ 5 h 184"/>
                  <a:gd name="T14" fmla="*/ 57 w 483"/>
                  <a:gd name="T15" fmla="*/ 127 h 184"/>
                  <a:gd name="T16" fmla="*/ 2 w 483"/>
                  <a:gd name="T17" fmla="*/ 5 h 184"/>
                  <a:gd name="T18" fmla="*/ 4 w 483"/>
                  <a:gd name="T19" fmla="*/ 1 h 184"/>
                  <a:gd name="T20" fmla="*/ 6 w 483"/>
                  <a:gd name="T21" fmla="*/ 4 h 184"/>
                  <a:gd name="T22" fmla="*/ 467 w 483"/>
                  <a:gd name="T23" fmla="*/ 96 h 184"/>
                  <a:gd name="T24" fmla="*/ 91 w 483"/>
                  <a:gd name="T25" fmla="*/ 181 h 184"/>
                  <a:gd name="T26" fmla="*/ 89 w 483"/>
                  <a:gd name="T27" fmla="*/ 184 h 184"/>
                  <a:gd name="T28" fmla="*/ 97 w 483"/>
                  <a:gd name="T29" fmla="*/ 184 h 184"/>
                  <a:gd name="T30" fmla="*/ 97 w 483"/>
                  <a:gd name="T31" fmla="*/ 184 h 184"/>
                  <a:gd name="T32" fmla="*/ 428 w 483"/>
                  <a:gd name="T33" fmla="*/ 108 h 184"/>
                  <a:gd name="T34" fmla="*/ 476 w 483"/>
                  <a:gd name="T35" fmla="*/ 96 h 184"/>
                  <a:gd name="T36" fmla="*/ 477 w 483"/>
                  <a:gd name="T37" fmla="*/ 96 h 184"/>
                  <a:gd name="T38" fmla="*/ 477 w 483"/>
                  <a:gd name="T39" fmla="*/ 96 h 184"/>
                  <a:gd name="T40" fmla="*/ 480 w 483"/>
                  <a:gd name="T41" fmla="*/ 96 h 184"/>
                  <a:gd name="T42" fmla="*/ 483 w 483"/>
                  <a:gd name="T43" fmla="*/ 95 h 184"/>
                  <a:gd name="T44" fmla="*/ 478 w 483"/>
                  <a:gd name="T45" fmla="*/ 94 h 184"/>
                  <a:gd name="T46" fmla="*/ 478 w 483"/>
                  <a:gd name="T47" fmla="*/ 94 h 184"/>
                  <a:gd name="T48" fmla="*/ 478 w 483"/>
                  <a:gd name="T49" fmla="*/ 94 h 184"/>
                  <a:gd name="T50" fmla="*/ 475 w 483"/>
                  <a:gd name="T51" fmla="*/ 93 h 184"/>
                  <a:gd name="T52" fmla="*/ 475 w 483"/>
                  <a:gd name="T53" fmla="*/ 93 h 184"/>
                  <a:gd name="T54" fmla="*/ 474 w 483"/>
                  <a:gd name="T55" fmla="*/ 93 h 184"/>
                  <a:gd name="T56" fmla="*/ 473 w 483"/>
                  <a:gd name="T57" fmla="*/ 93 h 184"/>
                  <a:gd name="T58" fmla="*/ 461 w 483"/>
                  <a:gd name="T59" fmla="*/ 91 h 184"/>
                  <a:gd name="T60" fmla="*/ 5 w 483"/>
                  <a:gd name="T61" fmla="*/ 1 h 184"/>
                  <a:gd name="T62" fmla="*/ 4 w 483"/>
                  <a:gd name="T63" fmla="*/ 1 h 184"/>
                  <a:gd name="T64" fmla="*/ 0 w 483"/>
                  <a:gd name="T65" fmla="*/ 0 h 184"/>
                  <a:gd name="T66" fmla="*/ 1 w 483"/>
                  <a:gd name="T67" fmla="*/ 2 h 184"/>
                  <a:gd name="T68" fmla="*/ 2 w 483"/>
                  <a:gd name="T69" fmla="*/ 1 h 184"/>
                  <a:gd name="T70" fmla="*/ 2 w 483"/>
                  <a:gd name="T71" fmla="*/ 0 h 184"/>
                  <a:gd name="T72" fmla="*/ 0 w 483"/>
                  <a:gd name="T7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83" h="184">
                    <a:moveTo>
                      <a:pt x="66" y="137"/>
                    </a:moveTo>
                    <a:lnTo>
                      <a:pt x="86" y="182"/>
                    </a:lnTo>
                    <a:lnTo>
                      <a:pt x="86" y="182"/>
                    </a:lnTo>
                    <a:lnTo>
                      <a:pt x="66" y="137"/>
                    </a:lnTo>
                    <a:close/>
                    <a:moveTo>
                      <a:pt x="2" y="5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57" y="127"/>
                    </a:lnTo>
                    <a:lnTo>
                      <a:pt x="2" y="5"/>
                    </a:lnTo>
                    <a:close/>
                    <a:moveTo>
                      <a:pt x="4" y="1"/>
                    </a:moveTo>
                    <a:lnTo>
                      <a:pt x="6" y="4"/>
                    </a:lnTo>
                    <a:lnTo>
                      <a:pt x="467" y="96"/>
                    </a:lnTo>
                    <a:lnTo>
                      <a:pt x="91" y="181"/>
                    </a:lnTo>
                    <a:lnTo>
                      <a:pt x="89" y="184"/>
                    </a:lnTo>
                    <a:lnTo>
                      <a:pt x="97" y="184"/>
                    </a:lnTo>
                    <a:lnTo>
                      <a:pt x="97" y="184"/>
                    </a:lnTo>
                    <a:lnTo>
                      <a:pt x="428" y="108"/>
                    </a:lnTo>
                    <a:lnTo>
                      <a:pt x="476" y="96"/>
                    </a:lnTo>
                    <a:lnTo>
                      <a:pt x="477" y="96"/>
                    </a:lnTo>
                    <a:lnTo>
                      <a:pt x="477" y="96"/>
                    </a:lnTo>
                    <a:lnTo>
                      <a:pt x="480" y="96"/>
                    </a:lnTo>
                    <a:lnTo>
                      <a:pt x="483" y="95"/>
                    </a:lnTo>
                    <a:lnTo>
                      <a:pt x="478" y="94"/>
                    </a:lnTo>
                    <a:lnTo>
                      <a:pt x="478" y="94"/>
                    </a:lnTo>
                    <a:lnTo>
                      <a:pt x="478" y="94"/>
                    </a:lnTo>
                    <a:lnTo>
                      <a:pt x="475" y="93"/>
                    </a:lnTo>
                    <a:lnTo>
                      <a:pt x="475" y="93"/>
                    </a:lnTo>
                    <a:lnTo>
                      <a:pt x="474" y="93"/>
                    </a:lnTo>
                    <a:lnTo>
                      <a:pt x="473" y="93"/>
                    </a:lnTo>
                    <a:lnTo>
                      <a:pt x="461" y="91"/>
                    </a:lnTo>
                    <a:lnTo>
                      <a:pt x="5" y="1"/>
                    </a:lnTo>
                    <a:lnTo>
                      <a:pt x="4" y="1"/>
                    </a:lnTo>
                    <a:close/>
                    <a:moveTo>
                      <a:pt x="0" y="0"/>
                    </a:moveTo>
                    <a:lnTo>
                      <a:pt x="1" y="2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460"/>
              <p:cNvSpPr>
                <a:spLocks noEditPoints="1"/>
              </p:cNvSpPr>
              <p:nvPr/>
            </p:nvSpPr>
            <p:spPr bwMode="auto">
              <a:xfrm>
                <a:off x="2502" y="2620"/>
                <a:ext cx="483" cy="184"/>
              </a:xfrm>
              <a:custGeom>
                <a:avLst/>
                <a:gdLst>
                  <a:gd name="T0" fmla="*/ 66 w 483"/>
                  <a:gd name="T1" fmla="*/ 137 h 184"/>
                  <a:gd name="T2" fmla="*/ 86 w 483"/>
                  <a:gd name="T3" fmla="*/ 182 h 184"/>
                  <a:gd name="T4" fmla="*/ 86 w 483"/>
                  <a:gd name="T5" fmla="*/ 182 h 184"/>
                  <a:gd name="T6" fmla="*/ 66 w 483"/>
                  <a:gd name="T7" fmla="*/ 137 h 184"/>
                  <a:gd name="T8" fmla="*/ 2 w 483"/>
                  <a:gd name="T9" fmla="*/ 5 h 184"/>
                  <a:gd name="T10" fmla="*/ 2 w 483"/>
                  <a:gd name="T11" fmla="*/ 5 h 184"/>
                  <a:gd name="T12" fmla="*/ 2 w 483"/>
                  <a:gd name="T13" fmla="*/ 5 h 184"/>
                  <a:gd name="T14" fmla="*/ 57 w 483"/>
                  <a:gd name="T15" fmla="*/ 127 h 184"/>
                  <a:gd name="T16" fmla="*/ 2 w 483"/>
                  <a:gd name="T17" fmla="*/ 5 h 184"/>
                  <a:gd name="T18" fmla="*/ 4 w 483"/>
                  <a:gd name="T19" fmla="*/ 1 h 184"/>
                  <a:gd name="T20" fmla="*/ 6 w 483"/>
                  <a:gd name="T21" fmla="*/ 4 h 184"/>
                  <a:gd name="T22" fmla="*/ 467 w 483"/>
                  <a:gd name="T23" fmla="*/ 96 h 184"/>
                  <a:gd name="T24" fmla="*/ 91 w 483"/>
                  <a:gd name="T25" fmla="*/ 181 h 184"/>
                  <a:gd name="T26" fmla="*/ 89 w 483"/>
                  <a:gd name="T27" fmla="*/ 184 h 184"/>
                  <a:gd name="T28" fmla="*/ 97 w 483"/>
                  <a:gd name="T29" fmla="*/ 184 h 184"/>
                  <a:gd name="T30" fmla="*/ 97 w 483"/>
                  <a:gd name="T31" fmla="*/ 184 h 184"/>
                  <a:gd name="T32" fmla="*/ 428 w 483"/>
                  <a:gd name="T33" fmla="*/ 108 h 184"/>
                  <a:gd name="T34" fmla="*/ 476 w 483"/>
                  <a:gd name="T35" fmla="*/ 96 h 184"/>
                  <a:gd name="T36" fmla="*/ 477 w 483"/>
                  <a:gd name="T37" fmla="*/ 96 h 184"/>
                  <a:gd name="T38" fmla="*/ 477 w 483"/>
                  <a:gd name="T39" fmla="*/ 96 h 184"/>
                  <a:gd name="T40" fmla="*/ 480 w 483"/>
                  <a:gd name="T41" fmla="*/ 96 h 184"/>
                  <a:gd name="T42" fmla="*/ 483 w 483"/>
                  <a:gd name="T43" fmla="*/ 95 h 184"/>
                  <a:gd name="T44" fmla="*/ 478 w 483"/>
                  <a:gd name="T45" fmla="*/ 94 h 184"/>
                  <a:gd name="T46" fmla="*/ 478 w 483"/>
                  <a:gd name="T47" fmla="*/ 94 h 184"/>
                  <a:gd name="T48" fmla="*/ 478 w 483"/>
                  <a:gd name="T49" fmla="*/ 94 h 184"/>
                  <a:gd name="T50" fmla="*/ 475 w 483"/>
                  <a:gd name="T51" fmla="*/ 93 h 184"/>
                  <a:gd name="T52" fmla="*/ 475 w 483"/>
                  <a:gd name="T53" fmla="*/ 93 h 184"/>
                  <a:gd name="T54" fmla="*/ 474 w 483"/>
                  <a:gd name="T55" fmla="*/ 93 h 184"/>
                  <a:gd name="T56" fmla="*/ 473 w 483"/>
                  <a:gd name="T57" fmla="*/ 93 h 184"/>
                  <a:gd name="T58" fmla="*/ 461 w 483"/>
                  <a:gd name="T59" fmla="*/ 91 h 184"/>
                  <a:gd name="T60" fmla="*/ 5 w 483"/>
                  <a:gd name="T61" fmla="*/ 1 h 184"/>
                  <a:gd name="T62" fmla="*/ 4 w 483"/>
                  <a:gd name="T63" fmla="*/ 1 h 184"/>
                  <a:gd name="T64" fmla="*/ 0 w 483"/>
                  <a:gd name="T65" fmla="*/ 0 h 184"/>
                  <a:gd name="T66" fmla="*/ 1 w 483"/>
                  <a:gd name="T67" fmla="*/ 2 h 184"/>
                  <a:gd name="T68" fmla="*/ 2 w 483"/>
                  <a:gd name="T69" fmla="*/ 1 h 184"/>
                  <a:gd name="T70" fmla="*/ 2 w 483"/>
                  <a:gd name="T71" fmla="*/ 0 h 184"/>
                  <a:gd name="T72" fmla="*/ 0 w 483"/>
                  <a:gd name="T7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83" h="184">
                    <a:moveTo>
                      <a:pt x="66" y="137"/>
                    </a:moveTo>
                    <a:lnTo>
                      <a:pt x="86" y="182"/>
                    </a:lnTo>
                    <a:lnTo>
                      <a:pt x="86" y="182"/>
                    </a:lnTo>
                    <a:lnTo>
                      <a:pt x="66" y="137"/>
                    </a:lnTo>
                    <a:moveTo>
                      <a:pt x="2" y="5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57" y="127"/>
                    </a:lnTo>
                    <a:lnTo>
                      <a:pt x="2" y="5"/>
                    </a:lnTo>
                    <a:moveTo>
                      <a:pt x="4" y="1"/>
                    </a:moveTo>
                    <a:lnTo>
                      <a:pt x="6" y="4"/>
                    </a:lnTo>
                    <a:lnTo>
                      <a:pt x="467" y="96"/>
                    </a:lnTo>
                    <a:lnTo>
                      <a:pt x="91" y="181"/>
                    </a:lnTo>
                    <a:lnTo>
                      <a:pt x="89" y="184"/>
                    </a:lnTo>
                    <a:lnTo>
                      <a:pt x="97" y="184"/>
                    </a:lnTo>
                    <a:lnTo>
                      <a:pt x="97" y="184"/>
                    </a:lnTo>
                    <a:lnTo>
                      <a:pt x="428" y="108"/>
                    </a:lnTo>
                    <a:lnTo>
                      <a:pt x="476" y="96"/>
                    </a:lnTo>
                    <a:lnTo>
                      <a:pt x="477" y="96"/>
                    </a:lnTo>
                    <a:lnTo>
                      <a:pt x="477" y="96"/>
                    </a:lnTo>
                    <a:lnTo>
                      <a:pt x="480" y="96"/>
                    </a:lnTo>
                    <a:lnTo>
                      <a:pt x="483" y="95"/>
                    </a:lnTo>
                    <a:lnTo>
                      <a:pt x="478" y="94"/>
                    </a:lnTo>
                    <a:lnTo>
                      <a:pt x="478" y="94"/>
                    </a:lnTo>
                    <a:lnTo>
                      <a:pt x="478" y="94"/>
                    </a:lnTo>
                    <a:lnTo>
                      <a:pt x="475" y="93"/>
                    </a:lnTo>
                    <a:lnTo>
                      <a:pt x="475" y="93"/>
                    </a:lnTo>
                    <a:lnTo>
                      <a:pt x="474" y="93"/>
                    </a:lnTo>
                    <a:lnTo>
                      <a:pt x="473" y="93"/>
                    </a:lnTo>
                    <a:lnTo>
                      <a:pt x="461" y="91"/>
                    </a:lnTo>
                    <a:lnTo>
                      <a:pt x="5" y="1"/>
                    </a:lnTo>
                    <a:lnTo>
                      <a:pt x="4" y="1"/>
                    </a:lnTo>
                    <a:moveTo>
                      <a:pt x="0" y="0"/>
                    </a:moveTo>
                    <a:lnTo>
                      <a:pt x="1" y="2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61"/>
              <p:cNvSpPr>
                <a:spLocks noEditPoints="1"/>
              </p:cNvSpPr>
              <p:nvPr/>
            </p:nvSpPr>
            <p:spPr bwMode="auto">
              <a:xfrm>
                <a:off x="2334" y="2804"/>
                <a:ext cx="537" cy="531"/>
              </a:xfrm>
              <a:custGeom>
                <a:avLst/>
                <a:gdLst>
                  <a:gd name="T0" fmla="*/ 4 w 537"/>
                  <a:gd name="T1" fmla="*/ 526 h 531"/>
                  <a:gd name="T2" fmla="*/ 1 w 537"/>
                  <a:gd name="T3" fmla="*/ 529 h 531"/>
                  <a:gd name="T4" fmla="*/ 1 w 537"/>
                  <a:gd name="T5" fmla="*/ 529 h 531"/>
                  <a:gd name="T6" fmla="*/ 0 w 537"/>
                  <a:gd name="T7" fmla="*/ 531 h 531"/>
                  <a:gd name="T8" fmla="*/ 4 w 537"/>
                  <a:gd name="T9" fmla="*/ 527 h 531"/>
                  <a:gd name="T10" fmla="*/ 4 w 537"/>
                  <a:gd name="T11" fmla="*/ 526 h 531"/>
                  <a:gd name="T12" fmla="*/ 248 w 537"/>
                  <a:gd name="T13" fmla="*/ 6 h 531"/>
                  <a:gd name="T14" fmla="*/ 248 w 537"/>
                  <a:gd name="T15" fmla="*/ 6 h 531"/>
                  <a:gd name="T16" fmla="*/ 153 w 537"/>
                  <a:gd name="T17" fmla="*/ 207 h 531"/>
                  <a:gd name="T18" fmla="*/ 248 w 537"/>
                  <a:gd name="T19" fmla="*/ 6 h 531"/>
                  <a:gd name="T20" fmla="*/ 533 w 537"/>
                  <a:gd name="T21" fmla="*/ 14 h 531"/>
                  <a:gd name="T22" fmla="*/ 533 w 537"/>
                  <a:gd name="T23" fmla="*/ 13 h 531"/>
                  <a:gd name="T24" fmla="*/ 533 w 537"/>
                  <a:gd name="T25" fmla="*/ 14 h 531"/>
                  <a:gd name="T26" fmla="*/ 533 w 537"/>
                  <a:gd name="T27" fmla="*/ 13 h 531"/>
                  <a:gd name="T28" fmla="*/ 533 w 537"/>
                  <a:gd name="T29" fmla="*/ 14 h 531"/>
                  <a:gd name="T30" fmla="*/ 257 w 537"/>
                  <a:gd name="T31" fmla="*/ 0 h 531"/>
                  <a:gd name="T32" fmla="*/ 254 w 537"/>
                  <a:gd name="T33" fmla="*/ 1 h 531"/>
                  <a:gd name="T34" fmla="*/ 255 w 537"/>
                  <a:gd name="T35" fmla="*/ 1 h 531"/>
                  <a:gd name="T36" fmla="*/ 254 w 537"/>
                  <a:gd name="T37" fmla="*/ 2 h 531"/>
                  <a:gd name="T38" fmla="*/ 116 w 537"/>
                  <a:gd name="T39" fmla="*/ 293 h 531"/>
                  <a:gd name="T40" fmla="*/ 254 w 537"/>
                  <a:gd name="T41" fmla="*/ 2 h 531"/>
                  <a:gd name="T42" fmla="*/ 529 w 537"/>
                  <a:gd name="T43" fmla="*/ 16 h 531"/>
                  <a:gd name="T44" fmla="*/ 10 w 537"/>
                  <a:gd name="T45" fmla="*/ 516 h 531"/>
                  <a:gd name="T46" fmla="*/ 6 w 537"/>
                  <a:gd name="T47" fmla="*/ 523 h 531"/>
                  <a:gd name="T48" fmla="*/ 7 w 537"/>
                  <a:gd name="T49" fmla="*/ 524 h 531"/>
                  <a:gd name="T50" fmla="*/ 7 w 537"/>
                  <a:gd name="T51" fmla="*/ 523 h 531"/>
                  <a:gd name="T52" fmla="*/ 9 w 537"/>
                  <a:gd name="T53" fmla="*/ 522 h 531"/>
                  <a:gd name="T54" fmla="*/ 14 w 537"/>
                  <a:gd name="T55" fmla="*/ 518 h 531"/>
                  <a:gd name="T56" fmla="*/ 533 w 537"/>
                  <a:gd name="T57" fmla="*/ 17 h 531"/>
                  <a:gd name="T58" fmla="*/ 533 w 537"/>
                  <a:gd name="T59" fmla="*/ 17 h 531"/>
                  <a:gd name="T60" fmla="*/ 534 w 537"/>
                  <a:gd name="T61" fmla="*/ 15 h 531"/>
                  <a:gd name="T62" fmla="*/ 537 w 537"/>
                  <a:gd name="T63" fmla="*/ 13 h 531"/>
                  <a:gd name="T64" fmla="*/ 533 w 537"/>
                  <a:gd name="T65" fmla="*/ 13 h 531"/>
                  <a:gd name="T66" fmla="*/ 533 w 537"/>
                  <a:gd name="T67" fmla="*/ 13 h 531"/>
                  <a:gd name="T68" fmla="*/ 533 w 537"/>
                  <a:gd name="T69" fmla="*/ 13 h 531"/>
                  <a:gd name="T70" fmla="*/ 378 w 537"/>
                  <a:gd name="T71" fmla="*/ 5 h 531"/>
                  <a:gd name="T72" fmla="*/ 265 w 537"/>
                  <a:gd name="T73" fmla="*/ 0 h 531"/>
                  <a:gd name="T74" fmla="*/ 257 w 537"/>
                  <a:gd name="T75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7" h="531">
                    <a:moveTo>
                      <a:pt x="4" y="526"/>
                    </a:moveTo>
                    <a:lnTo>
                      <a:pt x="1" y="529"/>
                    </a:lnTo>
                    <a:lnTo>
                      <a:pt x="1" y="529"/>
                    </a:lnTo>
                    <a:lnTo>
                      <a:pt x="0" y="531"/>
                    </a:lnTo>
                    <a:lnTo>
                      <a:pt x="4" y="527"/>
                    </a:lnTo>
                    <a:lnTo>
                      <a:pt x="4" y="526"/>
                    </a:lnTo>
                    <a:close/>
                    <a:moveTo>
                      <a:pt x="248" y="6"/>
                    </a:moveTo>
                    <a:lnTo>
                      <a:pt x="248" y="6"/>
                    </a:lnTo>
                    <a:lnTo>
                      <a:pt x="153" y="207"/>
                    </a:lnTo>
                    <a:lnTo>
                      <a:pt x="248" y="6"/>
                    </a:lnTo>
                    <a:close/>
                    <a:moveTo>
                      <a:pt x="533" y="14"/>
                    </a:moveTo>
                    <a:lnTo>
                      <a:pt x="533" y="13"/>
                    </a:lnTo>
                    <a:lnTo>
                      <a:pt x="533" y="14"/>
                    </a:lnTo>
                    <a:lnTo>
                      <a:pt x="533" y="13"/>
                    </a:lnTo>
                    <a:lnTo>
                      <a:pt x="533" y="14"/>
                    </a:lnTo>
                    <a:close/>
                    <a:moveTo>
                      <a:pt x="257" y="0"/>
                    </a:moveTo>
                    <a:lnTo>
                      <a:pt x="254" y="1"/>
                    </a:lnTo>
                    <a:lnTo>
                      <a:pt x="255" y="1"/>
                    </a:lnTo>
                    <a:lnTo>
                      <a:pt x="254" y="2"/>
                    </a:lnTo>
                    <a:lnTo>
                      <a:pt x="116" y="293"/>
                    </a:lnTo>
                    <a:lnTo>
                      <a:pt x="254" y="2"/>
                    </a:lnTo>
                    <a:lnTo>
                      <a:pt x="529" y="16"/>
                    </a:lnTo>
                    <a:lnTo>
                      <a:pt x="10" y="516"/>
                    </a:lnTo>
                    <a:lnTo>
                      <a:pt x="6" y="523"/>
                    </a:lnTo>
                    <a:lnTo>
                      <a:pt x="7" y="524"/>
                    </a:lnTo>
                    <a:lnTo>
                      <a:pt x="7" y="523"/>
                    </a:lnTo>
                    <a:lnTo>
                      <a:pt x="9" y="522"/>
                    </a:lnTo>
                    <a:lnTo>
                      <a:pt x="14" y="518"/>
                    </a:lnTo>
                    <a:lnTo>
                      <a:pt x="533" y="17"/>
                    </a:lnTo>
                    <a:lnTo>
                      <a:pt x="533" y="17"/>
                    </a:lnTo>
                    <a:lnTo>
                      <a:pt x="534" y="15"/>
                    </a:lnTo>
                    <a:lnTo>
                      <a:pt x="537" y="13"/>
                    </a:lnTo>
                    <a:lnTo>
                      <a:pt x="533" y="13"/>
                    </a:lnTo>
                    <a:lnTo>
                      <a:pt x="533" y="13"/>
                    </a:lnTo>
                    <a:lnTo>
                      <a:pt x="533" y="13"/>
                    </a:lnTo>
                    <a:lnTo>
                      <a:pt x="378" y="5"/>
                    </a:lnTo>
                    <a:lnTo>
                      <a:pt x="265" y="0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62"/>
              <p:cNvSpPr>
                <a:spLocks noEditPoints="1"/>
              </p:cNvSpPr>
              <p:nvPr/>
            </p:nvSpPr>
            <p:spPr bwMode="auto">
              <a:xfrm>
                <a:off x="2334" y="2804"/>
                <a:ext cx="537" cy="531"/>
              </a:xfrm>
              <a:custGeom>
                <a:avLst/>
                <a:gdLst>
                  <a:gd name="T0" fmla="*/ 4 w 537"/>
                  <a:gd name="T1" fmla="*/ 526 h 531"/>
                  <a:gd name="T2" fmla="*/ 1 w 537"/>
                  <a:gd name="T3" fmla="*/ 529 h 531"/>
                  <a:gd name="T4" fmla="*/ 1 w 537"/>
                  <a:gd name="T5" fmla="*/ 529 h 531"/>
                  <a:gd name="T6" fmla="*/ 0 w 537"/>
                  <a:gd name="T7" fmla="*/ 531 h 531"/>
                  <a:gd name="T8" fmla="*/ 4 w 537"/>
                  <a:gd name="T9" fmla="*/ 527 h 531"/>
                  <a:gd name="T10" fmla="*/ 4 w 537"/>
                  <a:gd name="T11" fmla="*/ 526 h 531"/>
                  <a:gd name="T12" fmla="*/ 248 w 537"/>
                  <a:gd name="T13" fmla="*/ 6 h 531"/>
                  <a:gd name="T14" fmla="*/ 248 w 537"/>
                  <a:gd name="T15" fmla="*/ 6 h 531"/>
                  <a:gd name="T16" fmla="*/ 153 w 537"/>
                  <a:gd name="T17" fmla="*/ 207 h 531"/>
                  <a:gd name="T18" fmla="*/ 248 w 537"/>
                  <a:gd name="T19" fmla="*/ 6 h 531"/>
                  <a:gd name="T20" fmla="*/ 533 w 537"/>
                  <a:gd name="T21" fmla="*/ 14 h 531"/>
                  <a:gd name="T22" fmla="*/ 533 w 537"/>
                  <a:gd name="T23" fmla="*/ 13 h 531"/>
                  <a:gd name="T24" fmla="*/ 533 w 537"/>
                  <a:gd name="T25" fmla="*/ 14 h 531"/>
                  <a:gd name="T26" fmla="*/ 533 w 537"/>
                  <a:gd name="T27" fmla="*/ 13 h 531"/>
                  <a:gd name="T28" fmla="*/ 533 w 537"/>
                  <a:gd name="T29" fmla="*/ 14 h 531"/>
                  <a:gd name="T30" fmla="*/ 257 w 537"/>
                  <a:gd name="T31" fmla="*/ 0 h 531"/>
                  <a:gd name="T32" fmla="*/ 254 w 537"/>
                  <a:gd name="T33" fmla="*/ 1 h 531"/>
                  <a:gd name="T34" fmla="*/ 255 w 537"/>
                  <a:gd name="T35" fmla="*/ 1 h 531"/>
                  <a:gd name="T36" fmla="*/ 254 w 537"/>
                  <a:gd name="T37" fmla="*/ 2 h 531"/>
                  <a:gd name="T38" fmla="*/ 116 w 537"/>
                  <a:gd name="T39" fmla="*/ 293 h 531"/>
                  <a:gd name="T40" fmla="*/ 254 w 537"/>
                  <a:gd name="T41" fmla="*/ 2 h 531"/>
                  <a:gd name="T42" fmla="*/ 529 w 537"/>
                  <a:gd name="T43" fmla="*/ 16 h 531"/>
                  <a:gd name="T44" fmla="*/ 10 w 537"/>
                  <a:gd name="T45" fmla="*/ 516 h 531"/>
                  <a:gd name="T46" fmla="*/ 6 w 537"/>
                  <a:gd name="T47" fmla="*/ 523 h 531"/>
                  <a:gd name="T48" fmla="*/ 7 w 537"/>
                  <a:gd name="T49" fmla="*/ 524 h 531"/>
                  <a:gd name="T50" fmla="*/ 7 w 537"/>
                  <a:gd name="T51" fmla="*/ 523 h 531"/>
                  <a:gd name="T52" fmla="*/ 9 w 537"/>
                  <a:gd name="T53" fmla="*/ 522 h 531"/>
                  <a:gd name="T54" fmla="*/ 14 w 537"/>
                  <a:gd name="T55" fmla="*/ 518 h 531"/>
                  <a:gd name="T56" fmla="*/ 533 w 537"/>
                  <a:gd name="T57" fmla="*/ 17 h 531"/>
                  <a:gd name="T58" fmla="*/ 533 w 537"/>
                  <a:gd name="T59" fmla="*/ 17 h 531"/>
                  <a:gd name="T60" fmla="*/ 534 w 537"/>
                  <a:gd name="T61" fmla="*/ 15 h 531"/>
                  <a:gd name="T62" fmla="*/ 537 w 537"/>
                  <a:gd name="T63" fmla="*/ 13 h 531"/>
                  <a:gd name="T64" fmla="*/ 533 w 537"/>
                  <a:gd name="T65" fmla="*/ 13 h 531"/>
                  <a:gd name="T66" fmla="*/ 533 w 537"/>
                  <a:gd name="T67" fmla="*/ 13 h 531"/>
                  <a:gd name="T68" fmla="*/ 533 w 537"/>
                  <a:gd name="T69" fmla="*/ 13 h 531"/>
                  <a:gd name="T70" fmla="*/ 378 w 537"/>
                  <a:gd name="T71" fmla="*/ 5 h 531"/>
                  <a:gd name="T72" fmla="*/ 265 w 537"/>
                  <a:gd name="T73" fmla="*/ 0 h 531"/>
                  <a:gd name="T74" fmla="*/ 257 w 537"/>
                  <a:gd name="T75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7" h="531">
                    <a:moveTo>
                      <a:pt x="4" y="526"/>
                    </a:moveTo>
                    <a:lnTo>
                      <a:pt x="1" y="529"/>
                    </a:lnTo>
                    <a:lnTo>
                      <a:pt x="1" y="529"/>
                    </a:lnTo>
                    <a:lnTo>
                      <a:pt x="0" y="531"/>
                    </a:lnTo>
                    <a:lnTo>
                      <a:pt x="4" y="527"/>
                    </a:lnTo>
                    <a:lnTo>
                      <a:pt x="4" y="526"/>
                    </a:lnTo>
                    <a:moveTo>
                      <a:pt x="248" y="6"/>
                    </a:moveTo>
                    <a:lnTo>
                      <a:pt x="248" y="6"/>
                    </a:lnTo>
                    <a:lnTo>
                      <a:pt x="153" y="207"/>
                    </a:lnTo>
                    <a:lnTo>
                      <a:pt x="248" y="6"/>
                    </a:lnTo>
                    <a:moveTo>
                      <a:pt x="533" y="14"/>
                    </a:moveTo>
                    <a:lnTo>
                      <a:pt x="533" y="13"/>
                    </a:lnTo>
                    <a:lnTo>
                      <a:pt x="533" y="14"/>
                    </a:lnTo>
                    <a:lnTo>
                      <a:pt x="533" y="13"/>
                    </a:lnTo>
                    <a:lnTo>
                      <a:pt x="533" y="14"/>
                    </a:lnTo>
                    <a:moveTo>
                      <a:pt x="257" y="0"/>
                    </a:moveTo>
                    <a:lnTo>
                      <a:pt x="254" y="1"/>
                    </a:lnTo>
                    <a:lnTo>
                      <a:pt x="255" y="1"/>
                    </a:lnTo>
                    <a:lnTo>
                      <a:pt x="254" y="2"/>
                    </a:lnTo>
                    <a:lnTo>
                      <a:pt x="116" y="293"/>
                    </a:lnTo>
                    <a:lnTo>
                      <a:pt x="254" y="2"/>
                    </a:lnTo>
                    <a:lnTo>
                      <a:pt x="529" y="16"/>
                    </a:lnTo>
                    <a:lnTo>
                      <a:pt x="10" y="516"/>
                    </a:lnTo>
                    <a:lnTo>
                      <a:pt x="6" y="523"/>
                    </a:lnTo>
                    <a:lnTo>
                      <a:pt x="7" y="524"/>
                    </a:lnTo>
                    <a:lnTo>
                      <a:pt x="7" y="523"/>
                    </a:lnTo>
                    <a:lnTo>
                      <a:pt x="9" y="522"/>
                    </a:lnTo>
                    <a:lnTo>
                      <a:pt x="14" y="518"/>
                    </a:lnTo>
                    <a:lnTo>
                      <a:pt x="533" y="17"/>
                    </a:lnTo>
                    <a:lnTo>
                      <a:pt x="533" y="17"/>
                    </a:lnTo>
                    <a:lnTo>
                      <a:pt x="534" y="15"/>
                    </a:lnTo>
                    <a:lnTo>
                      <a:pt x="537" y="13"/>
                    </a:lnTo>
                    <a:lnTo>
                      <a:pt x="533" y="13"/>
                    </a:lnTo>
                    <a:lnTo>
                      <a:pt x="533" y="13"/>
                    </a:lnTo>
                    <a:lnTo>
                      <a:pt x="533" y="13"/>
                    </a:lnTo>
                    <a:lnTo>
                      <a:pt x="378" y="5"/>
                    </a:lnTo>
                    <a:lnTo>
                      <a:pt x="265" y="0"/>
                    </a:lnTo>
                    <a:lnTo>
                      <a:pt x="25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63"/>
              <p:cNvSpPr>
                <a:spLocks noEditPoints="1"/>
              </p:cNvSpPr>
              <p:nvPr/>
            </p:nvSpPr>
            <p:spPr bwMode="auto">
              <a:xfrm>
                <a:off x="2267" y="2619"/>
                <a:ext cx="322" cy="345"/>
              </a:xfrm>
              <a:custGeom>
                <a:avLst/>
                <a:gdLst>
                  <a:gd name="T0" fmla="*/ 4 w 322"/>
                  <a:gd name="T1" fmla="*/ 343 h 345"/>
                  <a:gd name="T2" fmla="*/ 0 w 322"/>
                  <a:gd name="T3" fmla="*/ 344 h 345"/>
                  <a:gd name="T4" fmla="*/ 0 w 322"/>
                  <a:gd name="T5" fmla="*/ 345 h 345"/>
                  <a:gd name="T6" fmla="*/ 3 w 322"/>
                  <a:gd name="T7" fmla="*/ 344 h 345"/>
                  <a:gd name="T8" fmla="*/ 4 w 322"/>
                  <a:gd name="T9" fmla="*/ 343 h 345"/>
                  <a:gd name="T10" fmla="*/ 4 w 322"/>
                  <a:gd name="T11" fmla="*/ 343 h 345"/>
                  <a:gd name="T12" fmla="*/ 307 w 322"/>
                  <a:gd name="T13" fmla="*/ 194 h 345"/>
                  <a:gd name="T14" fmla="*/ 169 w 322"/>
                  <a:gd name="T15" fmla="*/ 262 h 345"/>
                  <a:gd name="T16" fmla="*/ 307 w 322"/>
                  <a:gd name="T17" fmla="*/ 194 h 345"/>
                  <a:gd name="T18" fmla="*/ 307 w 322"/>
                  <a:gd name="T19" fmla="*/ 194 h 345"/>
                  <a:gd name="T20" fmla="*/ 321 w 322"/>
                  <a:gd name="T21" fmla="*/ 186 h 345"/>
                  <a:gd name="T22" fmla="*/ 321 w 322"/>
                  <a:gd name="T23" fmla="*/ 187 h 345"/>
                  <a:gd name="T24" fmla="*/ 321 w 322"/>
                  <a:gd name="T25" fmla="*/ 187 h 345"/>
                  <a:gd name="T26" fmla="*/ 322 w 322"/>
                  <a:gd name="T27" fmla="*/ 186 h 345"/>
                  <a:gd name="T28" fmla="*/ 321 w 322"/>
                  <a:gd name="T29" fmla="*/ 186 h 345"/>
                  <a:gd name="T30" fmla="*/ 237 w 322"/>
                  <a:gd name="T31" fmla="*/ 4 h 345"/>
                  <a:gd name="T32" fmla="*/ 238 w 322"/>
                  <a:gd name="T33" fmla="*/ 3 h 345"/>
                  <a:gd name="T34" fmla="*/ 237 w 322"/>
                  <a:gd name="T35" fmla="*/ 4 h 345"/>
                  <a:gd name="T36" fmla="*/ 238 w 322"/>
                  <a:gd name="T37" fmla="*/ 0 h 345"/>
                  <a:gd name="T38" fmla="*/ 237 w 322"/>
                  <a:gd name="T39" fmla="*/ 1 h 345"/>
                  <a:gd name="T40" fmla="*/ 237 w 322"/>
                  <a:gd name="T41" fmla="*/ 1 h 345"/>
                  <a:gd name="T42" fmla="*/ 237 w 322"/>
                  <a:gd name="T43" fmla="*/ 2 h 345"/>
                  <a:gd name="T44" fmla="*/ 236 w 322"/>
                  <a:gd name="T45" fmla="*/ 3 h 345"/>
                  <a:gd name="T46" fmla="*/ 150 w 322"/>
                  <a:gd name="T47" fmla="*/ 126 h 345"/>
                  <a:gd name="T48" fmla="*/ 5 w 322"/>
                  <a:gd name="T49" fmla="*/ 336 h 345"/>
                  <a:gd name="T50" fmla="*/ 5 w 322"/>
                  <a:gd name="T51" fmla="*/ 336 h 345"/>
                  <a:gd name="T52" fmla="*/ 5 w 322"/>
                  <a:gd name="T53" fmla="*/ 339 h 345"/>
                  <a:gd name="T54" fmla="*/ 233 w 322"/>
                  <a:gd name="T55" fmla="*/ 226 h 345"/>
                  <a:gd name="T56" fmla="*/ 9 w 322"/>
                  <a:gd name="T57" fmla="*/ 337 h 345"/>
                  <a:gd name="T58" fmla="*/ 237 w 322"/>
                  <a:gd name="T59" fmla="*/ 6 h 345"/>
                  <a:gd name="T60" fmla="*/ 237 w 322"/>
                  <a:gd name="T61" fmla="*/ 6 h 345"/>
                  <a:gd name="T62" fmla="*/ 292 w 322"/>
                  <a:gd name="T63" fmla="*/ 128 h 345"/>
                  <a:gd name="T64" fmla="*/ 317 w 322"/>
                  <a:gd name="T65" fmla="*/ 185 h 345"/>
                  <a:gd name="T66" fmla="*/ 317 w 322"/>
                  <a:gd name="T67" fmla="*/ 185 h 345"/>
                  <a:gd name="T68" fmla="*/ 319 w 322"/>
                  <a:gd name="T69" fmla="*/ 185 h 345"/>
                  <a:gd name="T70" fmla="*/ 321 w 322"/>
                  <a:gd name="T71" fmla="*/ 183 h 345"/>
                  <a:gd name="T72" fmla="*/ 301 w 322"/>
                  <a:gd name="T73" fmla="*/ 138 h 345"/>
                  <a:gd name="T74" fmla="*/ 241 w 322"/>
                  <a:gd name="T75" fmla="*/ 5 h 345"/>
                  <a:gd name="T76" fmla="*/ 241 w 322"/>
                  <a:gd name="T77" fmla="*/ 5 h 345"/>
                  <a:gd name="T78" fmla="*/ 239 w 322"/>
                  <a:gd name="T79" fmla="*/ 2 h 345"/>
                  <a:gd name="T80" fmla="*/ 238 w 322"/>
                  <a:gd name="T81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2" h="345">
                    <a:moveTo>
                      <a:pt x="4" y="343"/>
                    </a:moveTo>
                    <a:lnTo>
                      <a:pt x="0" y="344"/>
                    </a:lnTo>
                    <a:lnTo>
                      <a:pt x="0" y="345"/>
                    </a:lnTo>
                    <a:lnTo>
                      <a:pt x="3" y="344"/>
                    </a:lnTo>
                    <a:lnTo>
                      <a:pt x="4" y="343"/>
                    </a:lnTo>
                    <a:lnTo>
                      <a:pt x="4" y="343"/>
                    </a:lnTo>
                    <a:close/>
                    <a:moveTo>
                      <a:pt x="307" y="194"/>
                    </a:moveTo>
                    <a:lnTo>
                      <a:pt x="169" y="262"/>
                    </a:lnTo>
                    <a:lnTo>
                      <a:pt x="307" y="194"/>
                    </a:lnTo>
                    <a:lnTo>
                      <a:pt x="307" y="194"/>
                    </a:lnTo>
                    <a:close/>
                    <a:moveTo>
                      <a:pt x="321" y="186"/>
                    </a:moveTo>
                    <a:lnTo>
                      <a:pt x="321" y="187"/>
                    </a:lnTo>
                    <a:lnTo>
                      <a:pt x="321" y="187"/>
                    </a:lnTo>
                    <a:lnTo>
                      <a:pt x="322" y="186"/>
                    </a:lnTo>
                    <a:lnTo>
                      <a:pt x="321" y="186"/>
                    </a:lnTo>
                    <a:close/>
                    <a:moveTo>
                      <a:pt x="237" y="4"/>
                    </a:moveTo>
                    <a:lnTo>
                      <a:pt x="238" y="3"/>
                    </a:lnTo>
                    <a:lnTo>
                      <a:pt x="237" y="4"/>
                    </a:lnTo>
                    <a:close/>
                    <a:moveTo>
                      <a:pt x="238" y="0"/>
                    </a:moveTo>
                    <a:lnTo>
                      <a:pt x="237" y="1"/>
                    </a:lnTo>
                    <a:lnTo>
                      <a:pt x="237" y="1"/>
                    </a:lnTo>
                    <a:lnTo>
                      <a:pt x="237" y="2"/>
                    </a:lnTo>
                    <a:lnTo>
                      <a:pt x="236" y="3"/>
                    </a:lnTo>
                    <a:lnTo>
                      <a:pt x="150" y="126"/>
                    </a:lnTo>
                    <a:lnTo>
                      <a:pt x="5" y="336"/>
                    </a:lnTo>
                    <a:lnTo>
                      <a:pt x="5" y="336"/>
                    </a:lnTo>
                    <a:lnTo>
                      <a:pt x="5" y="339"/>
                    </a:lnTo>
                    <a:lnTo>
                      <a:pt x="233" y="226"/>
                    </a:lnTo>
                    <a:lnTo>
                      <a:pt x="9" y="337"/>
                    </a:lnTo>
                    <a:lnTo>
                      <a:pt x="237" y="6"/>
                    </a:lnTo>
                    <a:lnTo>
                      <a:pt x="237" y="6"/>
                    </a:lnTo>
                    <a:lnTo>
                      <a:pt x="292" y="128"/>
                    </a:lnTo>
                    <a:lnTo>
                      <a:pt x="317" y="185"/>
                    </a:lnTo>
                    <a:lnTo>
                      <a:pt x="317" y="185"/>
                    </a:lnTo>
                    <a:lnTo>
                      <a:pt x="319" y="185"/>
                    </a:lnTo>
                    <a:lnTo>
                      <a:pt x="321" y="183"/>
                    </a:lnTo>
                    <a:lnTo>
                      <a:pt x="301" y="138"/>
                    </a:lnTo>
                    <a:lnTo>
                      <a:pt x="241" y="5"/>
                    </a:lnTo>
                    <a:lnTo>
                      <a:pt x="241" y="5"/>
                    </a:lnTo>
                    <a:lnTo>
                      <a:pt x="239" y="2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64"/>
              <p:cNvSpPr>
                <a:spLocks noEditPoints="1"/>
              </p:cNvSpPr>
              <p:nvPr/>
            </p:nvSpPr>
            <p:spPr bwMode="auto">
              <a:xfrm>
                <a:off x="2267" y="2619"/>
                <a:ext cx="322" cy="345"/>
              </a:xfrm>
              <a:custGeom>
                <a:avLst/>
                <a:gdLst>
                  <a:gd name="T0" fmla="*/ 4 w 322"/>
                  <a:gd name="T1" fmla="*/ 343 h 345"/>
                  <a:gd name="T2" fmla="*/ 0 w 322"/>
                  <a:gd name="T3" fmla="*/ 344 h 345"/>
                  <a:gd name="T4" fmla="*/ 0 w 322"/>
                  <a:gd name="T5" fmla="*/ 345 h 345"/>
                  <a:gd name="T6" fmla="*/ 3 w 322"/>
                  <a:gd name="T7" fmla="*/ 344 h 345"/>
                  <a:gd name="T8" fmla="*/ 4 w 322"/>
                  <a:gd name="T9" fmla="*/ 343 h 345"/>
                  <a:gd name="T10" fmla="*/ 4 w 322"/>
                  <a:gd name="T11" fmla="*/ 343 h 345"/>
                  <a:gd name="T12" fmla="*/ 307 w 322"/>
                  <a:gd name="T13" fmla="*/ 194 h 345"/>
                  <a:gd name="T14" fmla="*/ 169 w 322"/>
                  <a:gd name="T15" fmla="*/ 262 h 345"/>
                  <a:gd name="T16" fmla="*/ 307 w 322"/>
                  <a:gd name="T17" fmla="*/ 194 h 345"/>
                  <a:gd name="T18" fmla="*/ 307 w 322"/>
                  <a:gd name="T19" fmla="*/ 194 h 345"/>
                  <a:gd name="T20" fmla="*/ 321 w 322"/>
                  <a:gd name="T21" fmla="*/ 186 h 345"/>
                  <a:gd name="T22" fmla="*/ 321 w 322"/>
                  <a:gd name="T23" fmla="*/ 187 h 345"/>
                  <a:gd name="T24" fmla="*/ 321 w 322"/>
                  <a:gd name="T25" fmla="*/ 187 h 345"/>
                  <a:gd name="T26" fmla="*/ 322 w 322"/>
                  <a:gd name="T27" fmla="*/ 186 h 345"/>
                  <a:gd name="T28" fmla="*/ 321 w 322"/>
                  <a:gd name="T29" fmla="*/ 186 h 345"/>
                  <a:gd name="T30" fmla="*/ 237 w 322"/>
                  <a:gd name="T31" fmla="*/ 4 h 345"/>
                  <a:gd name="T32" fmla="*/ 238 w 322"/>
                  <a:gd name="T33" fmla="*/ 3 h 345"/>
                  <a:gd name="T34" fmla="*/ 237 w 322"/>
                  <a:gd name="T35" fmla="*/ 4 h 345"/>
                  <a:gd name="T36" fmla="*/ 238 w 322"/>
                  <a:gd name="T37" fmla="*/ 0 h 345"/>
                  <a:gd name="T38" fmla="*/ 237 w 322"/>
                  <a:gd name="T39" fmla="*/ 1 h 345"/>
                  <a:gd name="T40" fmla="*/ 237 w 322"/>
                  <a:gd name="T41" fmla="*/ 1 h 345"/>
                  <a:gd name="T42" fmla="*/ 237 w 322"/>
                  <a:gd name="T43" fmla="*/ 2 h 345"/>
                  <a:gd name="T44" fmla="*/ 236 w 322"/>
                  <a:gd name="T45" fmla="*/ 3 h 345"/>
                  <a:gd name="T46" fmla="*/ 150 w 322"/>
                  <a:gd name="T47" fmla="*/ 126 h 345"/>
                  <a:gd name="T48" fmla="*/ 5 w 322"/>
                  <a:gd name="T49" fmla="*/ 336 h 345"/>
                  <a:gd name="T50" fmla="*/ 5 w 322"/>
                  <a:gd name="T51" fmla="*/ 336 h 345"/>
                  <a:gd name="T52" fmla="*/ 5 w 322"/>
                  <a:gd name="T53" fmla="*/ 339 h 345"/>
                  <a:gd name="T54" fmla="*/ 233 w 322"/>
                  <a:gd name="T55" fmla="*/ 226 h 345"/>
                  <a:gd name="T56" fmla="*/ 9 w 322"/>
                  <a:gd name="T57" fmla="*/ 337 h 345"/>
                  <a:gd name="T58" fmla="*/ 237 w 322"/>
                  <a:gd name="T59" fmla="*/ 6 h 345"/>
                  <a:gd name="T60" fmla="*/ 237 w 322"/>
                  <a:gd name="T61" fmla="*/ 6 h 345"/>
                  <a:gd name="T62" fmla="*/ 292 w 322"/>
                  <a:gd name="T63" fmla="*/ 128 h 345"/>
                  <a:gd name="T64" fmla="*/ 317 w 322"/>
                  <a:gd name="T65" fmla="*/ 185 h 345"/>
                  <a:gd name="T66" fmla="*/ 317 w 322"/>
                  <a:gd name="T67" fmla="*/ 185 h 345"/>
                  <a:gd name="T68" fmla="*/ 319 w 322"/>
                  <a:gd name="T69" fmla="*/ 185 h 345"/>
                  <a:gd name="T70" fmla="*/ 321 w 322"/>
                  <a:gd name="T71" fmla="*/ 183 h 345"/>
                  <a:gd name="T72" fmla="*/ 301 w 322"/>
                  <a:gd name="T73" fmla="*/ 138 h 345"/>
                  <a:gd name="T74" fmla="*/ 241 w 322"/>
                  <a:gd name="T75" fmla="*/ 5 h 345"/>
                  <a:gd name="T76" fmla="*/ 241 w 322"/>
                  <a:gd name="T77" fmla="*/ 5 h 345"/>
                  <a:gd name="T78" fmla="*/ 239 w 322"/>
                  <a:gd name="T79" fmla="*/ 2 h 345"/>
                  <a:gd name="T80" fmla="*/ 238 w 322"/>
                  <a:gd name="T81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2" h="345">
                    <a:moveTo>
                      <a:pt x="4" y="343"/>
                    </a:moveTo>
                    <a:lnTo>
                      <a:pt x="0" y="344"/>
                    </a:lnTo>
                    <a:lnTo>
                      <a:pt x="0" y="345"/>
                    </a:lnTo>
                    <a:lnTo>
                      <a:pt x="3" y="344"/>
                    </a:lnTo>
                    <a:lnTo>
                      <a:pt x="4" y="343"/>
                    </a:lnTo>
                    <a:lnTo>
                      <a:pt x="4" y="343"/>
                    </a:lnTo>
                    <a:moveTo>
                      <a:pt x="307" y="194"/>
                    </a:moveTo>
                    <a:lnTo>
                      <a:pt x="169" y="262"/>
                    </a:lnTo>
                    <a:lnTo>
                      <a:pt x="307" y="194"/>
                    </a:lnTo>
                    <a:lnTo>
                      <a:pt x="307" y="194"/>
                    </a:lnTo>
                    <a:moveTo>
                      <a:pt x="321" y="186"/>
                    </a:moveTo>
                    <a:lnTo>
                      <a:pt x="321" y="187"/>
                    </a:lnTo>
                    <a:lnTo>
                      <a:pt x="321" y="187"/>
                    </a:lnTo>
                    <a:lnTo>
                      <a:pt x="322" y="186"/>
                    </a:lnTo>
                    <a:lnTo>
                      <a:pt x="321" y="186"/>
                    </a:lnTo>
                    <a:moveTo>
                      <a:pt x="237" y="4"/>
                    </a:moveTo>
                    <a:lnTo>
                      <a:pt x="238" y="3"/>
                    </a:lnTo>
                    <a:lnTo>
                      <a:pt x="237" y="4"/>
                    </a:lnTo>
                    <a:moveTo>
                      <a:pt x="238" y="0"/>
                    </a:moveTo>
                    <a:lnTo>
                      <a:pt x="237" y="1"/>
                    </a:lnTo>
                    <a:lnTo>
                      <a:pt x="237" y="1"/>
                    </a:lnTo>
                    <a:lnTo>
                      <a:pt x="237" y="2"/>
                    </a:lnTo>
                    <a:lnTo>
                      <a:pt x="236" y="3"/>
                    </a:lnTo>
                    <a:lnTo>
                      <a:pt x="150" y="126"/>
                    </a:lnTo>
                    <a:lnTo>
                      <a:pt x="5" y="336"/>
                    </a:lnTo>
                    <a:lnTo>
                      <a:pt x="5" y="336"/>
                    </a:lnTo>
                    <a:lnTo>
                      <a:pt x="5" y="339"/>
                    </a:lnTo>
                    <a:lnTo>
                      <a:pt x="233" y="226"/>
                    </a:lnTo>
                    <a:lnTo>
                      <a:pt x="9" y="337"/>
                    </a:lnTo>
                    <a:lnTo>
                      <a:pt x="237" y="6"/>
                    </a:lnTo>
                    <a:lnTo>
                      <a:pt x="237" y="6"/>
                    </a:lnTo>
                    <a:lnTo>
                      <a:pt x="292" y="128"/>
                    </a:lnTo>
                    <a:lnTo>
                      <a:pt x="317" y="185"/>
                    </a:lnTo>
                    <a:lnTo>
                      <a:pt x="317" y="185"/>
                    </a:lnTo>
                    <a:lnTo>
                      <a:pt x="319" y="185"/>
                    </a:lnTo>
                    <a:lnTo>
                      <a:pt x="321" y="183"/>
                    </a:lnTo>
                    <a:lnTo>
                      <a:pt x="301" y="138"/>
                    </a:lnTo>
                    <a:lnTo>
                      <a:pt x="241" y="5"/>
                    </a:lnTo>
                    <a:lnTo>
                      <a:pt x="241" y="5"/>
                    </a:lnTo>
                    <a:lnTo>
                      <a:pt x="239" y="2"/>
                    </a:lnTo>
                    <a:lnTo>
                      <a:pt x="2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65"/>
              <p:cNvSpPr>
                <a:spLocks noEditPoints="1"/>
              </p:cNvSpPr>
              <p:nvPr/>
            </p:nvSpPr>
            <p:spPr bwMode="auto">
              <a:xfrm>
                <a:off x="2272" y="2797"/>
                <a:ext cx="328" cy="227"/>
              </a:xfrm>
              <a:custGeom>
                <a:avLst/>
                <a:gdLst>
                  <a:gd name="T0" fmla="*/ 89 w 328"/>
                  <a:gd name="T1" fmla="*/ 189 h 227"/>
                  <a:gd name="T2" fmla="*/ 40 w 328"/>
                  <a:gd name="T3" fmla="*/ 227 h 227"/>
                  <a:gd name="T4" fmla="*/ 40 w 328"/>
                  <a:gd name="T5" fmla="*/ 227 h 227"/>
                  <a:gd name="T6" fmla="*/ 89 w 328"/>
                  <a:gd name="T7" fmla="*/ 189 h 227"/>
                  <a:gd name="T8" fmla="*/ 314 w 328"/>
                  <a:gd name="T9" fmla="*/ 7 h 227"/>
                  <a:gd name="T10" fmla="*/ 312 w 328"/>
                  <a:gd name="T11" fmla="*/ 7 h 227"/>
                  <a:gd name="T12" fmla="*/ 308 w 328"/>
                  <a:gd name="T13" fmla="*/ 9 h 227"/>
                  <a:gd name="T14" fmla="*/ 228 w 328"/>
                  <a:gd name="T15" fmla="*/ 48 h 227"/>
                  <a:gd name="T16" fmla="*/ 0 w 328"/>
                  <a:gd name="T17" fmla="*/ 161 h 227"/>
                  <a:gd name="T18" fmla="*/ 1 w 328"/>
                  <a:gd name="T19" fmla="*/ 162 h 227"/>
                  <a:gd name="T20" fmla="*/ 1 w 328"/>
                  <a:gd name="T21" fmla="*/ 164 h 227"/>
                  <a:gd name="T22" fmla="*/ 164 w 328"/>
                  <a:gd name="T23" fmla="*/ 84 h 227"/>
                  <a:gd name="T24" fmla="*/ 302 w 328"/>
                  <a:gd name="T25" fmla="*/ 16 h 227"/>
                  <a:gd name="T26" fmla="*/ 314 w 328"/>
                  <a:gd name="T27" fmla="*/ 7 h 227"/>
                  <a:gd name="T28" fmla="*/ 328 w 328"/>
                  <a:gd name="T29" fmla="*/ 0 h 227"/>
                  <a:gd name="T30" fmla="*/ 318 w 328"/>
                  <a:gd name="T31" fmla="*/ 4 h 227"/>
                  <a:gd name="T32" fmla="*/ 316 w 328"/>
                  <a:gd name="T33" fmla="*/ 9 h 227"/>
                  <a:gd name="T34" fmla="*/ 316 w 328"/>
                  <a:gd name="T35" fmla="*/ 8 h 227"/>
                  <a:gd name="T36" fmla="*/ 319 w 328"/>
                  <a:gd name="T37" fmla="*/ 7 h 227"/>
                  <a:gd name="T38" fmla="*/ 321 w 328"/>
                  <a:gd name="T39" fmla="*/ 4 h 227"/>
                  <a:gd name="T40" fmla="*/ 321 w 328"/>
                  <a:gd name="T41" fmla="*/ 4 h 227"/>
                  <a:gd name="T42" fmla="*/ 328 w 328"/>
                  <a:gd name="T43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8" h="227">
                    <a:moveTo>
                      <a:pt x="89" y="189"/>
                    </a:moveTo>
                    <a:lnTo>
                      <a:pt x="40" y="227"/>
                    </a:lnTo>
                    <a:lnTo>
                      <a:pt x="40" y="227"/>
                    </a:lnTo>
                    <a:lnTo>
                      <a:pt x="89" y="189"/>
                    </a:lnTo>
                    <a:close/>
                    <a:moveTo>
                      <a:pt x="314" y="7"/>
                    </a:moveTo>
                    <a:lnTo>
                      <a:pt x="312" y="7"/>
                    </a:lnTo>
                    <a:lnTo>
                      <a:pt x="308" y="9"/>
                    </a:lnTo>
                    <a:lnTo>
                      <a:pt x="228" y="48"/>
                    </a:lnTo>
                    <a:lnTo>
                      <a:pt x="0" y="161"/>
                    </a:lnTo>
                    <a:lnTo>
                      <a:pt x="1" y="162"/>
                    </a:lnTo>
                    <a:lnTo>
                      <a:pt x="1" y="164"/>
                    </a:lnTo>
                    <a:lnTo>
                      <a:pt x="164" y="84"/>
                    </a:lnTo>
                    <a:lnTo>
                      <a:pt x="302" y="16"/>
                    </a:lnTo>
                    <a:lnTo>
                      <a:pt x="314" y="7"/>
                    </a:lnTo>
                    <a:close/>
                    <a:moveTo>
                      <a:pt x="328" y="0"/>
                    </a:moveTo>
                    <a:lnTo>
                      <a:pt x="318" y="4"/>
                    </a:lnTo>
                    <a:lnTo>
                      <a:pt x="316" y="9"/>
                    </a:lnTo>
                    <a:lnTo>
                      <a:pt x="316" y="8"/>
                    </a:lnTo>
                    <a:lnTo>
                      <a:pt x="319" y="7"/>
                    </a:lnTo>
                    <a:lnTo>
                      <a:pt x="321" y="4"/>
                    </a:lnTo>
                    <a:lnTo>
                      <a:pt x="321" y="4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66"/>
              <p:cNvSpPr>
                <a:spLocks noEditPoints="1"/>
              </p:cNvSpPr>
              <p:nvPr/>
            </p:nvSpPr>
            <p:spPr bwMode="auto">
              <a:xfrm>
                <a:off x="2272" y="2797"/>
                <a:ext cx="328" cy="227"/>
              </a:xfrm>
              <a:custGeom>
                <a:avLst/>
                <a:gdLst>
                  <a:gd name="T0" fmla="*/ 89 w 328"/>
                  <a:gd name="T1" fmla="*/ 189 h 227"/>
                  <a:gd name="T2" fmla="*/ 40 w 328"/>
                  <a:gd name="T3" fmla="*/ 227 h 227"/>
                  <a:gd name="T4" fmla="*/ 40 w 328"/>
                  <a:gd name="T5" fmla="*/ 227 h 227"/>
                  <a:gd name="T6" fmla="*/ 89 w 328"/>
                  <a:gd name="T7" fmla="*/ 189 h 227"/>
                  <a:gd name="T8" fmla="*/ 314 w 328"/>
                  <a:gd name="T9" fmla="*/ 7 h 227"/>
                  <a:gd name="T10" fmla="*/ 312 w 328"/>
                  <a:gd name="T11" fmla="*/ 7 h 227"/>
                  <a:gd name="T12" fmla="*/ 308 w 328"/>
                  <a:gd name="T13" fmla="*/ 9 h 227"/>
                  <a:gd name="T14" fmla="*/ 228 w 328"/>
                  <a:gd name="T15" fmla="*/ 48 h 227"/>
                  <a:gd name="T16" fmla="*/ 0 w 328"/>
                  <a:gd name="T17" fmla="*/ 161 h 227"/>
                  <a:gd name="T18" fmla="*/ 1 w 328"/>
                  <a:gd name="T19" fmla="*/ 162 h 227"/>
                  <a:gd name="T20" fmla="*/ 1 w 328"/>
                  <a:gd name="T21" fmla="*/ 164 h 227"/>
                  <a:gd name="T22" fmla="*/ 164 w 328"/>
                  <a:gd name="T23" fmla="*/ 84 h 227"/>
                  <a:gd name="T24" fmla="*/ 302 w 328"/>
                  <a:gd name="T25" fmla="*/ 16 h 227"/>
                  <a:gd name="T26" fmla="*/ 314 w 328"/>
                  <a:gd name="T27" fmla="*/ 7 h 227"/>
                  <a:gd name="T28" fmla="*/ 328 w 328"/>
                  <a:gd name="T29" fmla="*/ 0 h 227"/>
                  <a:gd name="T30" fmla="*/ 318 w 328"/>
                  <a:gd name="T31" fmla="*/ 4 h 227"/>
                  <a:gd name="T32" fmla="*/ 316 w 328"/>
                  <a:gd name="T33" fmla="*/ 9 h 227"/>
                  <a:gd name="T34" fmla="*/ 316 w 328"/>
                  <a:gd name="T35" fmla="*/ 8 h 227"/>
                  <a:gd name="T36" fmla="*/ 319 w 328"/>
                  <a:gd name="T37" fmla="*/ 7 h 227"/>
                  <a:gd name="T38" fmla="*/ 321 w 328"/>
                  <a:gd name="T39" fmla="*/ 4 h 227"/>
                  <a:gd name="T40" fmla="*/ 321 w 328"/>
                  <a:gd name="T41" fmla="*/ 4 h 227"/>
                  <a:gd name="T42" fmla="*/ 328 w 328"/>
                  <a:gd name="T43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8" h="227">
                    <a:moveTo>
                      <a:pt x="89" y="189"/>
                    </a:moveTo>
                    <a:lnTo>
                      <a:pt x="40" y="227"/>
                    </a:lnTo>
                    <a:lnTo>
                      <a:pt x="40" y="227"/>
                    </a:lnTo>
                    <a:lnTo>
                      <a:pt x="89" y="189"/>
                    </a:lnTo>
                    <a:moveTo>
                      <a:pt x="314" y="7"/>
                    </a:moveTo>
                    <a:lnTo>
                      <a:pt x="312" y="7"/>
                    </a:lnTo>
                    <a:lnTo>
                      <a:pt x="308" y="9"/>
                    </a:lnTo>
                    <a:lnTo>
                      <a:pt x="228" y="48"/>
                    </a:lnTo>
                    <a:lnTo>
                      <a:pt x="0" y="161"/>
                    </a:lnTo>
                    <a:lnTo>
                      <a:pt x="1" y="162"/>
                    </a:lnTo>
                    <a:lnTo>
                      <a:pt x="1" y="164"/>
                    </a:lnTo>
                    <a:lnTo>
                      <a:pt x="164" y="84"/>
                    </a:lnTo>
                    <a:lnTo>
                      <a:pt x="302" y="16"/>
                    </a:lnTo>
                    <a:lnTo>
                      <a:pt x="314" y="7"/>
                    </a:lnTo>
                    <a:moveTo>
                      <a:pt x="328" y="0"/>
                    </a:moveTo>
                    <a:lnTo>
                      <a:pt x="318" y="4"/>
                    </a:lnTo>
                    <a:lnTo>
                      <a:pt x="316" y="9"/>
                    </a:lnTo>
                    <a:lnTo>
                      <a:pt x="316" y="8"/>
                    </a:lnTo>
                    <a:lnTo>
                      <a:pt x="319" y="7"/>
                    </a:lnTo>
                    <a:lnTo>
                      <a:pt x="321" y="4"/>
                    </a:lnTo>
                    <a:lnTo>
                      <a:pt x="321" y="4"/>
                    </a:lnTo>
                    <a:lnTo>
                      <a:pt x="3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67"/>
              <p:cNvSpPr>
                <a:spLocks noEditPoints="1"/>
              </p:cNvSpPr>
              <p:nvPr/>
            </p:nvSpPr>
            <p:spPr bwMode="auto">
              <a:xfrm>
                <a:off x="2311" y="2799"/>
                <a:ext cx="280" cy="535"/>
              </a:xfrm>
              <a:custGeom>
                <a:avLst/>
                <a:gdLst>
                  <a:gd name="T0" fmla="*/ 27 w 280"/>
                  <a:gd name="T1" fmla="*/ 531 h 535"/>
                  <a:gd name="T2" fmla="*/ 27 w 280"/>
                  <a:gd name="T3" fmla="*/ 531 h 535"/>
                  <a:gd name="T4" fmla="*/ 27 w 280"/>
                  <a:gd name="T5" fmla="*/ 532 h 535"/>
                  <a:gd name="T6" fmla="*/ 27 w 280"/>
                  <a:gd name="T7" fmla="*/ 535 h 535"/>
                  <a:gd name="T8" fmla="*/ 28 w 280"/>
                  <a:gd name="T9" fmla="*/ 532 h 535"/>
                  <a:gd name="T10" fmla="*/ 27 w 280"/>
                  <a:gd name="T11" fmla="*/ 531 h 535"/>
                  <a:gd name="T12" fmla="*/ 1 w 280"/>
                  <a:gd name="T13" fmla="*/ 227 h 535"/>
                  <a:gd name="T14" fmla="*/ 2 w 280"/>
                  <a:gd name="T15" fmla="*/ 243 h 535"/>
                  <a:gd name="T16" fmla="*/ 1 w 280"/>
                  <a:gd name="T17" fmla="*/ 227 h 535"/>
                  <a:gd name="T18" fmla="*/ 1 w 280"/>
                  <a:gd name="T19" fmla="*/ 227 h 535"/>
                  <a:gd name="T20" fmla="*/ 280 w 280"/>
                  <a:gd name="T21" fmla="*/ 0 h 535"/>
                  <a:gd name="T22" fmla="*/ 277 w 280"/>
                  <a:gd name="T23" fmla="*/ 3 h 535"/>
                  <a:gd name="T24" fmla="*/ 277 w 280"/>
                  <a:gd name="T25" fmla="*/ 3 h 535"/>
                  <a:gd name="T26" fmla="*/ 275 w 280"/>
                  <a:gd name="T27" fmla="*/ 5 h 535"/>
                  <a:gd name="T28" fmla="*/ 263 w 280"/>
                  <a:gd name="T29" fmla="*/ 14 h 535"/>
                  <a:gd name="T30" fmla="*/ 263 w 280"/>
                  <a:gd name="T31" fmla="*/ 14 h 535"/>
                  <a:gd name="T32" fmla="*/ 0 w 280"/>
                  <a:gd name="T33" fmla="*/ 222 h 535"/>
                  <a:gd name="T34" fmla="*/ 1 w 280"/>
                  <a:gd name="T35" fmla="*/ 224 h 535"/>
                  <a:gd name="T36" fmla="*/ 1 w 280"/>
                  <a:gd name="T37" fmla="*/ 224 h 535"/>
                  <a:gd name="T38" fmla="*/ 1 w 280"/>
                  <a:gd name="T39" fmla="*/ 224 h 535"/>
                  <a:gd name="T40" fmla="*/ 1 w 280"/>
                  <a:gd name="T41" fmla="*/ 225 h 535"/>
                  <a:gd name="T42" fmla="*/ 50 w 280"/>
                  <a:gd name="T43" fmla="*/ 187 h 535"/>
                  <a:gd name="T44" fmla="*/ 271 w 280"/>
                  <a:gd name="T45" fmla="*/ 11 h 535"/>
                  <a:gd name="T46" fmla="*/ 176 w 280"/>
                  <a:gd name="T47" fmla="*/ 212 h 535"/>
                  <a:gd name="T48" fmla="*/ 29 w 280"/>
                  <a:gd name="T49" fmla="*/ 523 h 535"/>
                  <a:gd name="T50" fmla="*/ 29 w 280"/>
                  <a:gd name="T51" fmla="*/ 528 h 535"/>
                  <a:gd name="T52" fmla="*/ 29 w 280"/>
                  <a:gd name="T53" fmla="*/ 528 h 535"/>
                  <a:gd name="T54" fmla="*/ 33 w 280"/>
                  <a:gd name="T55" fmla="*/ 521 h 535"/>
                  <a:gd name="T56" fmla="*/ 33 w 280"/>
                  <a:gd name="T57" fmla="*/ 521 h 535"/>
                  <a:gd name="T58" fmla="*/ 139 w 280"/>
                  <a:gd name="T59" fmla="*/ 298 h 535"/>
                  <a:gd name="T60" fmla="*/ 277 w 280"/>
                  <a:gd name="T61" fmla="*/ 7 h 535"/>
                  <a:gd name="T62" fmla="*/ 277 w 280"/>
                  <a:gd name="T63" fmla="*/ 7 h 535"/>
                  <a:gd name="T64" fmla="*/ 279 w 280"/>
                  <a:gd name="T65" fmla="*/ 2 h 535"/>
                  <a:gd name="T66" fmla="*/ 280 w 280"/>
                  <a:gd name="T67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0" h="535">
                    <a:moveTo>
                      <a:pt x="27" y="531"/>
                    </a:moveTo>
                    <a:lnTo>
                      <a:pt x="27" y="531"/>
                    </a:lnTo>
                    <a:lnTo>
                      <a:pt x="27" y="532"/>
                    </a:lnTo>
                    <a:lnTo>
                      <a:pt x="27" y="535"/>
                    </a:lnTo>
                    <a:lnTo>
                      <a:pt x="28" y="532"/>
                    </a:lnTo>
                    <a:lnTo>
                      <a:pt x="27" y="531"/>
                    </a:lnTo>
                    <a:close/>
                    <a:moveTo>
                      <a:pt x="1" y="227"/>
                    </a:moveTo>
                    <a:lnTo>
                      <a:pt x="2" y="243"/>
                    </a:lnTo>
                    <a:lnTo>
                      <a:pt x="1" y="227"/>
                    </a:lnTo>
                    <a:lnTo>
                      <a:pt x="1" y="227"/>
                    </a:lnTo>
                    <a:close/>
                    <a:moveTo>
                      <a:pt x="280" y="0"/>
                    </a:moveTo>
                    <a:lnTo>
                      <a:pt x="277" y="3"/>
                    </a:lnTo>
                    <a:lnTo>
                      <a:pt x="277" y="3"/>
                    </a:lnTo>
                    <a:lnTo>
                      <a:pt x="275" y="5"/>
                    </a:lnTo>
                    <a:lnTo>
                      <a:pt x="263" y="14"/>
                    </a:lnTo>
                    <a:lnTo>
                      <a:pt x="263" y="14"/>
                    </a:lnTo>
                    <a:lnTo>
                      <a:pt x="0" y="222"/>
                    </a:lnTo>
                    <a:lnTo>
                      <a:pt x="1" y="224"/>
                    </a:lnTo>
                    <a:lnTo>
                      <a:pt x="1" y="224"/>
                    </a:lnTo>
                    <a:lnTo>
                      <a:pt x="1" y="224"/>
                    </a:lnTo>
                    <a:lnTo>
                      <a:pt x="1" y="225"/>
                    </a:lnTo>
                    <a:lnTo>
                      <a:pt x="50" y="187"/>
                    </a:lnTo>
                    <a:lnTo>
                      <a:pt x="271" y="11"/>
                    </a:lnTo>
                    <a:lnTo>
                      <a:pt x="176" y="212"/>
                    </a:lnTo>
                    <a:lnTo>
                      <a:pt x="29" y="523"/>
                    </a:lnTo>
                    <a:lnTo>
                      <a:pt x="29" y="528"/>
                    </a:lnTo>
                    <a:lnTo>
                      <a:pt x="29" y="528"/>
                    </a:lnTo>
                    <a:lnTo>
                      <a:pt x="33" y="521"/>
                    </a:lnTo>
                    <a:lnTo>
                      <a:pt x="33" y="521"/>
                    </a:lnTo>
                    <a:lnTo>
                      <a:pt x="139" y="298"/>
                    </a:lnTo>
                    <a:lnTo>
                      <a:pt x="277" y="7"/>
                    </a:lnTo>
                    <a:lnTo>
                      <a:pt x="277" y="7"/>
                    </a:lnTo>
                    <a:lnTo>
                      <a:pt x="279" y="2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68"/>
              <p:cNvSpPr>
                <a:spLocks noEditPoints="1"/>
              </p:cNvSpPr>
              <p:nvPr/>
            </p:nvSpPr>
            <p:spPr bwMode="auto">
              <a:xfrm>
                <a:off x="2311" y="2799"/>
                <a:ext cx="280" cy="535"/>
              </a:xfrm>
              <a:custGeom>
                <a:avLst/>
                <a:gdLst>
                  <a:gd name="T0" fmla="*/ 27 w 280"/>
                  <a:gd name="T1" fmla="*/ 531 h 535"/>
                  <a:gd name="T2" fmla="*/ 27 w 280"/>
                  <a:gd name="T3" fmla="*/ 531 h 535"/>
                  <a:gd name="T4" fmla="*/ 27 w 280"/>
                  <a:gd name="T5" fmla="*/ 532 h 535"/>
                  <a:gd name="T6" fmla="*/ 27 w 280"/>
                  <a:gd name="T7" fmla="*/ 535 h 535"/>
                  <a:gd name="T8" fmla="*/ 28 w 280"/>
                  <a:gd name="T9" fmla="*/ 532 h 535"/>
                  <a:gd name="T10" fmla="*/ 27 w 280"/>
                  <a:gd name="T11" fmla="*/ 531 h 535"/>
                  <a:gd name="T12" fmla="*/ 1 w 280"/>
                  <a:gd name="T13" fmla="*/ 227 h 535"/>
                  <a:gd name="T14" fmla="*/ 2 w 280"/>
                  <a:gd name="T15" fmla="*/ 243 h 535"/>
                  <a:gd name="T16" fmla="*/ 1 w 280"/>
                  <a:gd name="T17" fmla="*/ 227 h 535"/>
                  <a:gd name="T18" fmla="*/ 1 w 280"/>
                  <a:gd name="T19" fmla="*/ 227 h 535"/>
                  <a:gd name="T20" fmla="*/ 280 w 280"/>
                  <a:gd name="T21" fmla="*/ 0 h 535"/>
                  <a:gd name="T22" fmla="*/ 277 w 280"/>
                  <a:gd name="T23" fmla="*/ 3 h 535"/>
                  <a:gd name="T24" fmla="*/ 277 w 280"/>
                  <a:gd name="T25" fmla="*/ 3 h 535"/>
                  <a:gd name="T26" fmla="*/ 275 w 280"/>
                  <a:gd name="T27" fmla="*/ 5 h 535"/>
                  <a:gd name="T28" fmla="*/ 263 w 280"/>
                  <a:gd name="T29" fmla="*/ 14 h 535"/>
                  <a:gd name="T30" fmla="*/ 263 w 280"/>
                  <a:gd name="T31" fmla="*/ 14 h 535"/>
                  <a:gd name="T32" fmla="*/ 0 w 280"/>
                  <a:gd name="T33" fmla="*/ 222 h 535"/>
                  <a:gd name="T34" fmla="*/ 1 w 280"/>
                  <a:gd name="T35" fmla="*/ 224 h 535"/>
                  <a:gd name="T36" fmla="*/ 1 w 280"/>
                  <a:gd name="T37" fmla="*/ 224 h 535"/>
                  <a:gd name="T38" fmla="*/ 1 w 280"/>
                  <a:gd name="T39" fmla="*/ 224 h 535"/>
                  <a:gd name="T40" fmla="*/ 1 w 280"/>
                  <a:gd name="T41" fmla="*/ 225 h 535"/>
                  <a:gd name="T42" fmla="*/ 50 w 280"/>
                  <a:gd name="T43" fmla="*/ 187 h 535"/>
                  <a:gd name="T44" fmla="*/ 271 w 280"/>
                  <a:gd name="T45" fmla="*/ 11 h 535"/>
                  <a:gd name="T46" fmla="*/ 176 w 280"/>
                  <a:gd name="T47" fmla="*/ 212 h 535"/>
                  <a:gd name="T48" fmla="*/ 29 w 280"/>
                  <a:gd name="T49" fmla="*/ 523 h 535"/>
                  <a:gd name="T50" fmla="*/ 29 w 280"/>
                  <a:gd name="T51" fmla="*/ 528 h 535"/>
                  <a:gd name="T52" fmla="*/ 29 w 280"/>
                  <a:gd name="T53" fmla="*/ 528 h 535"/>
                  <a:gd name="T54" fmla="*/ 33 w 280"/>
                  <a:gd name="T55" fmla="*/ 521 h 535"/>
                  <a:gd name="T56" fmla="*/ 33 w 280"/>
                  <a:gd name="T57" fmla="*/ 521 h 535"/>
                  <a:gd name="T58" fmla="*/ 139 w 280"/>
                  <a:gd name="T59" fmla="*/ 298 h 535"/>
                  <a:gd name="T60" fmla="*/ 277 w 280"/>
                  <a:gd name="T61" fmla="*/ 7 h 535"/>
                  <a:gd name="T62" fmla="*/ 277 w 280"/>
                  <a:gd name="T63" fmla="*/ 7 h 535"/>
                  <a:gd name="T64" fmla="*/ 279 w 280"/>
                  <a:gd name="T65" fmla="*/ 2 h 535"/>
                  <a:gd name="T66" fmla="*/ 280 w 280"/>
                  <a:gd name="T67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0" h="535">
                    <a:moveTo>
                      <a:pt x="27" y="531"/>
                    </a:moveTo>
                    <a:lnTo>
                      <a:pt x="27" y="531"/>
                    </a:lnTo>
                    <a:lnTo>
                      <a:pt x="27" y="532"/>
                    </a:lnTo>
                    <a:lnTo>
                      <a:pt x="27" y="535"/>
                    </a:lnTo>
                    <a:lnTo>
                      <a:pt x="28" y="532"/>
                    </a:lnTo>
                    <a:lnTo>
                      <a:pt x="27" y="531"/>
                    </a:lnTo>
                    <a:moveTo>
                      <a:pt x="1" y="227"/>
                    </a:moveTo>
                    <a:lnTo>
                      <a:pt x="2" y="243"/>
                    </a:lnTo>
                    <a:lnTo>
                      <a:pt x="1" y="227"/>
                    </a:lnTo>
                    <a:lnTo>
                      <a:pt x="1" y="227"/>
                    </a:lnTo>
                    <a:moveTo>
                      <a:pt x="280" y="0"/>
                    </a:moveTo>
                    <a:lnTo>
                      <a:pt x="277" y="3"/>
                    </a:lnTo>
                    <a:lnTo>
                      <a:pt x="277" y="3"/>
                    </a:lnTo>
                    <a:lnTo>
                      <a:pt x="275" y="5"/>
                    </a:lnTo>
                    <a:lnTo>
                      <a:pt x="263" y="14"/>
                    </a:lnTo>
                    <a:lnTo>
                      <a:pt x="263" y="14"/>
                    </a:lnTo>
                    <a:lnTo>
                      <a:pt x="0" y="222"/>
                    </a:lnTo>
                    <a:lnTo>
                      <a:pt x="1" y="224"/>
                    </a:lnTo>
                    <a:lnTo>
                      <a:pt x="1" y="224"/>
                    </a:lnTo>
                    <a:lnTo>
                      <a:pt x="1" y="224"/>
                    </a:lnTo>
                    <a:lnTo>
                      <a:pt x="1" y="225"/>
                    </a:lnTo>
                    <a:lnTo>
                      <a:pt x="50" y="187"/>
                    </a:lnTo>
                    <a:lnTo>
                      <a:pt x="271" y="11"/>
                    </a:lnTo>
                    <a:lnTo>
                      <a:pt x="176" y="212"/>
                    </a:lnTo>
                    <a:lnTo>
                      <a:pt x="29" y="523"/>
                    </a:lnTo>
                    <a:lnTo>
                      <a:pt x="29" y="528"/>
                    </a:lnTo>
                    <a:lnTo>
                      <a:pt x="29" y="528"/>
                    </a:lnTo>
                    <a:lnTo>
                      <a:pt x="33" y="521"/>
                    </a:lnTo>
                    <a:lnTo>
                      <a:pt x="33" y="521"/>
                    </a:lnTo>
                    <a:lnTo>
                      <a:pt x="139" y="298"/>
                    </a:lnTo>
                    <a:lnTo>
                      <a:pt x="277" y="7"/>
                    </a:lnTo>
                    <a:lnTo>
                      <a:pt x="277" y="7"/>
                    </a:lnTo>
                    <a:lnTo>
                      <a:pt x="279" y="2"/>
                    </a:lnTo>
                    <a:lnTo>
                      <a:pt x="2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69"/>
              <p:cNvSpPr>
                <a:spLocks noEditPoints="1"/>
              </p:cNvSpPr>
              <p:nvPr/>
            </p:nvSpPr>
            <p:spPr bwMode="auto">
              <a:xfrm>
                <a:off x="2208" y="2526"/>
                <a:ext cx="65" cy="454"/>
              </a:xfrm>
              <a:custGeom>
                <a:avLst/>
                <a:gdLst>
                  <a:gd name="T0" fmla="*/ 46 w 65"/>
                  <a:gd name="T1" fmla="*/ 2 h 454"/>
                  <a:gd name="T2" fmla="*/ 46 w 65"/>
                  <a:gd name="T3" fmla="*/ 2 h 454"/>
                  <a:gd name="T4" fmla="*/ 46 w 65"/>
                  <a:gd name="T5" fmla="*/ 2 h 454"/>
                  <a:gd name="T6" fmla="*/ 0 w 65"/>
                  <a:gd name="T7" fmla="*/ 453 h 454"/>
                  <a:gd name="T8" fmla="*/ 0 w 65"/>
                  <a:gd name="T9" fmla="*/ 453 h 454"/>
                  <a:gd name="T10" fmla="*/ 46 w 65"/>
                  <a:gd name="T11" fmla="*/ 2 h 454"/>
                  <a:gd name="T12" fmla="*/ 50 w 65"/>
                  <a:gd name="T13" fmla="*/ 0 h 454"/>
                  <a:gd name="T14" fmla="*/ 48 w 65"/>
                  <a:gd name="T15" fmla="*/ 23 h 454"/>
                  <a:gd name="T16" fmla="*/ 62 w 65"/>
                  <a:gd name="T17" fmla="*/ 432 h 454"/>
                  <a:gd name="T18" fmla="*/ 4 w 65"/>
                  <a:gd name="T19" fmla="*/ 454 h 454"/>
                  <a:gd name="T20" fmla="*/ 4 w 65"/>
                  <a:gd name="T21" fmla="*/ 454 h 454"/>
                  <a:gd name="T22" fmla="*/ 63 w 65"/>
                  <a:gd name="T23" fmla="*/ 432 h 454"/>
                  <a:gd name="T24" fmla="*/ 64 w 65"/>
                  <a:gd name="T25" fmla="*/ 432 h 454"/>
                  <a:gd name="T26" fmla="*/ 65 w 65"/>
                  <a:gd name="T27" fmla="*/ 433 h 454"/>
                  <a:gd name="T28" fmla="*/ 64 w 65"/>
                  <a:gd name="T29" fmla="*/ 432 h 454"/>
                  <a:gd name="T30" fmla="*/ 64 w 65"/>
                  <a:gd name="T31" fmla="*/ 429 h 454"/>
                  <a:gd name="T32" fmla="*/ 50 w 65"/>
                  <a:gd name="T33" fmla="*/ 0 h 454"/>
                  <a:gd name="T34" fmla="*/ 50 w 65"/>
                  <a:gd name="T35" fmla="*/ 0 h 454"/>
                  <a:gd name="T36" fmla="*/ 50 w 65"/>
                  <a:gd name="T3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5" h="454">
                    <a:moveTo>
                      <a:pt x="46" y="2"/>
                    </a:moveTo>
                    <a:lnTo>
                      <a:pt x="46" y="2"/>
                    </a:lnTo>
                    <a:lnTo>
                      <a:pt x="46" y="2"/>
                    </a:lnTo>
                    <a:lnTo>
                      <a:pt x="0" y="453"/>
                    </a:lnTo>
                    <a:lnTo>
                      <a:pt x="0" y="453"/>
                    </a:lnTo>
                    <a:lnTo>
                      <a:pt x="46" y="2"/>
                    </a:lnTo>
                    <a:close/>
                    <a:moveTo>
                      <a:pt x="50" y="0"/>
                    </a:moveTo>
                    <a:lnTo>
                      <a:pt x="48" y="23"/>
                    </a:lnTo>
                    <a:lnTo>
                      <a:pt x="62" y="432"/>
                    </a:lnTo>
                    <a:lnTo>
                      <a:pt x="4" y="454"/>
                    </a:lnTo>
                    <a:lnTo>
                      <a:pt x="4" y="454"/>
                    </a:lnTo>
                    <a:lnTo>
                      <a:pt x="63" y="432"/>
                    </a:lnTo>
                    <a:lnTo>
                      <a:pt x="64" y="432"/>
                    </a:lnTo>
                    <a:lnTo>
                      <a:pt x="65" y="433"/>
                    </a:lnTo>
                    <a:lnTo>
                      <a:pt x="64" y="432"/>
                    </a:lnTo>
                    <a:lnTo>
                      <a:pt x="64" y="429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70"/>
              <p:cNvSpPr>
                <a:spLocks noEditPoints="1"/>
              </p:cNvSpPr>
              <p:nvPr/>
            </p:nvSpPr>
            <p:spPr bwMode="auto">
              <a:xfrm>
                <a:off x="2208" y="2526"/>
                <a:ext cx="65" cy="454"/>
              </a:xfrm>
              <a:custGeom>
                <a:avLst/>
                <a:gdLst>
                  <a:gd name="T0" fmla="*/ 46 w 65"/>
                  <a:gd name="T1" fmla="*/ 2 h 454"/>
                  <a:gd name="T2" fmla="*/ 46 w 65"/>
                  <a:gd name="T3" fmla="*/ 2 h 454"/>
                  <a:gd name="T4" fmla="*/ 46 w 65"/>
                  <a:gd name="T5" fmla="*/ 2 h 454"/>
                  <a:gd name="T6" fmla="*/ 0 w 65"/>
                  <a:gd name="T7" fmla="*/ 453 h 454"/>
                  <a:gd name="T8" fmla="*/ 0 w 65"/>
                  <a:gd name="T9" fmla="*/ 453 h 454"/>
                  <a:gd name="T10" fmla="*/ 46 w 65"/>
                  <a:gd name="T11" fmla="*/ 2 h 454"/>
                  <a:gd name="T12" fmla="*/ 50 w 65"/>
                  <a:gd name="T13" fmla="*/ 0 h 454"/>
                  <a:gd name="T14" fmla="*/ 48 w 65"/>
                  <a:gd name="T15" fmla="*/ 23 h 454"/>
                  <a:gd name="T16" fmla="*/ 62 w 65"/>
                  <a:gd name="T17" fmla="*/ 432 h 454"/>
                  <a:gd name="T18" fmla="*/ 4 w 65"/>
                  <a:gd name="T19" fmla="*/ 454 h 454"/>
                  <a:gd name="T20" fmla="*/ 4 w 65"/>
                  <a:gd name="T21" fmla="*/ 454 h 454"/>
                  <a:gd name="T22" fmla="*/ 63 w 65"/>
                  <a:gd name="T23" fmla="*/ 432 h 454"/>
                  <a:gd name="T24" fmla="*/ 64 w 65"/>
                  <a:gd name="T25" fmla="*/ 432 h 454"/>
                  <a:gd name="T26" fmla="*/ 65 w 65"/>
                  <a:gd name="T27" fmla="*/ 433 h 454"/>
                  <a:gd name="T28" fmla="*/ 64 w 65"/>
                  <a:gd name="T29" fmla="*/ 432 h 454"/>
                  <a:gd name="T30" fmla="*/ 64 w 65"/>
                  <a:gd name="T31" fmla="*/ 429 h 454"/>
                  <a:gd name="T32" fmla="*/ 50 w 65"/>
                  <a:gd name="T33" fmla="*/ 0 h 454"/>
                  <a:gd name="T34" fmla="*/ 50 w 65"/>
                  <a:gd name="T35" fmla="*/ 0 h 454"/>
                  <a:gd name="T36" fmla="*/ 50 w 65"/>
                  <a:gd name="T3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5" h="454">
                    <a:moveTo>
                      <a:pt x="46" y="2"/>
                    </a:moveTo>
                    <a:lnTo>
                      <a:pt x="46" y="2"/>
                    </a:lnTo>
                    <a:lnTo>
                      <a:pt x="46" y="2"/>
                    </a:lnTo>
                    <a:lnTo>
                      <a:pt x="0" y="453"/>
                    </a:lnTo>
                    <a:lnTo>
                      <a:pt x="0" y="453"/>
                    </a:lnTo>
                    <a:lnTo>
                      <a:pt x="46" y="2"/>
                    </a:lnTo>
                    <a:moveTo>
                      <a:pt x="50" y="0"/>
                    </a:moveTo>
                    <a:lnTo>
                      <a:pt x="48" y="23"/>
                    </a:lnTo>
                    <a:lnTo>
                      <a:pt x="62" y="432"/>
                    </a:lnTo>
                    <a:lnTo>
                      <a:pt x="4" y="454"/>
                    </a:lnTo>
                    <a:lnTo>
                      <a:pt x="4" y="454"/>
                    </a:lnTo>
                    <a:lnTo>
                      <a:pt x="63" y="432"/>
                    </a:lnTo>
                    <a:lnTo>
                      <a:pt x="64" y="432"/>
                    </a:lnTo>
                    <a:lnTo>
                      <a:pt x="65" y="433"/>
                    </a:lnTo>
                    <a:lnTo>
                      <a:pt x="64" y="432"/>
                    </a:lnTo>
                    <a:lnTo>
                      <a:pt x="64" y="429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471"/>
              <p:cNvSpPr>
                <a:spLocks noEditPoints="1"/>
              </p:cNvSpPr>
              <p:nvPr/>
            </p:nvSpPr>
            <p:spPr bwMode="auto">
              <a:xfrm>
                <a:off x="1841" y="2522"/>
                <a:ext cx="417" cy="460"/>
              </a:xfrm>
              <a:custGeom>
                <a:avLst/>
                <a:gdLst>
                  <a:gd name="T0" fmla="*/ 86 w 417"/>
                  <a:gd name="T1" fmla="*/ 263 h 460"/>
                  <a:gd name="T2" fmla="*/ 365 w 417"/>
                  <a:gd name="T3" fmla="*/ 460 h 460"/>
                  <a:gd name="T4" fmla="*/ 365 w 417"/>
                  <a:gd name="T5" fmla="*/ 460 h 460"/>
                  <a:gd name="T6" fmla="*/ 86 w 417"/>
                  <a:gd name="T7" fmla="*/ 263 h 460"/>
                  <a:gd name="T8" fmla="*/ 1 w 417"/>
                  <a:gd name="T9" fmla="*/ 202 h 460"/>
                  <a:gd name="T10" fmla="*/ 0 w 417"/>
                  <a:gd name="T11" fmla="*/ 202 h 460"/>
                  <a:gd name="T12" fmla="*/ 1 w 417"/>
                  <a:gd name="T13" fmla="*/ 202 h 460"/>
                  <a:gd name="T14" fmla="*/ 2 w 417"/>
                  <a:gd name="T15" fmla="*/ 203 h 460"/>
                  <a:gd name="T16" fmla="*/ 1 w 417"/>
                  <a:gd name="T17" fmla="*/ 202 h 460"/>
                  <a:gd name="T18" fmla="*/ 3 w 417"/>
                  <a:gd name="T19" fmla="*/ 202 h 460"/>
                  <a:gd name="T20" fmla="*/ 1 w 417"/>
                  <a:gd name="T21" fmla="*/ 202 h 460"/>
                  <a:gd name="T22" fmla="*/ 1 w 417"/>
                  <a:gd name="T23" fmla="*/ 202 h 460"/>
                  <a:gd name="T24" fmla="*/ 417 w 417"/>
                  <a:gd name="T25" fmla="*/ 0 h 460"/>
                  <a:gd name="T26" fmla="*/ 417 w 417"/>
                  <a:gd name="T27" fmla="*/ 0 h 460"/>
                  <a:gd name="T28" fmla="*/ 415 w 417"/>
                  <a:gd name="T29" fmla="*/ 2 h 460"/>
                  <a:gd name="T30" fmla="*/ 415 w 417"/>
                  <a:gd name="T31" fmla="*/ 4 h 460"/>
                  <a:gd name="T32" fmla="*/ 415 w 417"/>
                  <a:gd name="T33" fmla="*/ 4 h 460"/>
                  <a:gd name="T34" fmla="*/ 415 w 417"/>
                  <a:gd name="T35" fmla="*/ 4 h 460"/>
                  <a:gd name="T36" fmla="*/ 415 w 417"/>
                  <a:gd name="T37" fmla="*/ 2 h 460"/>
                  <a:gd name="T38" fmla="*/ 412 w 417"/>
                  <a:gd name="T39" fmla="*/ 3 h 460"/>
                  <a:gd name="T40" fmla="*/ 8 w 417"/>
                  <a:gd name="T41" fmla="*/ 198 h 460"/>
                  <a:gd name="T42" fmla="*/ 4 w 417"/>
                  <a:gd name="T43" fmla="*/ 200 h 460"/>
                  <a:gd name="T44" fmla="*/ 4 w 417"/>
                  <a:gd name="T45" fmla="*/ 200 h 460"/>
                  <a:gd name="T46" fmla="*/ 6 w 417"/>
                  <a:gd name="T47" fmla="*/ 202 h 460"/>
                  <a:gd name="T48" fmla="*/ 413 w 417"/>
                  <a:gd name="T49" fmla="*/ 6 h 460"/>
                  <a:gd name="T50" fmla="*/ 367 w 417"/>
                  <a:gd name="T51" fmla="*/ 457 h 460"/>
                  <a:gd name="T52" fmla="*/ 367 w 417"/>
                  <a:gd name="T53" fmla="*/ 457 h 460"/>
                  <a:gd name="T54" fmla="*/ 368 w 417"/>
                  <a:gd name="T55" fmla="*/ 455 h 460"/>
                  <a:gd name="T56" fmla="*/ 370 w 417"/>
                  <a:gd name="T57" fmla="*/ 458 h 460"/>
                  <a:gd name="T58" fmla="*/ 371 w 417"/>
                  <a:gd name="T59" fmla="*/ 458 h 460"/>
                  <a:gd name="T60" fmla="*/ 371 w 417"/>
                  <a:gd name="T61" fmla="*/ 458 h 460"/>
                  <a:gd name="T62" fmla="*/ 415 w 417"/>
                  <a:gd name="T63" fmla="*/ 27 h 460"/>
                  <a:gd name="T64" fmla="*/ 415 w 417"/>
                  <a:gd name="T65" fmla="*/ 27 h 460"/>
                  <a:gd name="T66" fmla="*/ 417 w 417"/>
                  <a:gd name="T67" fmla="*/ 4 h 460"/>
                  <a:gd name="T68" fmla="*/ 417 w 417"/>
                  <a:gd name="T69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7" h="460">
                    <a:moveTo>
                      <a:pt x="86" y="263"/>
                    </a:moveTo>
                    <a:lnTo>
                      <a:pt x="365" y="460"/>
                    </a:lnTo>
                    <a:lnTo>
                      <a:pt x="365" y="460"/>
                    </a:lnTo>
                    <a:lnTo>
                      <a:pt x="86" y="263"/>
                    </a:lnTo>
                    <a:close/>
                    <a:moveTo>
                      <a:pt x="1" y="202"/>
                    </a:moveTo>
                    <a:lnTo>
                      <a:pt x="0" y="202"/>
                    </a:lnTo>
                    <a:lnTo>
                      <a:pt x="1" y="202"/>
                    </a:lnTo>
                    <a:lnTo>
                      <a:pt x="2" y="203"/>
                    </a:lnTo>
                    <a:lnTo>
                      <a:pt x="1" y="202"/>
                    </a:lnTo>
                    <a:lnTo>
                      <a:pt x="3" y="202"/>
                    </a:lnTo>
                    <a:lnTo>
                      <a:pt x="1" y="202"/>
                    </a:lnTo>
                    <a:lnTo>
                      <a:pt x="1" y="202"/>
                    </a:lnTo>
                    <a:close/>
                    <a:moveTo>
                      <a:pt x="417" y="0"/>
                    </a:moveTo>
                    <a:lnTo>
                      <a:pt x="417" y="0"/>
                    </a:lnTo>
                    <a:lnTo>
                      <a:pt x="415" y="2"/>
                    </a:lnTo>
                    <a:lnTo>
                      <a:pt x="415" y="4"/>
                    </a:lnTo>
                    <a:lnTo>
                      <a:pt x="415" y="4"/>
                    </a:lnTo>
                    <a:lnTo>
                      <a:pt x="415" y="4"/>
                    </a:lnTo>
                    <a:lnTo>
                      <a:pt x="415" y="2"/>
                    </a:lnTo>
                    <a:lnTo>
                      <a:pt x="412" y="3"/>
                    </a:lnTo>
                    <a:lnTo>
                      <a:pt x="8" y="198"/>
                    </a:lnTo>
                    <a:lnTo>
                      <a:pt x="4" y="200"/>
                    </a:lnTo>
                    <a:lnTo>
                      <a:pt x="4" y="200"/>
                    </a:lnTo>
                    <a:lnTo>
                      <a:pt x="6" y="202"/>
                    </a:lnTo>
                    <a:lnTo>
                      <a:pt x="413" y="6"/>
                    </a:lnTo>
                    <a:lnTo>
                      <a:pt x="367" y="457"/>
                    </a:lnTo>
                    <a:lnTo>
                      <a:pt x="367" y="457"/>
                    </a:lnTo>
                    <a:lnTo>
                      <a:pt x="368" y="455"/>
                    </a:lnTo>
                    <a:lnTo>
                      <a:pt x="370" y="458"/>
                    </a:lnTo>
                    <a:lnTo>
                      <a:pt x="371" y="458"/>
                    </a:lnTo>
                    <a:lnTo>
                      <a:pt x="371" y="458"/>
                    </a:lnTo>
                    <a:lnTo>
                      <a:pt x="415" y="27"/>
                    </a:lnTo>
                    <a:lnTo>
                      <a:pt x="415" y="27"/>
                    </a:lnTo>
                    <a:lnTo>
                      <a:pt x="417" y="4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472"/>
              <p:cNvSpPr>
                <a:spLocks noEditPoints="1"/>
              </p:cNvSpPr>
              <p:nvPr/>
            </p:nvSpPr>
            <p:spPr bwMode="auto">
              <a:xfrm>
                <a:off x="1841" y="2522"/>
                <a:ext cx="417" cy="460"/>
              </a:xfrm>
              <a:custGeom>
                <a:avLst/>
                <a:gdLst>
                  <a:gd name="T0" fmla="*/ 86 w 417"/>
                  <a:gd name="T1" fmla="*/ 263 h 460"/>
                  <a:gd name="T2" fmla="*/ 365 w 417"/>
                  <a:gd name="T3" fmla="*/ 460 h 460"/>
                  <a:gd name="T4" fmla="*/ 365 w 417"/>
                  <a:gd name="T5" fmla="*/ 460 h 460"/>
                  <a:gd name="T6" fmla="*/ 86 w 417"/>
                  <a:gd name="T7" fmla="*/ 263 h 460"/>
                  <a:gd name="T8" fmla="*/ 1 w 417"/>
                  <a:gd name="T9" fmla="*/ 202 h 460"/>
                  <a:gd name="T10" fmla="*/ 0 w 417"/>
                  <a:gd name="T11" fmla="*/ 202 h 460"/>
                  <a:gd name="T12" fmla="*/ 1 w 417"/>
                  <a:gd name="T13" fmla="*/ 202 h 460"/>
                  <a:gd name="T14" fmla="*/ 2 w 417"/>
                  <a:gd name="T15" fmla="*/ 203 h 460"/>
                  <a:gd name="T16" fmla="*/ 1 w 417"/>
                  <a:gd name="T17" fmla="*/ 202 h 460"/>
                  <a:gd name="T18" fmla="*/ 3 w 417"/>
                  <a:gd name="T19" fmla="*/ 202 h 460"/>
                  <a:gd name="T20" fmla="*/ 1 w 417"/>
                  <a:gd name="T21" fmla="*/ 202 h 460"/>
                  <a:gd name="T22" fmla="*/ 1 w 417"/>
                  <a:gd name="T23" fmla="*/ 202 h 460"/>
                  <a:gd name="T24" fmla="*/ 417 w 417"/>
                  <a:gd name="T25" fmla="*/ 0 h 460"/>
                  <a:gd name="T26" fmla="*/ 417 w 417"/>
                  <a:gd name="T27" fmla="*/ 0 h 460"/>
                  <a:gd name="T28" fmla="*/ 415 w 417"/>
                  <a:gd name="T29" fmla="*/ 2 h 460"/>
                  <a:gd name="T30" fmla="*/ 415 w 417"/>
                  <a:gd name="T31" fmla="*/ 4 h 460"/>
                  <a:gd name="T32" fmla="*/ 415 w 417"/>
                  <a:gd name="T33" fmla="*/ 4 h 460"/>
                  <a:gd name="T34" fmla="*/ 415 w 417"/>
                  <a:gd name="T35" fmla="*/ 4 h 460"/>
                  <a:gd name="T36" fmla="*/ 415 w 417"/>
                  <a:gd name="T37" fmla="*/ 2 h 460"/>
                  <a:gd name="T38" fmla="*/ 412 w 417"/>
                  <a:gd name="T39" fmla="*/ 3 h 460"/>
                  <a:gd name="T40" fmla="*/ 8 w 417"/>
                  <a:gd name="T41" fmla="*/ 198 h 460"/>
                  <a:gd name="T42" fmla="*/ 4 w 417"/>
                  <a:gd name="T43" fmla="*/ 200 h 460"/>
                  <a:gd name="T44" fmla="*/ 4 w 417"/>
                  <a:gd name="T45" fmla="*/ 200 h 460"/>
                  <a:gd name="T46" fmla="*/ 6 w 417"/>
                  <a:gd name="T47" fmla="*/ 202 h 460"/>
                  <a:gd name="T48" fmla="*/ 413 w 417"/>
                  <a:gd name="T49" fmla="*/ 6 h 460"/>
                  <a:gd name="T50" fmla="*/ 367 w 417"/>
                  <a:gd name="T51" fmla="*/ 457 h 460"/>
                  <a:gd name="T52" fmla="*/ 367 w 417"/>
                  <a:gd name="T53" fmla="*/ 457 h 460"/>
                  <a:gd name="T54" fmla="*/ 368 w 417"/>
                  <a:gd name="T55" fmla="*/ 455 h 460"/>
                  <a:gd name="T56" fmla="*/ 370 w 417"/>
                  <a:gd name="T57" fmla="*/ 458 h 460"/>
                  <a:gd name="T58" fmla="*/ 371 w 417"/>
                  <a:gd name="T59" fmla="*/ 458 h 460"/>
                  <a:gd name="T60" fmla="*/ 371 w 417"/>
                  <a:gd name="T61" fmla="*/ 458 h 460"/>
                  <a:gd name="T62" fmla="*/ 415 w 417"/>
                  <a:gd name="T63" fmla="*/ 27 h 460"/>
                  <a:gd name="T64" fmla="*/ 415 w 417"/>
                  <a:gd name="T65" fmla="*/ 27 h 460"/>
                  <a:gd name="T66" fmla="*/ 417 w 417"/>
                  <a:gd name="T67" fmla="*/ 4 h 460"/>
                  <a:gd name="T68" fmla="*/ 417 w 417"/>
                  <a:gd name="T69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7" h="460">
                    <a:moveTo>
                      <a:pt x="86" y="263"/>
                    </a:moveTo>
                    <a:lnTo>
                      <a:pt x="365" y="460"/>
                    </a:lnTo>
                    <a:lnTo>
                      <a:pt x="365" y="460"/>
                    </a:lnTo>
                    <a:lnTo>
                      <a:pt x="86" y="263"/>
                    </a:lnTo>
                    <a:moveTo>
                      <a:pt x="1" y="202"/>
                    </a:moveTo>
                    <a:lnTo>
                      <a:pt x="0" y="202"/>
                    </a:lnTo>
                    <a:lnTo>
                      <a:pt x="1" y="202"/>
                    </a:lnTo>
                    <a:lnTo>
                      <a:pt x="2" y="203"/>
                    </a:lnTo>
                    <a:lnTo>
                      <a:pt x="1" y="202"/>
                    </a:lnTo>
                    <a:lnTo>
                      <a:pt x="3" y="202"/>
                    </a:lnTo>
                    <a:lnTo>
                      <a:pt x="1" y="202"/>
                    </a:lnTo>
                    <a:lnTo>
                      <a:pt x="1" y="202"/>
                    </a:lnTo>
                    <a:moveTo>
                      <a:pt x="417" y="0"/>
                    </a:moveTo>
                    <a:lnTo>
                      <a:pt x="417" y="0"/>
                    </a:lnTo>
                    <a:lnTo>
                      <a:pt x="415" y="2"/>
                    </a:lnTo>
                    <a:lnTo>
                      <a:pt x="415" y="4"/>
                    </a:lnTo>
                    <a:lnTo>
                      <a:pt x="415" y="4"/>
                    </a:lnTo>
                    <a:lnTo>
                      <a:pt x="415" y="4"/>
                    </a:lnTo>
                    <a:lnTo>
                      <a:pt x="415" y="2"/>
                    </a:lnTo>
                    <a:lnTo>
                      <a:pt x="412" y="3"/>
                    </a:lnTo>
                    <a:lnTo>
                      <a:pt x="8" y="198"/>
                    </a:lnTo>
                    <a:lnTo>
                      <a:pt x="4" y="200"/>
                    </a:lnTo>
                    <a:lnTo>
                      <a:pt x="4" y="200"/>
                    </a:lnTo>
                    <a:lnTo>
                      <a:pt x="6" y="202"/>
                    </a:lnTo>
                    <a:lnTo>
                      <a:pt x="413" y="6"/>
                    </a:lnTo>
                    <a:lnTo>
                      <a:pt x="367" y="457"/>
                    </a:lnTo>
                    <a:lnTo>
                      <a:pt x="367" y="457"/>
                    </a:lnTo>
                    <a:lnTo>
                      <a:pt x="368" y="455"/>
                    </a:lnTo>
                    <a:lnTo>
                      <a:pt x="370" y="458"/>
                    </a:lnTo>
                    <a:lnTo>
                      <a:pt x="371" y="458"/>
                    </a:lnTo>
                    <a:lnTo>
                      <a:pt x="371" y="458"/>
                    </a:lnTo>
                    <a:lnTo>
                      <a:pt x="415" y="27"/>
                    </a:lnTo>
                    <a:lnTo>
                      <a:pt x="415" y="27"/>
                    </a:lnTo>
                    <a:lnTo>
                      <a:pt x="417" y="4"/>
                    </a:lnTo>
                    <a:lnTo>
                      <a:pt x="4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473"/>
              <p:cNvSpPr>
                <a:spLocks noEditPoints="1"/>
              </p:cNvSpPr>
              <p:nvPr/>
            </p:nvSpPr>
            <p:spPr bwMode="auto">
              <a:xfrm>
                <a:off x="2205" y="2958"/>
                <a:ext cx="109" cy="69"/>
              </a:xfrm>
              <a:custGeom>
                <a:avLst/>
                <a:gdLst>
                  <a:gd name="T0" fmla="*/ 107 w 109"/>
                  <a:gd name="T1" fmla="*/ 65 h 69"/>
                  <a:gd name="T2" fmla="*/ 107 w 109"/>
                  <a:gd name="T3" fmla="*/ 68 h 69"/>
                  <a:gd name="T4" fmla="*/ 107 w 109"/>
                  <a:gd name="T5" fmla="*/ 68 h 69"/>
                  <a:gd name="T6" fmla="*/ 109 w 109"/>
                  <a:gd name="T7" fmla="*/ 69 h 69"/>
                  <a:gd name="T8" fmla="*/ 107 w 109"/>
                  <a:gd name="T9" fmla="*/ 66 h 69"/>
                  <a:gd name="T10" fmla="*/ 107 w 109"/>
                  <a:gd name="T11" fmla="*/ 66 h 69"/>
                  <a:gd name="T12" fmla="*/ 107 w 109"/>
                  <a:gd name="T13" fmla="*/ 65 h 69"/>
                  <a:gd name="T14" fmla="*/ 1 w 109"/>
                  <a:gd name="T15" fmla="*/ 24 h 69"/>
                  <a:gd name="T16" fmla="*/ 1 w 109"/>
                  <a:gd name="T17" fmla="*/ 24 h 69"/>
                  <a:gd name="T18" fmla="*/ 0 w 109"/>
                  <a:gd name="T19" fmla="*/ 25 h 69"/>
                  <a:gd name="T20" fmla="*/ 3 w 109"/>
                  <a:gd name="T21" fmla="*/ 25 h 69"/>
                  <a:gd name="T22" fmla="*/ 3 w 109"/>
                  <a:gd name="T23" fmla="*/ 25 h 69"/>
                  <a:gd name="T24" fmla="*/ 1 w 109"/>
                  <a:gd name="T25" fmla="*/ 24 h 69"/>
                  <a:gd name="T26" fmla="*/ 62 w 109"/>
                  <a:gd name="T27" fmla="*/ 5 h 69"/>
                  <a:gd name="T28" fmla="*/ 66 w 109"/>
                  <a:gd name="T29" fmla="*/ 4 h 69"/>
                  <a:gd name="T30" fmla="*/ 66 w 109"/>
                  <a:gd name="T31" fmla="*/ 4 h 69"/>
                  <a:gd name="T32" fmla="*/ 66 w 109"/>
                  <a:gd name="T33" fmla="*/ 5 h 69"/>
                  <a:gd name="T34" fmla="*/ 101 w 109"/>
                  <a:gd name="T35" fmla="*/ 62 h 69"/>
                  <a:gd name="T36" fmla="*/ 9 w 109"/>
                  <a:gd name="T37" fmla="*/ 25 h 69"/>
                  <a:gd name="T38" fmla="*/ 62 w 109"/>
                  <a:gd name="T39" fmla="*/ 5 h 69"/>
                  <a:gd name="T40" fmla="*/ 65 w 109"/>
                  <a:gd name="T41" fmla="*/ 3 h 69"/>
                  <a:gd name="T42" fmla="*/ 67 w 109"/>
                  <a:gd name="T43" fmla="*/ 2 h 69"/>
                  <a:gd name="T44" fmla="*/ 65 w 109"/>
                  <a:gd name="T45" fmla="*/ 3 h 69"/>
                  <a:gd name="T46" fmla="*/ 67 w 109"/>
                  <a:gd name="T47" fmla="*/ 0 h 69"/>
                  <a:gd name="T48" fmla="*/ 66 w 109"/>
                  <a:gd name="T49" fmla="*/ 0 h 69"/>
                  <a:gd name="T50" fmla="*/ 7 w 109"/>
                  <a:gd name="T51" fmla="*/ 22 h 69"/>
                  <a:gd name="T52" fmla="*/ 6 w 109"/>
                  <a:gd name="T53" fmla="*/ 22 h 69"/>
                  <a:gd name="T54" fmla="*/ 6 w 109"/>
                  <a:gd name="T55" fmla="*/ 23 h 69"/>
                  <a:gd name="T56" fmla="*/ 106 w 109"/>
                  <a:gd name="T57" fmla="*/ 64 h 69"/>
                  <a:gd name="T58" fmla="*/ 107 w 109"/>
                  <a:gd name="T59" fmla="*/ 65 h 69"/>
                  <a:gd name="T60" fmla="*/ 106 w 109"/>
                  <a:gd name="T61" fmla="*/ 63 h 69"/>
                  <a:gd name="T62" fmla="*/ 68 w 109"/>
                  <a:gd name="T63" fmla="*/ 3 h 69"/>
                  <a:gd name="T64" fmla="*/ 68 w 109"/>
                  <a:gd name="T65" fmla="*/ 1 h 69"/>
                  <a:gd name="T66" fmla="*/ 67 w 109"/>
                  <a:gd name="T6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9" h="69">
                    <a:moveTo>
                      <a:pt x="107" y="65"/>
                    </a:moveTo>
                    <a:lnTo>
                      <a:pt x="107" y="68"/>
                    </a:lnTo>
                    <a:lnTo>
                      <a:pt x="107" y="68"/>
                    </a:lnTo>
                    <a:lnTo>
                      <a:pt x="109" y="69"/>
                    </a:lnTo>
                    <a:lnTo>
                      <a:pt x="107" y="66"/>
                    </a:lnTo>
                    <a:lnTo>
                      <a:pt x="107" y="66"/>
                    </a:lnTo>
                    <a:lnTo>
                      <a:pt x="107" y="65"/>
                    </a:lnTo>
                    <a:close/>
                    <a:moveTo>
                      <a:pt x="1" y="24"/>
                    </a:moveTo>
                    <a:lnTo>
                      <a:pt x="1" y="24"/>
                    </a:lnTo>
                    <a:lnTo>
                      <a:pt x="0" y="25"/>
                    </a:lnTo>
                    <a:lnTo>
                      <a:pt x="3" y="25"/>
                    </a:lnTo>
                    <a:lnTo>
                      <a:pt x="3" y="25"/>
                    </a:lnTo>
                    <a:lnTo>
                      <a:pt x="1" y="24"/>
                    </a:lnTo>
                    <a:close/>
                    <a:moveTo>
                      <a:pt x="62" y="5"/>
                    </a:moveTo>
                    <a:lnTo>
                      <a:pt x="66" y="4"/>
                    </a:lnTo>
                    <a:lnTo>
                      <a:pt x="66" y="4"/>
                    </a:lnTo>
                    <a:lnTo>
                      <a:pt x="66" y="5"/>
                    </a:lnTo>
                    <a:lnTo>
                      <a:pt x="101" y="62"/>
                    </a:lnTo>
                    <a:lnTo>
                      <a:pt x="9" y="25"/>
                    </a:lnTo>
                    <a:lnTo>
                      <a:pt x="62" y="5"/>
                    </a:lnTo>
                    <a:close/>
                    <a:moveTo>
                      <a:pt x="65" y="3"/>
                    </a:moveTo>
                    <a:lnTo>
                      <a:pt x="67" y="2"/>
                    </a:lnTo>
                    <a:lnTo>
                      <a:pt x="65" y="3"/>
                    </a:lnTo>
                    <a:close/>
                    <a:moveTo>
                      <a:pt x="67" y="0"/>
                    </a:moveTo>
                    <a:lnTo>
                      <a:pt x="66" y="0"/>
                    </a:lnTo>
                    <a:lnTo>
                      <a:pt x="7" y="22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106" y="64"/>
                    </a:lnTo>
                    <a:lnTo>
                      <a:pt x="107" y="65"/>
                    </a:lnTo>
                    <a:lnTo>
                      <a:pt x="106" y="63"/>
                    </a:lnTo>
                    <a:lnTo>
                      <a:pt x="68" y="3"/>
                    </a:lnTo>
                    <a:lnTo>
                      <a:pt x="68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474"/>
              <p:cNvSpPr>
                <a:spLocks noEditPoints="1"/>
              </p:cNvSpPr>
              <p:nvPr/>
            </p:nvSpPr>
            <p:spPr bwMode="auto">
              <a:xfrm>
                <a:off x="2205" y="2958"/>
                <a:ext cx="109" cy="69"/>
              </a:xfrm>
              <a:custGeom>
                <a:avLst/>
                <a:gdLst>
                  <a:gd name="T0" fmla="*/ 107 w 109"/>
                  <a:gd name="T1" fmla="*/ 65 h 69"/>
                  <a:gd name="T2" fmla="*/ 107 w 109"/>
                  <a:gd name="T3" fmla="*/ 68 h 69"/>
                  <a:gd name="T4" fmla="*/ 107 w 109"/>
                  <a:gd name="T5" fmla="*/ 68 h 69"/>
                  <a:gd name="T6" fmla="*/ 109 w 109"/>
                  <a:gd name="T7" fmla="*/ 69 h 69"/>
                  <a:gd name="T8" fmla="*/ 107 w 109"/>
                  <a:gd name="T9" fmla="*/ 66 h 69"/>
                  <a:gd name="T10" fmla="*/ 107 w 109"/>
                  <a:gd name="T11" fmla="*/ 66 h 69"/>
                  <a:gd name="T12" fmla="*/ 107 w 109"/>
                  <a:gd name="T13" fmla="*/ 65 h 69"/>
                  <a:gd name="T14" fmla="*/ 1 w 109"/>
                  <a:gd name="T15" fmla="*/ 24 h 69"/>
                  <a:gd name="T16" fmla="*/ 1 w 109"/>
                  <a:gd name="T17" fmla="*/ 24 h 69"/>
                  <a:gd name="T18" fmla="*/ 0 w 109"/>
                  <a:gd name="T19" fmla="*/ 25 h 69"/>
                  <a:gd name="T20" fmla="*/ 3 w 109"/>
                  <a:gd name="T21" fmla="*/ 25 h 69"/>
                  <a:gd name="T22" fmla="*/ 3 w 109"/>
                  <a:gd name="T23" fmla="*/ 25 h 69"/>
                  <a:gd name="T24" fmla="*/ 1 w 109"/>
                  <a:gd name="T25" fmla="*/ 24 h 69"/>
                  <a:gd name="T26" fmla="*/ 62 w 109"/>
                  <a:gd name="T27" fmla="*/ 5 h 69"/>
                  <a:gd name="T28" fmla="*/ 66 w 109"/>
                  <a:gd name="T29" fmla="*/ 4 h 69"/>
                  <a:gd name="T30" fmla="*/ 66 w 109"/>
                  <a:gd name="T31" fmla="*/ 4 h 69"/>
                  <a:gd name="T32" fmla="*/ 66 w 109"/>
                  <a:gd name="T33" fmla="*/ 5 h 69"/>
                  <a:gd name="T34" fmla="*/ 101 w 109"/>
                  <a:gd name="T35" fmla="*/ 62 h 69"/>
                  <a:gd name="T36" fmla="*/ 9 w 109"/>
                  <a:gd name="T37" fmla="*/ 25 h 69"/>
                  <a:gd name="T38" fmla="*/ 62 w 109"/>
                  <a:gd name="T39" fmla="*/ 5 h 69"/>
                  <a:gd name="T40" fmla="*/ 65 w 109"/>
                  <a:gd name="T41" fmla="*/ 3 h 69"/>
                  <a:gd name="T42" fmla="*/ 67 w 109"/>
                  <a:gd name="T43" fmla="*/ 2 h 69"/>
                  <a:gd name="T44" fmla="*/ 65 w 109"/>
                  <a:gd name="T45" fmla="*/ 3 h 69"/>
                  <a:gd name="T46" fmla="*/ 67 w 109"/>
                  <a:gd name="T47" fmla="*/ 0 h 69"/>
                  <a:gd name="T48" fmla="*/ 66 w 109"/>
                  <a:gd name="T49" fmla="*/ 0 h 69"/>
                  <a:gd name="T50" fmla="*/ 7 w 109"/>
                  <a:gd name="T51" fmla="*/ 22 h 69"/>
                  <a:gd name="T52" fmla="*/ 6 w 109"/>
                  <a:gd name="T53" fmla="*/ 22 h 69"/>
                  <a:gd name="T54" fmla="*/ 6 w 109"/>
                  <a:gd name="T55" fmla="*/ 23 h 69"/>
                  <a:gd name="T56" fmla="*/ 106 w 109"/>
                  <a:gd name="T57" fmla="*/ 64 h 69"/>
                  <a:gd name="T58" fmla="*/ 107 w 109"/>
                  <a:gd name="T59" fmla="*/ 65 h 69"/>
                  <a:gd name="T60" fmla="*/ 106 w 109"/>
                  <a:gd name="T61" fmla="*/ 63 h 69"/>
                  <a:gd name="T62" fmla="*/ 68 w 109"/>
                  <a:gd name="T63" fmla="*/ 3 h 69"/>
                  <a:gd name="T64" fmla="*/ 68 w 109"/>
                  <a:gd name="T65" fmla="*/ 1 h 69"/>
                  <a:gd name="T66" fmla="*/ 67 w 109"/>
                  <a:gd name="T6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9" h="69">
                    <a:moveTo>
                      <a:pt x="107" y="65"/>
                    </a:moveTo>
                    <a:lnTo>
                      <a:pt x="107" y="68"/>
                    </a:lnTo>
                    <a:lnTo>
                      <a:pt x="107" y="68"/>
                    </a:lnTo>
                    <a:lnTo>
                      <a:pt x="109" y="69"/>
                    </a:lnTo>
                    <a:lnTo>
                      <a:pt x="107" y="66"/>
                    </a:lnTo>
                    <a:lnTo>
                      <a:pt x="107" y="66"/>
                    </a:lnTo>
                    <a:lnTo>
                      <a:pt x="107" y="65"/>
                    </a:lnTo>
                    <a:moveTo>
                      <a:pt x="1" y="24"/>
                    </a:moveTo>
                    <a:lnTo>
                      <a:pt x="1" y="24"/>
                    </a:lnTo>
                    <a:lnTo>
                      <a:pt x="0" y="25"/>
                    </a:lnTo>
                    <a:lnTo>
                      <a:pt x="3" y="25"/>
                    </a:lnTo>
                    <a:lnTo>
                      <a:pt x="3" y="25"/>
                    </a:lnTo>
                    <a:lnTo>
                      <a:pt x="1" y="24"/>
                    </a:lnTo>
                    <a:moveTo>
                      <a:pt x="62" y="5"/>
                    </a:moveTo>
                    <a:lnTo>
                      <a:pt x="66" y="4"/>
                    </a:lnTo>
                    <a:lnTo>
                      <a:pt x="66" y="4"/>
                    </a:lnTo>
                    <a:lnTo>
                      <a:pt x="66" y="5"/>
                    </a:lnTo>
                    <a:lnTo>
                      <a:pt x="101" y="62"/>
                    </a:lnTo>
                    <a:lnTo>
                      <a:pt x="9" y="25"/>
                    </a:lnTo>
                    <a:lnTo>
                      <a:pt x="62" y="5"/>
                    </a:lnTo>
                    <a:moveTo>
                      <a:pt x="65" y="3"/>
                    </a:moveTo>
                    <a:lnTo>
                      <a:pt x="67" y="2"/>
                    </a:lnTo>
                    <a:lnTo>
                      <a:pt x="65" y="3"/>
                    </a:lnTo>
                    <a:moveTo>
                      <a:pt x="67" y="0"/>
                    </a:moveTo>
                    <a:lnTo>
                      <a:pt x="66" y="0"/>
                    </a:lnTo>
                    <a:lnTo>
                      <a:pt x="7" y="22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106" y="64"/>
                    </a:lnTo>
                    <a:lnTo>
                      <a:pt x="107" y="65"/>
                    </a:lnTo>
                    <a:lnTo>
                      <a:pt x="106" y="63"/>
                    </a:lnTo>
                    <a:lnTo>
                      <a:pt x="68" y="3"/>
                    </a:lnTo>
                    <a:lnTo>
                      <a:pt x="68" y="1"/>
                    </a:lnTo>
                    <a:lnTo>
                      <a:pt x="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475"/>
              <p:cNvSpPr>
                <a:spLocks noEditPoints="1"/>
              </p:cNvSpPr>
              <p:nvPr/>
            </p:nvSpPr>
            <p:spPr bwMode="auto">
              <a:xfrm>
                <a:off x="2211" y="2981"/>
                <a:ext cx="131" cy="358"/>
              </a:xfrm>
              <a:custGeom>
                <a:avLst/>
                <a:gdLst>
                  <a:gd name="T0" fmla="*/ 129 w 131"/>
                  <a:gd name="T1" fmla="*/ 347 h 358"/>
                  <a:gd name="T2" fmla="*/ 127 w 131"/>
                  <a:gd name="T3" fmla="*/ 349 h 358"/>
                  <a:gd name="T4" fmla="*/ 128 w 131"/>
                  <a:gd name="T5" fmla="*/ 350 h 358"/>
                  <a:gd name="T6" fmla="*/ 131 w 131"/>
                  <a:gd name="T7" fmla="*/ 358 h 358"/>
                  <a:gd name="T8" fmla="*/ 130 w 131"/>
                  <a:gd name="T9" fmla="*/ 352 h 358"/>
                  <a:gd name="T10" fmla="*/ 129 w 131"/>
                  <a:gd name="T11" fmla="*/ 347 h 358"/>
                  <a:gd name="T12" fmla="*/ 97 w 131"/>
                  <a:gd name="T13" fmla="*/ 42 h 358"/>
                  <a:gd name="T14" fmla="*/ 99 w 131"/>
                  <a:gd name="T15" fmla="*/ 42 h 358"/>
                  <a:gd name="T16" fmla="*/ 100 w 131"/>
                  <a:gd name="T17" fmla="*/ 41 h 358"/>
                  <a:gd name="T18" fmla="*/ 99 w 131"/>
                  <a:gd name="T19" fmla="*/ 42 h 358"/>
                  <a:gd name="T20" fmla="*/ 97 w 131"/>
                  <a:gd name="T21" fmla="*/ 42 h 358"/>
                  <a:gd name="T22" fmla="*/ 0 w 131"/>
                  <a:gd name="T23" fmla="*/ 0 h 358"/>
                  <a:gd name="T24" fmla="*/ 0 w 131"/>
                  <a:gd name="T25" fmla="*/ 1 h 358"/>
                  <a:gd name="T26" fmla="*/ 1 w 131"/>
                  <a:gd name="T27" fmla="*/ 1 h 358"/>
                  <a:gd name="T28" fmla="*/ 1 w 131"/>
                  <a:gd name="T29" fmla="*/ 2 h 358"/>
                  <a:gd name="T30" fmla="*/ 93 w 131"/>
                  <a:gd name="T31" fmla="*/ 250 h 358"/>
                  <a:gd name="T32" fmla="*/ 1 w 131"/>
                  <a:gd name="T33" fmla="*/ 4 h 358"/>
                  <a:gd name="T34" fmla="*/ 97 w 131"/>
                  <a:gd name="T35" fmla="*/ 44 h 358"/>
                  <a:gd name="T36" fmla="*/ 125 w 131"/>
                  <a:gd name="T37" fmla="*/ 334 h 358"/>
                  <a:gd name="T38" fmla="*/ 129 w 131"/>
                  <a:gd name="T39" fmla="*/ 346 h 358"/>
                  <a:gd name="T40" fmla="*/ 129 w 131"/>
                  <a:gd name="T41" fmla="*/ 346 h 358"/>
                  <a:gd name="T42" fmla="*/ 129 w 131"/>
                  <a:gd name="T43" fmla="*/ 341 h 358"/>
                  <a:gd name="T44" fmla="*/ 102 w 131"/>
                  <a:gd name="T45" fmla="*/ 61 h 358"/>
                  <a:gd name="T46" fmla="*/ 101 w 131"/>
                  <a:gd name="T47" fmla="*/ 45 h 358"/>
                  <a:gd name="T48" fmla="*/ 101 w 131"/>
                  <a:gd name="T49" fmla="*/ 42 h 358"/>
                  <a:gd name="T50" fmla="*/ 101 w 131"/>
                  <a:gd name="T51" fmla="*/ 42 h 358"/>
                  <a:gd name="T52" fmla="*/ 101 w 131"/>
                  <a:gd name="T53" fmla="*/ 42 h 358"/>
                  <a:gd name="T54" fmla="*/ 100 w 131"/>
                  <a:gd name="T55" fmla="*/ 41 h 358"/>
                  <a:gd name="T56" fmla="*/ 0 w 131"/>
                  <a:gd name="T57" fmla="*/ 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358">
                    <a:moveTo>
                      <a:pt x="129" y="347"/>
                    </a:moveTo>
                    <a:lnTo>
                      <a:pt x="127" y="349"/>
                    </a:lnTo>
                    <a:lnTo>
                      <a:pt x="128" y="350"/>
                    </a:lnTo>
                    <a:lnTo>
                      <a:pt x="131" y="358"/>
                    </a:lnTo>
                    <a:lnTo>
                      <a:pt x="130" y="352"/>
                    </a:lnTo>
                    <a:lnTo>
                      <a:pt x="129" y="347"/>
                    </a:lnTo>
                    <a:close/>
                    <a:moveTo>
                      <a:pt x="97" y="42"/>
                    </a:moveTo>
                    <a:lnTo>
                      <a:pt x="99" y="42"/>
                    </a:lnTo>
                    <a:lnTo>
                      <a:pt x="100" y="41"/>
                    </a:lnTo>
                    <a:lnTo>
                      <a:pt x="99" y="42"/>
                    </a:lnTo>
                    <a:lnTo>
                      <a:pt x="97" y="42"/>
                    </a:lnTo>
                    <a:close/>
                    <a:moveTo>
                      <a:pt x="0" y="0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93" y="250"/>
                    </a:lnTo>
                    <a:lnTo>
                      <a:pt x="1" y="4"/>
                    </a:lnTo>
                    <a:lnTo>
                      <a:pt x="97" y="44"/>
                    </a:lnTo>
                    <a:lnTo>
                      <a:pt x="125" y="334"/>
                    </a:lnTo>
                    <a:lnTo>
                      <a:pt x="129" y="346"/>
                    </a:lnTo>
                    <a:lnTo>
                      <a:pt x="129" y="346"/>
                    </a:lnTo>
                    <a:lnTo>
                      <a:pt x="129" y="341"/>
                    </a:lnTo>
                    <a:lnTo>
                      <a:pt x="102" y="61"/>
                    </a:lnTo>
                    <a:lnTo>
                      <a:pt x="101" y="45"/>
                    </a:lnTo>
                    <a:lnTo>
                      <a:pt x="101" y="42"/>
                    </a:lnTo>
                    <a:lnTo>
                      <a:pt x="101" y="42"/>
                    </a:lnTo>
                    <a:lnTo>
                      <a:pt x="101" y="42"/>
                    </a:lnTo>
                    <a:lnTo>
                      <a:pt x="10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476"/>
              <p:cNvSpPr>
                <a:spLocks noEditPoints="1"/>
              </p:cNvSpPr>
              <p:nvPr/>
            </p:nvSpPr>
            <p:spPr bwMode="auto">
              <a:xfrm>
                <a:off x="2211" y="2981"/>
                <a:ext cx="131" cy="358"/>
              </a:xfrm>
              <a:custGeom>
                <a:avLst/>
                <a:gdLst>
                  <a:gd name="T0" fmla="*/ 129 w 131"/>
                  <a:gd name="T1" fmla="*/ 347 h 358"/>
                  <a:gd name="T2" fmla="*/ 127 w 131"/>
                  <a:gd name="T3" fmla="*/ 349 h 358"/>
                  <a:gd name="T4" fmla="*/ 128 w 131"/>
                  <a:gd name="T5" fmla="*/ 350 h 358"/>
                  <a:gd name="T6" fmla="*/ 131 w 131"/>
                  <a:gd name="T7" fmla="*/ 358 h 358"/>
                  <a:gd name="T8" fmla="*/ 130 w 131"/>
                  <a:gd name="T9" fmla="*/ 352 h 358"/>
                  <a:gd name="T10" fmla="*/ 129 w 131"/>
                  <a:gd name="T11" fmla="*/ 347 h 358"/>
                  <a:gd name="T12" fmla="*/ 97 w 131"/>
                  <a:gd name="T13" fmla="*/ 42 h 358"/>
                  <a:gd name="T14" fmla="*/ 99 w 131"/>
                  <a:gd name="T15" fmla="*/ 42 h 358"/>
                  <a:gd name="T16" fmla="*/ 100 w 131"/>
                  <a:gd name="T17" fmla="*/ 41 h 358"/>
                  <a:gd name="T18" fmla="*/ 99 w 131"/>
                  <a:gd name="T19" fmla="*/ 42 h 358"/>
                  <a:gd name="T20" fmla="*/ 97 w 131"/>
                  <a:gd name="T21" fmla="*/ 42 h 358"/>
                  <a:gd name="T22" fmla="*/ 0 w 131"/>
                  <a:gd name="T23" fmla="*/ 0 h 358"/>
                  <a:gd name="T24" fmla="*/ 0 w 131"/>
                  <a:gd name="T25" fmla="*/ 1 h 358"/>
                  <a:gd name="T26" fmla="*/ 1 w 131"/>
                  <a:gd name="T27" fmla="*/ 1 h 358"/>
                  <a:gd name="T28" fmla="*/ 1 w 131"/>
                  <a:gd name="T29" fmla="*/ 2 h 358"/>
                  <a:gd name="T30" fmla="*/ 93 w 131"/>
                  <a:gd name="T31" fmla="*/ 250 h 358"/>
                  <a:gd name="T32" fmla="*/ 1 w 131"/>
                  <a:gd name="T33" fmla="*/ 4 h 358"/>
                  <a:gd name="T34" fmla="*/ 97 w 131"/>
                  <a:gd name="T35" fmla="*/ 44 h 358"/>
                  <a:gd name="T36" fmla="*/ 125 w 131"/>
                  <a:gd name="T37" fmla="*/ 334 h 358"/>
                  <a:gd name="T38" fmla="*/ 129 w 131"/>
                  <a:gd name="T39" fmla="*/ 346 h 358"/>
                  <a:gd name="T40" fmla="*/ 129 w 131"/>
                  <a:gd name="T41" fmla="*/ 346 h 358"/>
                  <a:gd name="T42" fmla="*/ 129 w 131"/>
                  <a:gd name="T43" fmla="*/ 341 h 358"/>
                  <a:gd name="T44" fmla="*/ 102 w 131"/>
                  <a:gd name="T45" fmla="*/ 61 h 358"/>
                  <a:gd name="T46" fmla="*/ 101 w 131"/>
                  <a:gd name="T47" fmla="*/ 45 h 358"/>
                  <a:gd name="T48" fmla="*/ 101 w 131"/>
                  <a:gd name="T49" fmla="*/ 42 h 358"/>
                  <a:gd name="T50" fmla="*/ 101 w 131"/>
                  <a:gd name="T51" fmla="*/ 42 h 358"/>
                  <a:gd name="T52" fmla="*/ 101 w 131"/>
                  <a:gd name="T53" fmla="*/ 42 h 358"/>
                  <a:gd name="T54" fmla="*/ 100 w 131"/>
                  <a:gd name="T55" fmla="*/ 41 h 358"/>
                  <a:gd name="T56" fmla="*/ 0 w 131"/>
                  <a:gd name="T57" fmla="*/ 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358">
                    <a:moveTo>
                      <a:pt x="129" y="347"/>
                    </a:moveTo>
                    <a:lnTo>
                      <a:pt x="127" y="349"/>
                    </a:lnTo>
                    <a:lnTo>
                      <a:pt x="128" y="350"/>
                    </a:lnTo>
                    <a:lnTo>
                      <a:pt x="131" y="358"/>
                    </a:lnTo>
                    <a:lnTo>
                      <a:pt x="130" y="352"/>
                    </a:lnTo>
                    <a:lnTo>
                      <a:pt x="129" y="347"/>
                    </a:lnTo>
                    <a:moveTo>
                      <a:pt x="97" y="42"/>
                    </a:moveTo>
                    <a:lnTo>
                      <a:pt x="99" y="42"/>
                    </a:lnTo>
                    <a:lnTo>
                      <a:pt x="100" y="41"/>
                    </a:lnTo>
                    <a:lnTo>
                      <a:pt x="99" y="42"/>
                    </a:lnTo>
                    <a:lnTo>
                      <a:pt x="97" y="42"/>
                    </a:lnTo>
                    <a:moveTo>
                      <a:pt x="0" y="0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93" y="250"/>
                    </a:lnTo>
                    <a:lnTo>
                      <a:pt x="1" y="4"/>
                    </a:lnTo>
                    <a:lnTo>
                      <a:pt x="97" y="44"/>
                    </a:lnTo>
                    <a:lnTo>
                      <a:pt x="125" y="334"/>
                    </a:lnTo>
                    <a:lnTo>
                      <a:pt x="129" y="346"/>
                    </a:lnTo>
                    <a:lnTo>
                      <a:pt x="129" y="346"/>
                    </a:lnTo>
                    <a:lnTo>
                      <a:pt x="129" y="341"/>
                    </a:lnTo>
                    <a:lnTo>
                      <a:pt x="102" y="61"/>
                    </a:lnTo>
                    <a:lnTo>
                      <a:pt x="101" y="45"/>
                    </a:lnTo>
                    <a:lnTo>
                      <a:pt x="101" y="42"/>
                    </a:lnTo>
                    <a:lnTo>
                      <a:pt x="101" y="42"/>
                    </a:lnTo>
                    <a:lnTo>
                      <a:pt x="101" y="42"/>
                    </a:lnTo>
                    <a:lnTo>
                      <a:pt x="100" y="4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477"/>
              <p:cNvSpPr>
                <a:spLocks noEditPoints="1"/>
              </p:cNvSpPr>
              <p:nvPr/>
            </p:nvSpPr>
            <p:spPr bwMode="auto">
              <a:xfrm>
                <a:off x="2077" y="2977"/>
                <a:ext cx="264" cy="555"/>
              </a:xfrm>
              <a:custGeom>
                <a:avLst/>
                <a:gdLst>
                  <a:gd name="T0" fmla="*/ 0 w 264"/>
                  <a:gd name="T1" fmla="*/ 551 h 555"/>
                  <a:gd name="T2" fmla="*/ 0 w 264"/>
                  <a:gd name="T3" fmla="*/ 552 h 555"/>
                  <a:gd name="T4" fmla="*/ 0 w 264"/>
                  <a:gd name="T5" fmla="*/ 552 h 555"/>
                  <a:gd name="T6" fmla="*/ 0 w 264"/>
                  <a:gd name="T7" fmla="*/ 555 h 555"/>
                  <a:gd name="T8" fmla="*/ 1 w 264"/>
                  <a:gd name="T9" fmla="*/ 554 h 555"/>
                  <a:gd name="T10" fmla="*/ 0 w 264"/>
                  <a:gd name="T11" fmla="*/ 551 h 555"/>
                  <a:gd name="T12" fmla="*/ 262 w 264"/>
                  <a:gd name="T13" fmla="*/ 350 h 555"/>
                  <a:gd name="T14" fmla="*/ 262 w 264"/>
                  <a:gd name="T15" fmla="*/ 350 h 555"/>
                  <a:gd name="T16" fmla="*/ 261 w 264"/>
                  <a:gd name="T17" fmla="*/ 349 h 555"/>
                  <a:gd name="T18" fmla="*/ 262 w 264"/>
                  <a:gd name="T19" fmla="*/ 350 h 555"/>
                  <a:gd name="T20" fmla="*/ 263 w 264"/>
                  <a:gd name="T21" fmla="*/ 350 h 555"/>
                  <a:gd name="T22" fmla="*/ 262 w 264"/>
                  <a:gd name="T23" fmla="*/ 350 h 555"/>
                  <a:gd name="T24" fmla="*/ 135 w 264"/>
                  <a:gd name="T25" fmla="*/ 6 h 555"/>
                  <a:gd name="T26" fmla="*/ 133 w 264"/>
                  <a:gd name="T27" fmla="*/ 11 h 555"/>
                  <a:gd name="T28" fmla="*/ 259 w 264"/>
                  <a:gd name="T29" fmla="*/ 349 h 555"/>
                  <a:gd name="T30" fmla="*/ 260 w 264"/>
                  <a:gd name="T31" fmla="*/ 350 h 555"/>
                  <a:gd name="T32" fmla="*/ 259 w 264"/>
                  <a:gd name="T33" fmla="*/ 350 h 555"/>
                  <a:gd name="T34" fmla="*/ 258 w 264"/>
                  <a:gd name="T35" fmla="*/ 352 h 555"/>
                  <a:gd name="T36" fmla="*/ 4 w 264"/>
                  <a:gd name="T37" fmla="*/ 547 h 555"/>
                  <a:gd name="T38" fmla="*/ 4 w 264"/>
                  <a:gd name="T39" fmla="*/ 552 h 555"/>
                  <a:gd name="T40" fmla="*/ 4 w 264"/>
                  <a:gd name="T41" fmla="*/ 551 h 555"/>
                  <a:gd name="T42" fmla="*/ 258 w 264"/>
                  <a:gd name="T43" fmla="*/ 356 h 555"/>
                  <a:gd name="T44" fmla="*/ 261 w 264"/>
                  <a:gd name="T45" fmla="*/ 353 h 555"/>
                  <a:gd name="T46" fmla="*/ 261 w 264"/>
                  <a:gd name="T47" fmla="*/ 353 h 555"/>
                  <a:gd name="T48" fmla="*/ 263 w 264"/>
                  <a:gd name="T49" fmla="*/ 351 h 555"/>
                  <a:gd name="T50" fmla="*/ 264 w 264"/>
                  <a:gd name="T51" fmla="*/ 351 h 555"/>
                  <a:gd name="T52" fmla="*/ 264 w 264"/>
                  <a:gd name="T53" fmla="*/ 351 h 555"/>
                  <a:gd name="T54" fmla="*/ 263 w 264"/>
                  <a:gd name="T55" fmla="*/ 350 h 555"/>
                  <a:gd name="T56" fmla="*/ 263 w 264"/>
                  <a:gd name="T57" fmla="*/ 350 h 555"/>
                  <a:gd name="T58" fmla="*/ 263 w 264"/>
                  <a:gd name="T59" fmla="*/ 350 h 555"/>
                  <a:gd name="T60" fmla="*/ 259 w 264"/>
                  <a:gd name="T61" fmla="*/ 338 h 555"/>
                  <a:gd name="T62" fmla="*/ 227 w 264"/>
                  <a:gd name="T63" fmla="*/ 254 h 555"/>
                  <a:gd name="T64" fmla="*/ 135 w 264"/>
                  <a:gd name="T65" fmla="*/ 6 h 555"/>
                  <a:gd name="T66" fmla="*/ 132 w 264"/>
                  <a:gd name="T67" fmla="*/ 0 h 555"/>
                  <a:gd name="T68" fmla="*/ 131 w 264"/>
                  <a:gd name="T69" fmla="*/ 2 h 555"/>
                  <a:gd name="T70" fmla="*/ 134 w 264"/>
                  <a:gd name="T71" fmla="*/ 5 h 555"/>
                  <a:gd name="T72" fmla="*/ 134 w 264"/>
                  <a:gd name="T73" fmla="*/ 4 h 555"/>
                  <a:gd name="T74" fmla="*/ 134 w 264"/>
                  <a:gd name="T75" fmla="*/ 3 h 555"/>
                  <a:gd name="T76" fmla="*/ 132 w 264"/>
                  <a:gd name="T77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" h="555">
                    <a:moveTo>
                      <a:pt x="0" y="551"/>
                    </a:moveTo>
                    <a:lnTo>
                      <a:pt x="0" y="552"/>
                    </a:lnTo>
                    <a:lnTo>
                      <a:pt x="0" y="552"/>
                    </a:lnTo>
                    <a:lnTo>
                      <a:pt x="0" y="555"/>
                    </a:lnTo>
                    <a:lnTo>
                      <a:pt x="1" y="554"/>
                    </a:lnTo>
                    <a:lnTo>
                      <a:pt x="0" y="551"/>
                    </a:lnTo>
                    <a:close/>
                    <a:moveTo>
                      <a:pt x="262" y="350"/>
                    </a:moveTo>
                    <a:lnTo>
                      <a:pt x="262" y="350"/>
                    </a:lnTo>
                    <a:lnTo>
                      <a:pt x="261" y="349"/>
                    </a:lnTo>
                    <a:lnTo>
                      <a:pt x="262" y="350"/>
                    </a:lnTo>
                    <a:lnTo>
                      <a:pt x="263" y="350"/>
                    </a:lnTo>
                    <a:lnTo>
                      <a:pt x="262" y="350"/>
                    </a:lnTo>
                    <a:close/>
                    <a:moveTo>
                      <a:pt x="135" y="6"/>
                    </a:moveTo>
                    <a:lnTo>
                      <a:pt x="133" y="11"/>
                    </a:lnTo>
                    <a:lnTo>
                      <a:pt x="259" y="349"/>
                    </a:lnTo>
                    <a:lnTo>
                      <a:pt x="260" y="350"/>
                    </a:lnTo>
                    <a:lnTo>
                      <a:pt x="259" y="350"/>
                    </a:lnTo>
                    <a:lnTo>
                      <a:pt x="258" y="352"/>
                    </a:lnTo>
                    <a:lnTo>
                      <a:pt x="4" y="547"/>
                    </a:lnTo>
                    <a:lnTo>
                      <a:pt x="4" y="552"/>
                    </a:lnTo>
                    <a:lnTo>
                      <a:pt x="4" y="551"/>
                    </a:lnTo>
                    <a:lnTo>
                      <a:pt x="258" y="356"/>
                    </a:lnTo>
                    <a:lnTo>
                      <a:pt x="261" y="353"/>
                    </a:lnTo>
                    <a:lnTo>
                      <a:pt x="261" y="353"/>
                    </a:lnTo>
                    <a:lnTo>
                      <a:pt x="263" y="351"/>
                    </a:lnTo>
                    <a:lnTo>
                      <a:pt x="264" y="351"/>
                    </a:lnTo>
                    <a:lnTo>
                      <a:pt x="264" y="351"/>
                    </a:lnTo>
                    <a:lnTo>
                      <a:pt x="263" y="350"/>
                    </a:lnTo>
                    <a:lnTo>
                      <a:pt x="263" y="350"/>
                    </a:lnTo>
                    <a:lnTo>
                      <a:pt x="263" y="350"/>
                    </a:lnTo>
                    <a:lnTo>
                      <a:pt x="259" y="338"/>
                    </a:lnTo>
                    <a:lnTo>
                      <a:pt x="227" y="254"/>
                    </a:lnTo>
                    <a:lnTo>
                      <a:pt x="135" y="6"/>
                    </a:lnTo>
                    <a:close/>
                    <a:moveTo>
                      <a:pt x="132" y="0"/>
                    </a:moveTo>
                    <a:lnTo>
                      <a:pt x="131" y="2"/>
                    </a:lnTo>
                    <a:lnTo>
                      <a:pt x="134" y="5"/>
                    </a:lnTo>
                    <a:lnTo>
                      <a:pt x="134" y="4"/>
                    </a:lnTo>
                    <a:lnTo>
                      <a:pt x="134" y="3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478"/>
              <p:cNvSpPr>
                <a:spLocks noEditPoints="1"/>
              </p:cNvSpPr>
              <p:nvPr/>
            </p:nvSpPr>
            <p:spPr bwMode="auto">
              <a:xfrm>
                <a:off x="2077" y="2977"/>
                <a:ext cx="264" cy="555"/>
              </a:xfrm>
              <a:custGeom>
                <a:avLst/>
                <a:gdLst>
                  <a:gd name="T0" fmla="*/ 0 w 264"/>
                  <a:gd name="T1" fmla="*/ 551 h 555"/>
                  <a:gd name="T2" fmla="*/ 0 w 264"/>
                  <a:gd name="T3" fmla="*/ 552 h 555"/>
                  <a:gd name="T4" fmla="*/ 0 w 264"/>
                  <a:gd name="T5" fmla="*/ 552 h 555"/>
                  <a:gd name="T6" fmla="*/ 0 w 264"/>
                  <a:gd name="T7" fmla="*/ 555 h 555"/>
                  <a:gd name="T8" fmla="*/ 1 w 264"/>
                  <a:gd name="T9" fmla="*/ 554 h 555"/>
                  <a:gd name="T10" fmla="*/ 0 w 264"/>
                  <a:gd name="T11" fmla="*/ 551 h 555"/>
                  <a:gd name="T12" fmla="*/ 262 w 264"/>
                  <a:gd name="T13" fmla="*/ 350 h 555"/>
                  <a:gd name="T14" fmla="*/ 262 w 264"/>
                  <a:gd name="T15" fmla="*/ 350 h 555"/>
                  <a:gd name="T16" fmla="*/ 261 w 264"/>
                  <a:gd name="T17" fmla="*/ 349 h 555"/>
                  <a:gd name="T18" fmla="*/ 262 w 264"/>
                  <a:gd name="T19" fmla="*/ 350 h 555"/>
                  <a:gd name="T20" fmla="*/ 263 w 264"/>
                  <a:gd name="T21" fmla="*/ 350 h 555"/>
                  <a:gd name="T22" fmla="*/ 262 w 264"/>
                  <a:gd name="T23" fmla="*/ 350 h 555"/>
                  <a:gd name="T24" fmla="*/ 135 w 264"/>
                  <a:gd name="T25" fmla="*/ 6 h 555"/>
                  <a:gd name="T26" fmla="*/ 133 w 264"/>
                  <a:gd name="T27" fmla="*/ 11 h 555"/>
                  <a:gd name="T28" fmla="*/ 259 w 264"/>
                  <a:gd name="T29" fmla="*/ 349 h 555"/>
                  <a:gd name="T30" fmla="*/ 260 w 264"/>
                  <a:gd name="T31" fmla="*/ 350 h 555"/>
                  <a:gd name="T32" fmla="*/ 259 w 264"/>
                  <a:gd name="T33" fmla="*/ 350 h 555"/>
                  <a:gd name="T34" fmla="*/ 258 w 264"/>
                  <a:gd name="T35" fmla="*/ 352 h 555"/>
                  <a:gd name="T36" fmla="*/ 4 w 264"/>
                  <a:gd name="T37" fmla="*/ 547 h 555"/>
                  <a:gd name="T38" fmla="*/ 4 w 264"/>
                  <a:gd name="T39" fmla="*/ 552 h 555"/>
                  <a:gd name="T40" fmla="*/ 4 w 264"/>
                  <a:gd name="T41" fmla="*/ 551 h 555"/>
                  <a:gd name="T42" fmla="*/ 258 w 264"/>
                  <a:gd name="T43" fmla="*/ 356 h 555"/>
                  <a:gd name="T44" fmla="*/ 261 w 264"/>
                  <a:gd name="T45" fmla="*/ 353 h 555"/>
                  <a:gd name="T46" fmla="*/ 261 w 264"/>
                  <a:gd name="T47" fmla="*/ 353 h 555"/>
                  <a:gd name="T48" fmla="*/ 263 w 264"/>
                  <a:gd name="T49" fmla="*/ 351 h 555"/>
                  <a:gd name="T50" fmla="*/ 264 w 264"/>
                  <a:gd name="T51" fmla="*/ 351 h 555"/>
                  <a:gd name="T52" fmla="*/ 264 w 264"/>
                  <a:gd name="T53" fmla="*/ 351 h 555"/>
                  <a:gd name="T54" fmla="*/ 263 w 264"/>
                  <a:gd name="T55" fmla="*/ 350 h 555"/>
                  <a:gd name="T56" fmla="*/ 263 w 264"/>
                  <a:gd name="T57" fmla="*/ 350 h 555"/>
                  <a:gd name="T58" fmla="*/ 263 w 264"/>
                  <a:gd name="T59" fmla="*/ 350 h 555"/>
                  <a:gd name="T60" fmla="*/ 259 w 264"/>
                  <a:gd name="T61" fmla="*/ 338 h 555"/>
                  <a:gd name="T62" fmla="*/ 227 w 264"/>
                  <a:gd name="T63" fmla="*/ 254 h 555"/>
                  <a:gd name="T64" fmla="*/ 135 w 264"/>
                  <a:gd name="T65" fmla="*/ 6 h 555"/>
                  <a:gd name="T66" fmla="*/ 132 w 264"/>
                  <a:gd name="T67" fmla="*/ 0 h 555"/>
                  <a:gd name="T68" fmla="*/ 131 w 264"/>
                  <a:gd name="T69" fmla="*/ 2 h 555"/>
                  <a:gd name="T70" fmla="*/ 134 w 264"/>
                  <a:gd name="T71" fmla="*/ 5 h 555"/>
                  <a:gd name="T72" fmla="*/ 134 w 264"/>
                  <a:gd name="T73" fmla="*/ 4 h 555"/>
                  <a:gd name="T74" fmla="*/ 134 w 264"/>
                  <a:gd name="T75" fmla="*/ 3 h 555"/>
                  <a:gd name="T76" fmla="*/ 132 w 264"/>
                  <a:gd name="T77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" h="555">
                    <a:moveTo>
                      <a:pt x="0" y="551"/>
                    </a:moveTo>
                    <a:lnTo>
                      <a:pt x="0" y="552"/>
                    </a:lnTo>
                    <a:lnTo>
                      <a:pt x="0" y="552"/>
                    </a:lnTo>
                    <a:lnTo>
                      <a:pt x="0" y="555"/>
                    </a:lnTo>
                    <a:lnTo>
                      <a:pt x="1" y="554"/>
                    </a:lnTo>
                    <a:lnTo>
                      <a:pt x="0" y="551"/>
                    </a:lnTo>
                    <a:moveTo>
                      <a:pt x="262" y="350"/>
                    </a:moveTo>
                    <a:lnTo>
                      <a:pt x="262" y="350"/>
                    </a:lnTo>
                    <a:lnTo>
                      <a:pt x="261" y="349"/>
                    </a:lnTo>
                    <a:lnTo>
                      <a:pt x="262" y="350"/>
                    </a:lnTo>
                    <a:lnTo>
                      <a:pt x="263" y="350"/>
                    </a:lnTo>
                    <a:lnTo>
                      <a:pt x="262" y="350"/>
                    </a:lnTo>
                    <a:moveTo>
                      <a:pt x="135" y="6"/>
                    </a:moveTo>
                    <a:lnTo>
                      <a:pt x="133" y="11"/>
                    </a:lnTo>
                    <a:lnTo>
                      <a:pt x="259" y="349"/>
                    </a:lnTo>
                    <a:lnTo>
                      <a:pt x="260" y="350"/>
                    </a:lnTo>
                    <a:lnTo>
                      <a:pt x="259" y="350"/>
                    </a:lnTo>
                    <a:lnTo>
                      <a:pt x="258" y="352"/>
                    </a:lnTo>
                    <a:lnTo>
                      <a:pt x="4" y="547"/>
                    </a:lnTo>
                    <a:lnTo>
                      <a:pt x="4" y="552"/>
                    </a:lnTo>
                    <a:lnTo>
                      <a:pt x="4" y="551"/>
                    </a:lnTo>
                    <a:lnTo>
                      <a:pt x="258" y="356"/>
                    </a:lnTo>
                    <a:lnTo>
                      <a:pt x="261" y="353"/>
                    </a:lnTo>
                    <a:lnTo>
                      <a:pt x="261" y="353"/>
                    </a:lnTo>
                    <a:lnTo>
                      <a:pt x="263" y="351"/>
                    </a:lnTo>
                    <a:lnTo>
                      <a:pt x="264" y="351"/>
                    </a:lnTo>
                    <a:lnTo>
                      <a:pt x="264" y="351"/>
                    </a:lnTo>
                    <a:lnTo>
                      <a:pt x="263" y="350"/>
                    </a:lnTo>
                    <a:lnTo>
                      <a:pt x="263" y="350"/>
                    </a:lnTo>
                    <a:lnTo>
                      <a:pt x="263" y="350"/>
                    </a:lnTo>
                    <a:lnTo>
                      <a:pt x="259" y="338"/>
                    </a:lnTo>
                    <a:lnTo>
                      <a:pt x="227" y="254"/>
                    </a:lnTo>
                    <a:lnTo>
                      <a:pt x="135" y="6"/>
                    </a:lnTo>
                    <a:moveTo>
                      <a:pt x="132" y="0"/>
                    </a:moveTo>
                    <a:lnTo>
                      <a:pt x="131" y="2"/>
                    </a:lnTo>
                    <a:lnTo>
                      <a:pt x="134" y="5"/>
                    </a:lnTo>
                    <a:lnTo>
                      <a:pt x="134" y="4"/>
                    </a:lnTo>
                    <a:lnTo>
                      <a:pt x="134" y="3"/>
                    </a:lnTo>
                    <a:lnTo>
                      <a:pt x="13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479"/>
              <p:cNvSpPr>
                <a:spLocks noEditPoints="1"/>
              </p:cNvSpPr>
              <p:nvPr/>
            </p:nvSpPr>
            <p:spPr bwMode="auto">
              <a:xfrm>
                <a:off x="1841" y="2720"/>
                <a:ext cx="371" cy="814"/>
              </a:xfrm>
              <a:custGeom>
                <a:avLst/>
                <a:gdLst>
                  <a:gd name="T0" fmla="*/ 152 w 371"/>
                  <a:gd name="T1" fmla="*/ 511 h 814"/>
                  <a:gd name="T2" fmla="*/ 6 w 371"/>
                  <a:gd name="T3" fmla="*/ 8 h 814"/>
                  <a:gd name="T4" fmla="*/ 86 w 371"/>
                  <a:gd name="T5" fmla="*/ 65 h 814"/>
                  <a:gd name="T6" fmla="*/ 365 w 371"/>
                  <a:gd name="T7" fmla="*/ 262 h 814"/>
                  <a:gd name="T8" fmla="*/ 367 w 371"/>
                  <a:gd name="T9" fmla="*/ 263 h 814"/>
                  <a:gd name="T10" fmla="*/ 367 w 371"/>
                  <a:gd name="T11" fmla="*/ 263 h 814"/>
                  <a:gd name="T12" fmla="*/ 238 w 371"/>
                  <a:gd name="T13" fmla="*/ 802 h 814"/>
                  <a:gd name="T14" fmla="*/ 152 w 371"/>
                  <a:gd name="T15" fmla="*/ 511 h 814"/>
                  <a:gd name="T16" fmla="*/ 0 w 371"/>
                  <a:gd name="T17" fmla="*/ 0 h 814"/>
                  <a:gd name="T18" fmla="*/ 1 w 371"/>
                  <a:gd name="T19" fmla="*/ 4 h 814"/>
                  <a:gd name="T20" fmla="*/ 1 w 371"/>
                  <a:gd name="T21" fmla="*/ 4 h 814"/>
                  <a:gd name="T22" fmla="*/ 3 w 371"/>
                  <a:gd name="T23" fmla="*/ 4 h 814"/>
                  <a:gd name="T24" fmla="*/ 2 w 371"/>
                  <a:gd name="T25" fmla="*/ 5 h 814"/>
                  <a:gd name="T26" fmla="*/ 3 w 371"/>
                  <a:gd name="T27" fmla="*/ 4 h 814"/>
                  <a:gd name="T28" fmla="*/ 1 w 371"/>
                  <a:gd name="T29" fmla="*/ 4 h 814"/>
                  <a:gd name="T30" fmla="*/ 2 w 371"/>
                  <a:gd name="T31" fmla="*/ 5 h 814"/>
                  <a:gd name="T32" fmla="*/ 2 w 371"/>
                  <a:gd name="T33" fmla="*/ 6 h 814"/>
                  <a:gd name="T34" fmla="*/ 216 w 371"/>
                  <a:gd name="T35" fmla="*/ 740 h 814"/>
                  <a:gd name="T36" fmla="*/ 216 w 371"/>
                  <a:gd name="T37" fmla="*/ 740 h 814"/>
                  <a:gd name="T38" fmla="*/ 228 w 371"/>
                  <a:gd name="T39" fmla="*/ 781 h 814"/>
                  <a:gd name="T40" fmla="*/ 236 w 371"/>
                  <a:gd name="T41" fmla="*/ 808 h 814"/>
                  <a:gd name="T42" fmla="*/ 237 w 371"/>
                  <a:gd name="T43" fmla="*/ 811 h 814"/>
                  <a:gd name="T44" fmla="*/ 238 w 371"/>
                  <a:gd name="T45" fmla="*/ 814 h 814"/>
                  <a:gd name="T46" fmla="*/ 239 w 371"/>
                  <a:gd name="T47" fmla="*/ 811 h 814"/>
                  <a:gd name="T48" fmla="*/ 240 w 371"/>
                  <a:gd name="T49" fmla="*/ 809 h 814"/>
                  <a:gd name="T50" fmla="*/ 240 w 371"/>
                  <a:gd name="T51" fmla="*/ 804 h 814"/>
                  <a:gd name="T52" fmla="*/ 369 w 371"/>
                  <a:gd name="T53" fmla="*/ 268 h 814"/>
                  <a:gd name="T54" fmla="*/ 371 w 371"/>
                  <a:gd name="T55" fmla="*/ 263 h 814"/>
                  <a:gd name="T56" fmla="*/ 371 w 371"/>
                  <a:gd name="T57" fmla="*/ 262 h 814"/>
                  <a:gd name="T58" fmla="*/ 370 w 371"/>
                  <a:gd name="T59" fmla="*/ 262 h 814"/>
                  <a:gd name="T60" fmla="*/ 367 w 371"/>
                  <a:gd name="T61" fmla="*/ 259 h 814"/>
                  <a:gd name="T62" fmla="*/ 367 w 371"/>
                  <a:gd name="T63" fmla="*/ 259 h 814"/>
                  <a:gd name="T64" fmla="*/ 367 w 371"/>
                  <a:gd name="T65" fmla="*/ 259 h 814"/>
                  <a:gd name="T66" fmla="*/ 6 w 371"/>
                  <a:gd name="T67" fmla="*/ 4 h 814"/>
                  <a:gd name="T68" fmla="*/ 6 w 371"/>
                  <a:gd name="T69" fmla="*/ 4 h 814"/>
                  <a:gd name="T70" fmla="*/ 4 w 371"/>
                  <a:gd name="T71" fmla="*/ 2 h 814"/>
                  <a:gd name="T72" fmla="*/ 0 w 371"/>
                  <a:gd name="T73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1" h="814">
                    <a:moveTo>
                      <a:pt x="152" y="511"/>
                    </a:moveTo>
                    <a:lnTo>
                      <a:pt x="6" y="8"/>
                    </a:lnTo>
                    <a:lnTo>
                      <a:pt x="86" y="65"/>
                    </a:lnTo>
                    <a:lnTo>
                      <a:pt x="365" y="262"/>
                    </a:lnTo>
                    <a:lnTo>
                      <a:pt x="367" y="263"/>
                    </a:lnTo>
                    <a:lnTo>
                      <a:pt x="367" y="263"/>
                    </a:lnTo>
                    <a:lnTo>
                      <a:pt x="238" y="802"/>
                    </a:lnTo>
                    <a:lnTo>
                      <a:pt x="152" y="511"/>
                    </a:lnTo>
                    <a:close/>
                    <a:moveTo>
                      <a:pt x="0" y="0"/>
                    </a:moveTo>
                    <a:lnTo>
                      <a:pt x="1" y="4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16" y="740"/>
                    </a:lnTo>
                    <a:lnTo>
                      <a:pt x="216" y="740"/>
                    </a:lnTo>
                    <a:lnTo>
                      <a:pt x="228" y="781"/>
                    </a:lnTo>
                    <a:lnTo>
                      <a:pt x="236" y="808"/>
                    </a:lnTo>
                    <a:lnTo>
                      <a:pt x="237" y="811"/>
                    </a:lnTo>
                    <a:lnTo>
                      <a:pt x="238" y="814"/>
                    </a:lnTo>
                    <a:lnTo>
                      <a:pt x="239" y="811"/>
                    </a:lnTo>
                    <a:lnTo>
                      <a:pt x="240" y="809"/>
                    </a:lnTo>
                    <a:lnTo>
                      <a:pt x="240" y="804"/>
                    </a:lnTo>
                    <a:lnTo>
                      <a:pt x="369" y="268"/>
                    </a:lnTo>
                    <a:lnTo>
                      <a:pt x="371" y="263"/>
                    </a:lnTo>
                    <a:lnTo>
                      <a:pt x="371" y="262"/>
                    </a:lnTo>
                    <a:lnTo>
                      <a:pt x="370" y="262"/>
                    </a:lnTo>
                    <a:lnTo>
                      <a:pt x="367" y="259"/>
                    </a:lnTo>
                    <a:lnTo>
                      <a:pt x="367" y="259"/>
                    </a:lnTo>
                    <a:lnTo>
                      <a:pt x="367" y="259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480"/>
              <p:cNvSpPr>
                <a:spLocks noEditPoints="1"/>
              </p:cNvSpPr>
              <p:nvPr/>
            </p:nvSpPr>
            <p:spPr bwMode="auto">
              <a:xfrm>
                <a:off x="1841" y="2720"/>
                <a:ext cx="371" cy="814"/>
              </a:xfrm>
              <a:custGeom>
                <a:avLst/>
                <a:gdLst>
                  <a:gd name="T0" fmla="*/ 152 w 371"/>
                  <a:gd name="T1" fmla="*/ 511 h 814"/>
                  <a:gd name="T2" fmla="*/ 6 w 371"/>
                  <a:gd name="T3" fmla="*/ 8 h 814"/>
                  <a:gd name="T4" fmla="*/ 86 w 371"/>
                  <a:gd name="T5" fmla="*/ 65 h 814"/>
                  <a:gd name="T6" fmla="*/ 365 w 371"/>
                  <a:gd name="T7" fmla="*/ 262 h 814"/>
                  <a:gd name="T8" fmla="*/ 367 w 371"/>
                  <a:gd name="T9" fmla="*/ 263 h 814"/>
                  <a:gd name="T10" fmla="*/ 367 w 371"/>
                  <a:gd name="T11" fmla="*/ 263 h 814"/>
                  <a:gd name="T12" fmla="*/ 238 w 371"/>
                  <a:gd name="T13" fmla="*/ 802 h 814"/>
                  <a:gd name="T14" fmla="*/ 152 w 371"/>
                  <a:gd name="T15" fmla="*/ 511 h 814"/>
                  <a:gd name="T16" fmla="*/ 0 w 371"/>
                  <a:gd name="T17" fmla="*/ 0 h 814"/>
                  <a:gd name="T18" fmla="*/ 1 w 371"/>
                  <a:gd name="T19" fmla="*/ 4 h 814"/>
                  <a:gd name="T20" fmla="*/ 1 w 371"/>
                  <a:gd name="T21" fmla="*/ 4 h 814"/>
                  <a:gd name="T22" fmla="*/ 3 w 371"/>
                  <a:gd name="T23" fmla="*/ 4 h 814"/>
                  <a:gd name="T24" fmla="*/ 2 w 371"/>
                  <a:gd name="T25" fmla="*/ 5 h 814"/>
                  <a:gd name="T26" fmla="*/ 3 w 371"/>
                  <a:gd name="T27" fmla="*/ 4 h 814"/>
                  <a:gd name="T28" fmla="*/ 1 w 371"/>
                  <a:gd name="T29" fmla="*/ 4 h 814"/>
                  <a:gd name="T30" fmla="*/ 2 w 371"/>
                  <a:gd name="T31" fmla="*/ 5 h 814"/>
                  <a:gd name="T32" fmla="*/ 2 w 371"/>
                  <a:gd name="T33" fmla="*/ 6 h 814"/>
                  <a:gd name="T34" fmla="*/ 216 w 371"/>
                  <a:gd name="T35" fmla="*/ 740 h 814"/>
                  <a:gd name="T36" fmla="*/ 216 w 371"/>
                  <a:gd name="T37" fmla="*/ 740 h 814"/>
                  <a:gd name="T38" fmla="*/ 228 w 371"/>
                  <a:gd name="T39" fmla="*/ 781 h 814"/>
                  <a:gd name="T40" fmla="*/ 236 w 371"/>
                  <a:gd name="T41" fmla="*/ 808 h 814"/>
                  <a:gd name="T42" fmla="*/ 237 w 371"/>
                  <a:gd name="T43" fmla="*/ 811 h 814"/>
                  <a:gd name="T44" fmla="*/ 238 w 371"/>
                  <a:gd name="T45" fmla="*/ 814 h 814"/>
                  <a:gd name="T46" fmla="*/ 239 w 371"/>
                  <a:gd name="T47" fmla="*/ 811 h 814"/>
                  <a:gd name="T48" fmla="*/ 240 w 371"/>
                  <a:gd name="T49" fmla="*/ 809 h 814"/>
                  <a:gd name="T50" fmla="*/ 240 w 371"/>
                  <a:gd name="T51" fmla="*/ 804 h 814"/>
                  <a:gd name="T52" fmla="*/ 369 w 371"/>
                  <a:gd name="T53" fmla="*/ 268 h 814"/>
                  <a:gd name="T54" fmla="*/ 371 w 371"/>
                  <a:gd name="T55" fmla="*/ 263 h 814"/>
                  <a:gd name="T56" fmla="*/ 371 w 371"/>
                  <a:gd name="T57" fmla="*/ 262 h 814"/>
                  <a:gd name="T58" fmla="*/ 370 w 371"/>
                  <a:gd name="T59" fmla="*/ 262 h 814"/>
                  <a:gd name="T60" fmla="*/ 367 w 371"/>
                  <a:gd name="T61" fmla="*/ 259 h 814"/>
                  <a:gd name="T62" fmla="*/ 367 w 371"/>
                  <a:gd name="T63" fmla="*/ 259 h 814"/>
                  <a:gd name="T64" fmla="*/ 367 w 371"/>
                  <a:gd name="T65" fmla="*/ 259 h 814"/>
                  <a:gd name="T66" fmla="*/ 6 w 371"/>
                  <a:gd name="T67" fmla="*/ 4 h 814"/>
                  <a:gd name="T68" fmla="*/ 6 w 371"/>
                  <a:gd name="T69" fmla="*/ 4 h 814"/>
                  <a:gd name="T70" fmla="*/ 4 w 371"/>
                  <a:gd name="T71" fmla="*/ 2 h 814"/>
                  <a:gd name="T72" fmla="*/ 0 w 371"/>
                  <a:gd name="T73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1" h="814">
                    <a:moveTo>
                      <a:pt x="152" y="511"/>
                    </a:moveTo>
                    <a:lnTo>
                      <a:pt x="6" y="8"/>
                    </a:lnTo>
                    <a:lnTo>
                      <a:pt x="86" y="65"/>
                    </a:lnTo>
                    <a:lnTo>
                      <a:pt x="365" y="262"/>
                    </a:lnTo>
                    <a:lnTo>
                      <a:pt x="367" y="263"/>
                    </a:lnTo>
                    <a:lnTo>
                      <a:pt x="367" y="263"/>
                    </a:lnTo>
                    <a:lnTo>
                      <a:pt x="238" y="802"/>
                    </a:lnTo>
                    <a:lnTo>
                      <a:pt x="152" y="511"/>
                    </a:lnTo>
                    <a:moveTo>
                      <a:pt x="0" y="0"/>
                    </a:moveTo>
                    <a:lnTo>
                      <a:pt x="1" y="4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16" y="740"/>
                    </a:lnTo>
                    <a:lnTo>
                      <a:pt x="216" y="740"/>
                    </a:lnTo>
                    <a:lnTo>
                      <a:pt x="228" y="781"/>
                    </a:lnTo>
                    <a:lnTo>
                      <a:pt x="236" y="808"/>
                    </a:lnTo>
                    <a:lnTo>
                      <a:pt x="237" y="811"/>
                    </a:lnTo>
                    <a:lnTo>
                      <a:pt x="238" y="814"/>
                    </a:lnTo>
                    <a:lnTo>
                      <a:pt x="239" y="811"/>
                    </a:lnTo>
                    <a:lnTo>
                      <a:pt x="240" y="809"/>
                    </a:lnTo>
                    <a:lnTo>
                      <a:pt x="240" y="804"/>
                    </a:lnTo>
                    <a:lnTo>
                      <a:pt x="369" y="268"/>
                    </a:lnTo>
                    <a:lnTo>
                      <a:pt x="371" y="263"/>
                    </a:lnTo>
                    <a:lnTo>
                      <a:pt x="371" y="262"/>
                    </a:lnTo>
                    <a:lnTo>
                      <a:pt x="370" y="262"/>
                    </a:lnTo>
                    <a:lnTo>
                      <a:pt x="367" y="259"/>
                    </a:lnTo>
                    <a:lnTo>
                      <a:pt x="367" y="259"/>
                    </a:lnTo>
                    <a:lnTo>
                      <a:pt x="367" y="259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481"/>
              <p:cNvSpPr>
                <a:spLocks noEditPoints="1"/>
              </p:cNvSpPr>
              <p:nvPr/>
            </p:nvSpPr>
            <p:spPr bwMode="auto">
              <a:xfrm>
                <a:off x="2662" y="787"/>
                <a:ext cx="380" cy="281"/>
              </a:xfrm>
              <a:custGeom>
                <a:avLst/>
                <a:gdLst>
                  <a:gd name="T0" fmla="*/ 91 w 380"/>
                  <a:gd name="T1" fmla="*/ 280 h 281"/>
                  <a:gd name="T2" fmla="*/ 90 w 380"/>
                  <a:gd name="T3" fmla="*/ 280 h 281"/>
                  <a:gd name="T4" fmla="*/ 90 w 380"/>
                  <a:gd name="T5" fmla="*/ 281 h 281"/>
                  <a:gd name="T6" fmla="*/ 91 w 380"/>
                  <a:gd name="T7" fmla="*/ 280 h 281"/>
                  <a:gd name="T8" fmla="*/ 2 w 380"/>
                  <a:gd name="T9" fmla="*/ 92 h 281"/>
                  <a:gd name="T10" fmla="*/ 2 w 380"/>
                  <a:gd name="T11" fmla="*/ 92 h 281"/>
                  <a:gd name="T12" fmla="*/ 88 w 380"/>
                  <a:gd name="T13" fmla="*/ 277 h 281"/>
                  <a:gd name="T14" fmla="*/ 88 w 380"/>
                  <a:gd name="T15" fmla="*/ 277 h 281"/>
                  <a:gd name="T16" fmla="*/ 2 w 380"/>
                  <a:gd name="T17" fmla="*/ 92 h 281"/>
                  <a:gd name="T18" fmla="*/ 2 w 380"/>
                  <a:gd name="T19" fmla="*/ 88 h 281"/>
                  <a:gd name="T20" fmla="*/ 0 w 380"/>
                  <a:gd name="T21" fmla="*/ 89 h 281"/>
                  <a:gd name="T22" fmla="*/ 1 w 380"/>
                  <a:gd name="T23" fmla="*/ 89 h 281"/>
                  <a:gd name="T24" fmla="*/ 1 w 380"/>
                  <a:gd name="T25" fmla="*/ 89 h 281"/>
                  <a:gd name="T26" fmla="*/ 2 w 380"/>
                  <a:gd name="T27" fmla="*/ 88 h 281"/>
                  <a:gd name="T28" fmla="*/ 380 w 380"/>
                  <a:gd name="T29" fmla="*/ 2 h 281"/>
                  <a:gd name="T30" fmla="*/ 379 w 380"/>
                  <a:gd name="T31" fmla="*/ 3 h 281"/>
                  <a:gd name="T32" fmla="*/ 379 w 380"/>
                  <a:gd name="T33" fmla="*/ 2 h 281"/>
                  <a:gd name="T34" fmla="*/ 374 w 380"/>
                  <a:gd name="T35" fmla="*/ 4 h 281"/>
                  <a:gd name="T36" fmla="*/ 90 w 380"/>
                  <a:gd name="T37" fmla="*/ 276 h 281"/>
                  <a:gd name="T38" fmla="*/ 5 w 380"/>
                  <a:gd name="T39" fmla="*/ 91 h 281"/>
                  <a:gd name="T40" fmla="*/ 180 w 380"/>
                  <a:gd name="T41" fmla="*/ 49 h 281"/>
                  <a:gd name="T42" fmla="*/ 5 w 380"/>
                  <a:gd name="T43" fmla="*/ 91 h 281"/>
                  <a:gd name="T44" fmla="*/ 92 w 380"/>
                  <a:gd name="T45" fmla="*/ 278 h 281"/>
                  <a:gd name="T46" fmla="*/ 92 w 380"/>
                  <a:gd name="T47" fmla="*/ 279 h 281"/>
                  <a:gd name="T48" fmla="*/ 92 w 380"/>
                  <a:gd name="T49" fmla="*/ 279 h 281"/>
                  <a:gd name="T50" fmla="*/ 94 w 380"/>
                  <a:gd name="T51" fmla="*/ 277 h 281"/>
                  <a:gd name="T52" fmla="*/ 380 w 380"/>
                  <a:gd name="T53" fmla="*/ 2 h 281"/>
                  <a:gd name="T54" fmla="*/ 380 w 380"/>
                  <a:gd name="T55" fmla="*/ 2 h 281"/>
                  <a:gd name="T56" fmla="*/ 377 w 380"/>
                  <a:gd name="T57" fmla="*/ 0 h 281"/>
                  <a:gd name="T58" fmla="*/ 6 w 380"/>
                  <a:gd name="T59" fmla="*/ 87 h 281"/>
                  <a:gd name="T60" fmla="*/ 6 w 380"/>
                  <a:gd name="T61" fmla="*/ 87 h 281"/>
                  <a:gd name="T62" fmla="*/ 377 w 380"/>
                  <a:gd name="T6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0" h="281">
                    <a:moveTo>
                      <a:pt x="91" y="280"/>
                    </a:moveTo>
                    <a:lnTo>
                      <a:pt x="90" y="280"/>
                    </a:lnTo>
                    <a:lnTo>
                      <a:pt x="90" y="281"/>
                    </a:lnTo>
                    <a:lnTo>
                      <a:pt x="91" y="280"/>
                    </a:lnTo>
                    <a:close/>
                    <a:moveTo>
                      <a:pt x="2" y="92"/>
                    </a:moveTo>
                    <a:lnTo>
                      <a:pt x="2" y="92"/>
                    </a:lnTo>
                    <a:lnTo>
                      <a:pt x="88" y="277"/>
                    </a:lnTo>
                    <a:lnTo>
                      <a:pt x="88" y="277"/>
                    </a:lnTo>
                    <a:lnTo>
                      <a:pt x="2" y="92"/>
                    </a:lnTo>
                    <a:close/>
                    <a:moveTo>
                      <a:pt x="2" y="88"/>
                    </a:moveTo>
                    <a:lnTo>
                      <a:pt x="0" y="89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2" y="88"/>
                    </a:lnTo>
                    <a:close/>
                    <a:moveTo>
                      <a:pt x="380" y="2"/>
                    </a:moveTo>
                    <a:lnTo>
                      <a:pt x="379" y="3"/>
                    </a:lnTo>
                    <a:lnTo>
                      <a:pt x="379" y="2"/>
                    </a:lnTo>
                    <a:lnTo>
                      <a:pt x="374" y="4"/>
                    </a:lnTo>
                    <a:lnTo>
                      <a:pt x="90" y="276"/>
                    </a:lnTo>
                    <a:lnTo>
                      <a:pt x="5" y="91"/>
                    </a:lnTo>
                    <a:lnTo>
                      <a:pt x="180" y="49"/>
                    </a:lnTo>
                    <a:lnTo>
                      <a:pt x="5" y="91"/>
                    </a:lnTo>
                    <a:lnTo>
                      <a:pt x="92" y="278"/>
                    </a:lnTo>
                    <a:lnTo>
                      <a:pt x="92" y="279"/>
                    </a:lnTo>
                    <a:lnTo>
                      <a:pt x="92" y="279"/>
                    </a:lnTo>
                    <a:lnTo>
                      <a:pt x="94" y="277"/>
                    </a:lnTo>
                    <a:lnTo>
                      <a:pt x="380" y="2"/>
                    </a:lnTo>
                    <a:lnTo>
                      <a:pt x="380" y="2"/>
                    </a:lnTo>
                    <a:close/>
                    <a:moveTo>
                      <a:pt x="377" y="0"/>
                    </a:moveTo>
                    <a:lnTo>
                      <a:pt x="6" y="87"/>
                    </a:lnTo>
                    <a:lnTo>
                      <a:pt x="6" y="87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482"/>
              <p:cNvSpPr>
                <a:spLocks noEditPoints="1"/>
              </p:cNvSpPr>
              <p:nvPr/>
            </p:nvSpPr>
            <p:spPr bwMode="auto">
              <a:xfrm>
                <a:off x="2662" y="787"/>
                <a:ext cx="380" cy="281"/>
              </a:xfrm>
              <a:custGeom>
                <a:avLst/>
                <a:gdLst>
                  <a:gd name="T0" fmla="*/ 91 w 380"/>
                  <a:gd name="T1" fmla="*/ 280 h 281"/>
                  <a:gd name="T2" fmla="*/ 90 w 380"/>
                  <a:gd name="T3" fmla="*/ 280 h 281"/>
                  <a:gd name="T4" fmla="*/ 90 w 380"/>
                  <a:gd name="T5" fmla="*/ 281 h 281"/>
                  <a:gd name="T6" fmla="*/ 91 w 380"/>
                  <a:gd name="T7" fmla="*/ 280 h 281"/>
                  <a:gd name="T8" fmla="*/ 2 w 380"/>
                  <a:gd name="T9" fmla="*/ 92 h 281"/>
                  <a:gd name="T10" fmla="*/ 2 w 380"/>
                  <a:gd name="T11" fmla="*/ 92 h 281"/>
                  <a:gd name="T12" fmla="*/ 88 w 380"/>
                  <a:gd name="T13" fmla="*/ 277 h 281"/>
                  <a:gd name="T14" fmla="*/ 88 w 380"/>
                  <a:gd name="T15" fmla="*/ 277 h 281"/>
                  <a:gd name="T16" fmla="*/ 2 w 380"/>
                  <a:gd name="T17" fmla="*/ 92 h 281"/>
                  <a:gd name="T18" fmla="*/ 2 w 380"/>
                  <a:gd name="T19" fmla="*/ 88 h 281"/>
                  <a:gd name="T20" fmla="*/ 0 w 380"/>
                  <a:gd name="T21" fmla="*/ 89 h 281"/>
                  <a:gd name="T22" fmla="*/ 1 w 380"/>
                  <a:gd name="T23" fmla="*/ 89 h 281"/>
                  <a:gd name="T24" fmla="*/ 1 w 380"/>
                  <a:gd name="T25" fmla="*/ 89 h 281"/>
                  <a:gd name="T26" fmla="*/ 2 w 380"/>
                  <a:gd name="T27" fmla="*/ 88 h 281"/>
                  <a:gd name="T28" fmla="*/ 380 w 380"/>
                  <a:gd name="T29" fmla="*/ 2 h 281"/>
                  <a:gd name="T30" fmla="*/ 379 w 380"/>
                  <a:gd name="T31" fmla="*/ 3 h 281"/>
                  <a:gd name="T32" fmla="*/ 379 w 380"/>
                  <a:gd name="T33" fmla="*/ 2 h 281"/>
                  <a:gd name="T34" fmla="*/ 374 w 380"/>
                  <a:gd name="T35" fmla="*/ 4 h 281"/>
                  <a:gd name="T36" fmla="*/ 90 w 380"/>
                  <a:gd name="T37" fmla="*/ 276 h 281"/>
                  <a:gd name="T38" fmla="*/ 5 w 380"/>
                  <a:gd name="T39" fmla="*/ 91 h 281"/>
                  <a:gd name="T40" fmla="*/ 180 w 380"/>
                  <a:gd name="T41" fmla="*/ 49 h 281"/>
                  <a:gd name="T42" fmla="*/ 5 w 380"/>
                  <a:gd name="T43" fmla="*/ 91 h 281"/>
                  <a:gd name="T44" fmla="*/ 92 w 380"/>
                  <a:gd name="T45" fmla="*/ 278 h 281"/>
                  <a:gd name="T46" fmla="*/ 92 w 380"/>
                  <a:gd name="T47" fmla="*/ 279 h 281"/>
                  <a:gd name="T48" fmla="*/ 92 w 380"/>
                  <a:gd name="T49" fmla="*/ 279 h 281"/>
                  <a:gd name="T50" fmla="*/ 94 w 380"/>
                  <a:gd name="T51" fmla="*/ 277 h 281"/>
                  <a:gd name="T52" fmla="*/ 380 w 380"/>
                  <a:gd name="T53" fmla="*/ 2 h 281"/>
                  <a:gd name="T54" fmla="*/ 380 w 380"/>
                  <a:gd name="T55" fmla="*/ 2 h 281"/>
                  <a:gd name="T56" fmla="*/ 377 w 380"/>
                  <a:gd name="T57" fmla="*/ 0 h 281"/>
                  <a:gd name="T58" fmla="*/ 6 w 380"/>
                  <a:gd name="T59" fmla="*/ 87 h 281"/>
                  <a:gd name="T60" fmla="*/ 6 w 380"/>
                  <a:gd name="T61" fmla="*/ 87 h 281"/>
                  <a:gd name="T62" fmla="*/ 377 w 380"/>
                  <a:gd name="T6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0" h="281">
                    <a:moveTo>
                      <a:pt x="91" y="280"/>
                    </a:moveTo>
                    <a:lnTo>
                      <a:pt x="90" y="280"/>
                    </a:lnTo>
                    <a:lnTo>
                      <a:pt x="90" y="281"/>
                    </a:lnTo>
                    <a:lnTo>
                      <a:pt x="91" y="280"/>
                    </a:lnTo>
                    <a:moveTo>
                      <a:pt x="2" y="92"/>
                    </a:moveTo>
                    <a:lnTo>
                      <a:pt x="2" y="92"/>
                    </a:lnTo>
                    <a:lnTo>
                      <a:pt x="88" y="277"/>
                    </a:lnTo>
                    <a:lnTo>
                      <a:pt x="88" y="277"/>
                    </a:lnTo>
                    <a:lnTo>
                      <a:pt x="2" y="92"/>
                    </a:lnTo>
                    <a:moveTo>
                      <a:pt x="2" y="88"/>
                    </a:moveTo>
                    <a:lnTo>
                      <a:pt x="0" y="89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2" y="88"/>
                    </a:lnTo>
                    <a:moveTo>
                      <a:pt x="380" y="2"/>
                    </a:moveTo>
                    <a:lnTo>
                      <a:pt x="379" y="3"/>
                    </a:lnTo>
                    <a:lnTo>
                      <a:pt x="379" y="2"/>
                    </a:lnTo>
                    <a:lnTo>
                      <a:pt x="374" y="4"/>
                    </a:lnTo>
                    <a:lnTo>
                      <a:pt x="90" y="276"/>
                    </a:lnTo>
                    <a:lnTo>
                      <a:pt x="5" y="91"/>
                    </a:lnTo>
                    <a:lnTo>
                      <a:pt x="180" y="49"/>
                    </a:lnTo>
                    <a:lnTo>
                      <a:pt x="5" y="91"/>
                    </a:lnTo>
                    <a:lnTo>
                      <a:pt x="92" y="278"/>
                    </a:lnTo>
                    <a:lnTo>
                      <a:pt x="92" y="279"/>
                    </a:lnTo>
                    <a:lnTo>
                      <a:pt x="92" y="279"/>
                    </a:lnTo>
                    <a:lnTo>
                      <a:pt x="94" y="277"/>
                    </a:lnTo>
                    <a:lnTo>
                      <a:pt x="380" y="2"/>
                    </a:lnTo>
                    <a:lnTo>
                      <a:pt x="380" y="2"/>
                    </a:lnTo>
                    <a:moveTo>
                      <a:pt x="377" y="0"/>
                    </a:moveTo>
                    <a:lnTo>
                      <a:pt x="6" y="87"/>
                    </a:lnTo>
                    <a:lnTo>
                      <a:pt x="6" y="87"/>
                    </a:lnTo>
                    <a:lnTo>
                      <a:pt x="3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483"/>
              <p:cNvSpPr>
                <a:spLocks noEditPoints="1"/>
              </p:cNvSpPr>
              <p:nvPr/>
            </p:nvSpPr>
            <p:spPr bwMode="auto">
              <a:xfrm>
                <a:off x="2432" y="876"/>
                <a:ext cx="323" cy="193"/>
              </a:xfrm>
              <a:custGeom>
                <a:avLst/>
                <a:gdLst>
                  <a:gd name="T0" fmla="*/ 4 w 323"/>
                  <a:gd name="T1" fmla="*/ 192 h 193"/>
                  <a:gd name="T2" fmla="*/ 5 w 323"/>
                  <a:gd name="T3" fmla="*/ 191 h 193"/>
                  <a:gd name="T4" fmla="*/ 4 w 323"/>
                  <a:gd name="T5" fmla="*/ 192 h 193"/>
                  <a:gd name="T6" fmla="*/ 320 w 323"/>
                  <a:gd name="T7" fmla="*/ 190 h 193"/>
                  <a:gd name="T8" fmla="*/ 320 w 323"/>
                  <a:gd name="T9" fmla="*/ 190 h 193"/>
                  <a:gd name="T10" fmla="*/ 320 w 323"/>
                  <a:gd name="T11" fmla="*/ 188 h 193"/>
                  <a:gd name="T12" fmla="*/ 320 w 323"/>
                  <a:gd name="T13" fmla="*/ 190 h 193"/>
                  <a:gd name="T14" fmla="*/ 322 w 323"/>
                  <a:gd name="T15" fmla="*/ 189 h 193"/>
                  <a:gd name="T16" fmla="*/ 320 w 323"/>
                  <a:gd name="T17" fmla="*/ 190 h 193"/>
                  <a:gd name="T18" fmla="*/ 232 w 323"/>
                  <a:gd name="T19" fmla="*/ 3 h 193"/>
                  <a:gd name="T20" fmla="*/ 232 w 323"/>
                  <a:gd name="T21" fmla="*/ 3 h 193"/>
                  <a:gd name="T22" fmla="*/ 318 w 323"/>
                  <a:gd name="T23" fmla="*/ 188 h 193"/>
                  <a:gd name="T24" fmla="*/ 318 w 323"/>
                  <a:gd name="T25" fmla="*/ 188 h 193"/>
                  <a:gd name="T26" fmla="*/ 9 w 323"/>
                  <a:gd name="T27" fmla="*/ 190 h 193"/>
                  <a:gd name="T28" fmla="*/ 232 w 323"/>
                  <a:gd name="T29" fmla="*/ 3 h 193"/>
                  <a:gd name="T30" fmla="*/ 231 w 323"/>
                  <a:gd name="T31" fmla="*/ 0 h 193"/>
                  <a:gd name="T32" fmla="*/ 231 w 323"/>
                  <a:gd name="T33" fmla="*/ 0 h 193"/>
                  <a:gd name="T34" fmla="*/ 5 w 323"/>
                  <a:gd name="T35" fmla="*/ 189 h 193"/>
                  <a:gd name="T36" fmla="*/ 4 w 323"/>
                  <a:gd name="T37" fmla="*/ 190 h 193"/>
                  <a:gd name="T38" fmla="*/ 3 w 323"/>
                  <a:gd name="T39" fmla="*/ 190 h 193"/>
                  <a:gd name="T40" fmla="*/ 0 w 323"/>
                  <a:gd name="T41" fmla="*/ 193 h 193"/>
                  <a:gd name="T42" fmla="*/ 2 w 323"/>
                  <a:gd name="T43" fmla="*/ 193 h 193"/>
                  <a:gd name="T44" fmla="*/ 8 w 323"/>
                  <a:gd name="T45" fmla="*/ 193 h 193"/>
                  <a:gd name="T46" fmla="*/ 316 w 323"/>
                  <a:gd name="T47" fmla="*/ 191 h 193"/>
                  <a:gd name="T48" fmla="*/ 319 w 323"/>
                  <a:gd name="T49" fmla="*/ 191 h 193"/>
                  <a:gd name="T50" fmla="*/ 320 w 323"/>
                  <a:gd name="T51" fmla="*/ 191 h 193"/>
                  <a:gd name="T52" fmla="*/ 321 w 323"/>
                  <a:gd name="T53" fmla="*/ 191 h 193"/>
                  <a:gd name="T54" fmla="*/ 322 w 323"/>
                  <a:gd name="T55" fmla="*/ 191 h 193"/>
                  <a:gd name="T56" fmla="*/ 323 w 323"/>
                  <a:gd name="T57" fmla="*/ 191 h 193"/>
                  <a:gd name="T58" fmla="*/ 322 w 323"/>
                  <a:gd name="T59" fmla="*/ 190 h 193"/>
                  <a:gd name="T60" fmla="*/ 322 w 323"/>
                  <a:gd name="T61" fmla="*/ 189 h 193"/>
                  <a:gd name="T62" fmla="*/ 235 w 323"/>
                  <a:gd name="T63" fmla="*/ 2 h 193"/>
                  <a:gd name="T64" fmla="*/ 229 w 323"/>
                  <a:gd name="T65" fmla="*/ 3 h 193"/>
                  <a:gd name="T66" fmla="*/ 231 w 323"/>
                  <a:gd name="T6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3" h="193">
                    <a:moveTo>
                      <a:pt x="4" y="192"/>
                    </a:moveTo>
                    <a:lnTo>
                      <a:pt x="5" y="191"/>
                    </a:lnTo>
                    <a:lnTo>
                      <a:pt x="4" y="192"/>
                    </a:lnTo>
                    <a:close/>
                    <a:moveTo>
                      <a:pt x="320" y="190"/>
                    </a:moveTo>
                    <a:lnTo>
                      <a:pt x="320" y="190"/>
                    </a:lnTo>
                    <a:lnTo>
                      <a:pt x="320" y="188"/>
                    </a:lnTo>
                    <a:lnTo>
                      <a:pt x="320" y="190"/>
                    </a:lnTo>
                    <a:lnTo>
                      <a:pt x="322" y="189"/>
                    </a:lnTo>
                    <a:lnTo>
                      <a:pt x="320" y="190"/>
                    </a:lnTo>
                    <a:close/>
                    <a:moveTo>
                      <a:pt x="232" y="3"/>
                    </a:moveTo>
                    <a:lnTo>
                      <a:pt x="232" y="3"/>
                    </a:lnTo>
                    <a:lnTo>
                      <a:pt x="318" y="188"/>
                    </a:lnTo>
                    <a:lnTo>
                      <a:pt x="318" y="188"/>
                    </a:lnTo>
                    <a:lnTo>
                      <a:pt x="9" y="190"/>
                    </a:lnTo>
                    <a:lnTo>
                      <a:pt x="232" y="3"/>
                    </a:lnTo>
                    <a:close/>
                    <a:moveTo>
                      <a:pt x="231" y="0"/>
                    </a:moveTo>
                    <a:lnTo>
                      <a:pt x="231" y="0"/>
                    </a:lnTo>
                    <a:lnTo>
                      <a:pt x="5" y="189"/>
                    </a:lnTo>
                    <a:lnTo>
                      <a:pt x="4" y="190"/>
                    </a:lnTo>
                    <a:lnTo>
                      <a:pt x="3" y="190"/>
                    </a:lnTo>
                    <a:lnTo>
                      <a:pt x="0" y="193"/>
                    </a:lnTo>
                    <a:lnTo>
                      <a:pt x="2" y="193"/>
                    </a:lnTo>
                    <a:lnTo>
                      <a:pt x="8" y="193"/>
                    </a:lnTo>
                    <a:lnTo>
                      <a:pt x="316" y="191"/>
                    </a:lnTo>
                    <a:lnTo>
                      <a:pt x="319" y="191"/>
                    </a:lnTo>
                    <a:lnTo>
                      <a:pt x="320" y="191"/>
                    </a:lnTo>
                    <a:lnTo>
                      <a:pt x="321" y="191"/>
                    </a:lnTo>
                    <a:lnTo>
                      <a:pt x="322" y="191"/>
                    </a:lnTo>
                    <a:lnTo>
                      <a:pt x="323" y="191"/>
                    </a:lnTo>
                    <a:lnTo>
                      <a:pt x="322" y="190"/>
                    </a:lnTo>
                    <a:lnTo>
                      <a:pt x="322" y="189"/>
                    </a:lnTo>
                    <a:lnTo>
                      <a:pt x="235" y="2"/>
                    </a:lnTo>
                    <a:lnTo>
                      <a:pt x="229" y="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484"/>
              <p:cNvSpPr>
                <a:spLocks noEditPoints="1"/>
              </p:cNvSpPr>
              <p:nvPr/>
            </p:nvSpPr>
            <p:spPr bwMode="auto">
              <a:xfrm>
                <a:off x="2432" y="876"/>
                <a:ext cx="323" cy="193"/>
              </a:xfrm>
              <a:custGeom>
                <a:avLst/>
                <a:gdLst>
                  <a:gd name="T0" fmla="*/ 4 w 323"/>
                  <a:gd name="T1" fmla="*/ 192 h 193"/>
                  <a:gd name="T2" fmla="*/ 5 w 323"/>
                  <a:gd name="T3" fmla="*/ 191 h 193"/>
                  <a:gd name="T4" fmla="*/ 4 w 323"/>
                  <a:gd name="T5" fmla="*/ 192 h 193"/>
                  <a:gd name="T6" fmla="*/ 320 w 323"/>
                  <a:gd name="T7" fmla="*/ 190 h 193"/>
                  <a:gd name="T8" fmla="*/ 320 w 323"/>
                  <a:gd name="T9" fmla="*/ 190 h 193"/>
                  <a:gd name="T10" fmla="*/ 320 w 323"/>
                  <a:gd name="T11" fmla="*/ 188 h 193"/>
                  <a:gd name="T12" fmla="*/ 320 w 323"/>
                  <a:gd name="T13" fmla="*/ 190 h 193"/>
                  <a:gd name="T14" fmla="*/ 322 w 323"/>
                  <a:gd name="T15" fmla="*/ 189 h 193"/>
                  <a:gd name="T16" fmla="*/ 320 w 323"/>
                  <a:gd name="T17" fmla="*/ 190 h 193"/>
                  <a:gd name="T18" fmla="*/ 232 w 323"/>
                  <a:gd name="T19" fmla="*/ 3 h 193"/>
                  <a:gd name="T20" fmla="*/ 232 w 323"/>
                  <a:gd name="T21" fmla="*/ 3 h 193"/>
                  <a:gd name="T22" fmla="*/ 318 w 323"/>
                  <a:gd name="T23" fmla="*/ 188 h 193"/>
                  <a:gd name="T24" fmla="*/ 318 w 323"/>
                  <a:gd name="T25" fmla="*/ 188 h 193"/>
                  <a:gd name="T26" fmla="*/ 9 w 323"/>
                  <a:gd name="T27" fmla="*/ 190 h 193"/>
                  <a:gd name="T28" fmla="*/ 232 w 323"/>
                  <a:gd name="T29" fmla="*/ 3 h 193"/>
                  <a:gd name="T30" fmla="*/ 231 w 323"/>
                  <a:gd name="T31" fmla="*/ 0 h 193"/>
                  <a:gd name="T32" fmla="*/ 231 w 323"/>
                  <a:gd name="T33" fmla="*/ 0 h 193"/>
                  <a:gd name="T34" fmla="*/ 5 w 323"/>
                  <a:gd name="T35" fmla="*/ 189 h 193"/>
                  <a:gd name="T36" fmla="*/ 4 w 323"/>
                  <a:gd name="T37" fmla="*/ 190 h 193"/>
                  <a:gd name="T38" fmla="*/ 3 w 323"/>
                  <a:gd name="T39" fmla="*/ 190 h 193"/>
                  <a:gd name="T40" fmla="*/ 0 w 323"/>
                  <a:gd name="T41" fmla="*/ 193 h 193"/>
                  <a:gd name="T42" fmla="*/ 2 w 323"/>
                  <a:gd name="T43" fmla="*/ 193 h 193"/>
                  <a:gd name="T44" fmla="*/ 8 w 323"/>
                  <a:gd name="T45" fmla="*/ 193 h 193"/>
                  <a:gd name="T46" fmla="*/ 316 w 323"/>
                  <a:gd name="T47" fmla="*/ 191 h 193"/>
                  <a:gd name="T48" fmla="*/ 319 w 323"/>
                  <a:gd name="T49" fmla="*/ 191 h 193"/>
                  <a:gd name="T50" fmla="*/ 320 w 323"/>
                  <a:gd name="T51" fmla="*/ 191 h 193"/>
                  <a:gd name="T52" fmla="*/ 321 w 323"/>
                  <a:gd name="T53" fmla="*/ 191 h 193"/>
                  <a:gd name="T54" fmla="*/ 322 w 323"/>
                  <a:gd name="T55" fmla="*/ 191 h 193"/>
                  <a:gd name="T56" fmla="*/ 323 w 323"/>
                  <a:gd name="T57" fmla="*/ 191 h 193"/>
                  <a:gd name="T58" fmla="*/ 322 w 323"/>
                  <a:gd name="T59" fmla="*/ 190 h 193"/>
                  <a:gd name="T60" fmla="*/ 322 w 323"/>
                  <a:gd name="T61" fmla="*/ 189 h 193"/>
                  <a:gd name="T62" fmla="*/ 235 w 323"/>
                  <a:gd name="T63" fmla="*/ 2 h 193"/>
                  <a:gd name="T64" fmla="*/ 229 w 323"/>
                  <a:gd name="T65" fmla="*/ 3 h 193"/>
                  <a:gd name="T66" fmla="*/ 231 w 323"/>
                  <a:gd name="T6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3" h="193">
                    <a:moveTo>
                      <a:pt x="4" y="192"/>
                    </a:moveTo>
                    <a:lnTo>
                      <a:pt x="5" y="191"/>
                    </a:lnTo>
                    <a:lnTo>
                      <a:pt x="4" y="192"/>
                    </a:lnTo>
                    <a:moveTo>
                      <a:pt x="320" y="190"/>
                    </a:moveTo>
                    <a:lnTo>
                      <a:pt x="320" y="190"/>
                    </a:lnTo>
                    <a:lnTo>
                      <a:pt x="320" y="188"/>
                    </a:lnTo>
                    <a:lnTo>
                      <a:pt x="320" y="190"/>
                    </a:lnTo>
                    <a:lnTo>
                      <a:pt x="322" y="189"/>
                    </a:lnTo>
                    <a:lnTo>
                      <a:pt x="320" y="190"/>
                    </a:lnTo>
                    <a:moveTo>
                      <a:pt x="232" y="3"/>
                    </a:moveTo>
                    <a:lnTo>
                      <a:pt x="232" y="3"/>
                    </a:lnTo>
                    <a:lnTo>
                      <a:pt x="318" y="188"/>
                    </a:lnTo>
                    <a:lnTo>
                      <a:pt x="318" y="188"/>
                    </a:lnTo>
                    <a:lnTo>
                      <a:pt x="9" y="190"/>
                    </a:lnTo>
                    <a:lnTo>
                      <a:pt x="232" y="3"/>
                    </a:lnTo>
                    <a:moveTo>
                      <a:pt x="231" y="0"/>
                    </a:moveTo>
                    <a:lnTo>
                      <a:pt x="231" y="0"/>
                    </a:lnTo>
                    <a:lnTo>
                      <a:pt x="5" y="189"/>
                    </a:lnTo>
                    <a:lnTo>
                      <a:pt x="4" y="190"/>
                    </a:lnTo>
                    <a:lnTo>
                      <a:pt x="3" y="190"/>
                    </a:lnTo>
                    <a:lnTo>
                      <a:pt x="0" y="193"/>
                    </a:lnTo>
                    <a:lnTo>
                      <a:pt x="2" y="193"/>
                    </a:lnTo>
                    <a:lnTo>
                      <a:pt x="8" y="193"/>
                    </a:lnTo>
                    <a:lnTo>
                      <a:pt x="316" y="191"/>
                    </a:lnTo>
                    <a:lnTo>
                      <a:pt x="319" y="191"/>
                    </a:lnTo>
                    <a:lnTo>
                      <a:pt x="320" y="191"/>
                    </a:lnTo>
                    <a:lnTo>
                      <a:pt x="321" y="191"/>
                    </a:lnTo>
                    <a:lnTo>
                      <a:pt x="322" y="191"/>
                    </a:lnTo>
                    <a:lnTo>
                      <a:pt x="323" y="191"/>
                    </a:lnTo>
                    <a:lnTo>
                      <a:pt x="322" y="190"/>
                    </a:lnTo>
                    <a:lnTo>
                      <a:pt x="322" y="189"/>
                    </a:lnTo>
                    <a:lnTo>
                      <a:pt x="235" y="2"/>
                    </a:lnTo>
                    <a:lnTo>
                      <a:pt x="229" y="3"/>
                    </a:lnTo>
                    <a:lnTo>
                      <a:pt x="2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485"/>
              <p:cNvSpPr>
                <a:spLocks noEditPoints="1"/>
              </p:cNvSpPr>
              <p:nvPr/>
            </p:nvSpPr>
            <p:spPr bwMode="auto">
              <a:xfrm>
                <a:off x="4780" y="2878"/>
                <a:ext cx="394" cy="664"/>
              </a:xfrm>
              <a:custGeom>
                <a:avLst/>
                <a:gdLst>
                  <a:gd name="T0" fmla="*/ 184 w 394"/>
                  <a:gd name="T1" fmla="*/ 663 h 664"/>
                  <a:gd name="T2" fmla="*/ 184 w 394"/>
                  <a:gd name="T3" fmla="*/ 663 h 664"/>
                  <a:gd name="T4" fmla="*/ 184 w 394"/>
                  <a:gd name="T5" fmla="*/ 664 h 664"/>
                  <a:gd name="T6" fmla="*/ 185 w 394"/>
                  <a:gd name="T7" fmla="*/ 663 h 664"/>
                  <a:gd name="T8" fmla="*/ 184 w 394"/>
                  <a:gd name="T9" fmla="*/ 663 h 664"/>
                  <a:gd name="T10" fmla="*/ 393 w 394"/>
                  <a:gd name="T11" fmla="*/ 263 h 664"/>
                  <a:gd name="T12" fmla="*/ 393 w 394"/>
                  <a:gd name="T13" fmla="*/ 265 h 664"/>
                  <a:gd name="T14" fmla="*/ 394 w 394"/>
                  <a:gd name="T15" fmla="*/ 264 h 664"/>
                  <a:gd name="T16" fmla="*/ 394 w 394"/>
                  <a:gd name="T17" fmla="*/ 264 h 664"/>
                  <a:gd name="T18" fmla="*/ 393 w 394"/>
                  <a:gd name="T19" fmla="*/ 263 h 664"/>
                  <a:gd name="T20" fmla="*/ 3 w 394"/>
                  <a:gd name="T21" fmla="*/ 8 h 664"/>
                  <a:gd name="T22" fmla="*/ 3 w 394"/>
                  <a:gd name="T23" fmla="*/ 8 h 664"/>
                  <a:gd name="T24" fmla="*/ 3 w 394"/>
                  <a:gd name="T25" fmla="*/ 8 h 664"/>
                  <a:gd name="T26" fmla="*/ 183 w 394"/>
                  <a:gd name="T27" fmla="*/ 659 h 664"/>
                  <a:gd name="T28" fmla="*/ 183 w 394"/>
                  <a:gd name="T29" fmla="*/ 659 h 664"/>
                  <a:gd name="T30" fmla="*/ 3 w 394"/>
                  <a:gd name="T31" fmla="*/ 8 h 664"/>
                  <a:gd name="T32" fmla="*/ 4 w 394"/>
                  <a:gd name="T33" fmla="*/ 3 h 664"/>
                  <a:gd name="T34" fmla="*/ 107 w 394"/>
                  <a:gd name="T35" fmla="*/ 373 h 664"/>
                  <a:gd name="T36" fmla="*/ 6 w 394"/>
                  <a:gd name="T37" fmla="*/ 8 h 664"/>
                  <a:gd name="T38" fmla="*/ 19 w 394"/>
                  <a:gd name="T39" fmla="*/ 16 h 664"/>
                  <a:gd name="T40" fmla="*/ 390 w 394"/>
                  <a:gd name="T41" fmla="*/ 265 h 664"/>
                  <a:gd name="T42" fmla="*/ 390 w 394"/>
                  <a:gd name="T43" fmla="*/ 265 h 664"/>
                  <a:gd name="T44" fmla="*/ 388 w 394"/>
                  <a:gd name="T45" fmla="*/ 267 h 664"/>
                  <a:gd name="T46" fmla="*/ 185 w 394"/>
                  <a:gd name="T47" fmla="*/ 655 h 664"/>
                  <a:gd name="T48" fmla="*/ 185 w 394"/>
                  <a:gd name="T49" fmla="*/ 655 h 664"/>
                  <a:gd name="T50" fmla="*/ 391 w 394"/>
                  <a:gd name="T51" fmla="*/ 263 h 664"/>
                  <a:gd name="T52" fmla="*/ 391 w 394"/>
                  <a:gd name="T53" fmla="*/ 262 h 664"/>
                  <a:gd name="T54" fmla="*/ 5 w 394"/>
                  <a:gd name="T55" fmla="*/ 4 h 664"/>
                  <a:gd name="T56" fmla="*/ 4 w 394"/>
                  <a:gd name="T57" fmla="*/ 3 h 664"/>
                  <a:gd name="T58" fmla="*/ 0 w 394"/>
                  <a:gd name="T59" fmla="*/ 0 h 664"/>
                  <a:gd name="T60" fmla="*/ 1 w 394"/>
                  <a:gd name="T61" fmla="*/ 1 h 664"/>
                  <a:gd name="T62" fmla="*/ 1 w 394"/>
                  <a:gd name="T63" fmla="*/ 3 h 664"/>
                  <a:gd name="T64" fmla="*/ 1 w 394"/>
                  <a:gd name="T65" fmla="*/ 3 h 664"/>
                  <a:gd name="T66" fmla="*/ 1 w 394"/>
                  <a:gd name="T67" fmla="*/ 4 h 664"/>
                  <a:gd name="T68" fmla="*/ 2 w 394"/>
                  <a:gd name="T69" fmla="*/ 3 h 664"/>
                  <a:gd name="T70" fmla="*/ 3 w 394"/>
                  <a:gd name="T71" fmla="*/ 2 h 664"/>
                  <a:gd name="T72" fmla="*/ 3 w 394"/>
                  <a:gd name="T73" fmla="*/ 1 h 664"/>
                  <a:gd name="T74" fmla="*/ 2 w 394"/>
                  <a:gd name="T75" fmla="*/ 1 h 664"/>
                  <a:gd name="T76" fmla="*/ 0 w 394"/>
                  <a:gd name="T77" fmla="*/ 0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4" h="664">
                    <a:moveTo>
                      <a:pt x="184" y="663"/>
                    </a:moveTo>
                    <a:lnTo>
                      <a:pt x="184" y="663"/>
                    </a:lnTo>
                    <a:lnTo>
                      <a:pt x="184" y="664"/>
                    </a:lnTo>
                    <a:lnTo>
                      <a:pt x="185" y="663"/>
                    </a:lnTo>
                    <a:lnTo>
                      <a:pt x="184" y="663"/>
                    </a:lnTo>
                    <a:close/>
                    <a:moveTo>
                      <a:pt x="393" y="263"/>
                    </a:moveTo>
                    <a:lnTo>
                      <a:pt x="393" y="265"/>
                    </a:lnTo>
                    <a:lnTo>
                      <a:pt x="394" y="264"/>
                    </a:lnTo>
                    <a:lnTo>
                      <a:pt x="394" y="264"/>
                    </a:lnTo>
                    <a:lnTo>
                      <a:pt x="393" y="263"/>
                    </a:lnTo>
                    <a:close/>
                    <a:moveTo>
                      <a:pt x="3" y="8"/>
                    </a:moveTo>
                    <a:lnTo>
                      <a:pt x="3" y="8"/>
                    </a:lnTo>
                    <a:lnTo>
                      <a:pt x="3" y="8"/>
                    </a:lnTo>
                    <a:lnTo>
                      <a:pt x="183" y="659"/>
                    </a:lnTo>
                    <a:lnTo>
                      <a:pt x="183" y="659"/>
                    </a:lnTo>
                    <a:lnTo>
                      <a:pt x="3" y="8"/>
                    </a:lnTo>
                    <a:close/>
                    <a:moveTo>
                      <a:pt x="4" y="3"/>
                    </a:moveTo>
                    <a:lnTo>
                      <a:pt x="107" y="373"/>
                    </a:lnTo>
                    <a:lnTo>
                      <a:pt x="6" y="8"/>
                    </a:lnTo>
                    <a:lnTo>
                      <a:pt x="19" y="16"/>
                    </a:lnTo>
                    <a:lnTo>
                      <a:pt x="390" y="265"/>
                    </a:lnTo>
                    <a:lnTo>
                      <a:pt x="390" y="265"/>
                    </a:lnTo>
                    <a:lnTo>
                      <a:pt x="388" y="267"/>
                    </a:lnTo>
                    <a:lnTo>
                      <a:pt x="185" y="655"/>
                    </a:lnTo>
                    <a:lnTo>
                      <a:pt x="185" y="655"/>
                    </a:lnTo>
                    <a:lnTo>
                      <a:pt x="391" y="263"/>
                    </a:lnTo>
                    <a:lnTo>
                      <a:pt x="391" y="262"/>
                    </a:lnTo>
                    <a:lnTo>
                      <a:pt x="5" y="4"/>
                    </a:lnTo>
                    <a:lnTo>
                      <a:pt x="4" y="3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486"/>
              <p:cNvSpPr>
                <a:spLocks noEditPoints="1"/>
              </p:cNvSpPr>
              <p:nvPr/>
            </p:nvSpPr>
            <p:spPr bwMode="auto">
              <a:xfrm>
                <a:off x="4780" y="2878"/>
                <a:ext cx="394" cy="664"/>
              </a:xfrm>
              <a:custGeom>
                <a:avLst/>
                <a:gdLst>
                  <a:gd name="T0" fmla="*/ 184 w 394"/>
                  <a:gd name="T1" fmla="*/ 663 h 664"/>
                  <a:gd name="T2" fmla="*/ 184 w 394"/>
                  <a:gd name="T3" fmla="*/ 663 h 664"/>
                  <a:gd name="T4" fmla="*/ 184 w 394"/>
                  <a:gd name="T5" fmla="*/ 664 h 664"/>
                  <a:gd name="T6" fmla="*/ 185 w 394"/>
                  <a:gd name="T7" fmla="*/ 663 h 664"/>
                  <a:gd name="T8" fmla="*/ 184 w 394"/>
                  <a:gd name="T9" fmla="*/ 663 h 664"/>
                  <a:gd name="T10" fmla="*/ 393 w 394"/>
                  <a:gd name="T11" fmla="*/ 263 h 664"/>
                  <a:gd name="T12" fmla="*/ 393 w 394"/>
                  <a:gd name="T13" fmla="*/ 265 h 664"/>
                  <a:gd name="T14" fmla="*/ 394 w 394"/>
                  <a:gd name="T15" fmla="*/ 264 h 664"/>
                  <a:gd name="T16" fmla="*/ 394 w 394"/>
                  <a:gd name="T17" fmla="*/ 264 h 664"/>
                  <a:gd name="T18" fmla="*/ 393 w 394"/>
                  <a:gd name="T19" fmla="*/ 263 h 664"/>
                  <a:gd name="T20" fmla="*/ 3 w 394"/>
                  <a:gd name="T21" fmla="*/ 8 h 664"/>
                  <a:gd name="T22" fmla="*/ 3 w 394"/>
                  <a:gd name="T23" fmla="*/ 8 h 664"/>
                  <a:gd name="T24" fmla="*/ 3 w 394"/>
                  <a:gd name="T25" fmla="*/ 8 h 664"/>
                  <a:gd name="T26" fmla="*/ 183 w 394"/>
                  <a:gd name="T27" fmla="*/ 659 h 664"/>
                  <a:gd name="T28" fmla="*/ 183 w 394"/>
                  <a:gd name="T29" fmla="*/ 659 h 664"/>
                  <a:gd name="T30" fmla="*/ 3 w 394"/>
                  <a:gd name="T31" fmla="*/ 8 h 664"/>
                  <a:gd name="T32" fmla="*/ 4 w 394"/>
                  <a:gd name="T33" fmla="*/ 3 h 664"/>
                  <a:gd name="T34" fmla="*/ 107 w 394"/>
                  <a:gd name="T35" fmla="*/ 373 h 664"/>
                  <a:gd name="T36" fmla="*/ 6 w 394"/>
                  <a:gd name="T37" fmla="*/ 8 h 664"/>
                  <a:gd name="T38" fmla="*/ 19 w 394"/>
                  <a:gd name="T39" fmla="*/ 16 h 664"/>
                  <a:gd name="T40" fmla="*/ 390 w 394"/>
                  <a:gd name="T41" fmla="*/ 265 h 664"/>
                  <a:gd name="T42" fmla="*/ 390 w 394"/>
                  <a:gd name="T43" fmla="*/ 265 h 664"/>
                  <a:gd name="T44" fmla="*/ 388 w 394"/>
                  <a:gd name="T45" fmla="*/ 267 h 664"/>
                  <a:gd name="T46" fmla="*/ 185 w 394"/>
                  <a:gd name="T47" fmla="*/ 655 h 664"/>
                  <a:gd name="T48" fmla="*/ 185 w 394"/>
                  <a:gd name="T49" fmla="*/ 655 h 664"/>
                  <a:gd name="T50" fmla="*/ 391 w 394"/>
                  <a:gd name="T51" fmla="*/ 263 h 664"/>
                  <a:gd name="T52" fmla="*/ 391 w 394"/>
                  <a:gd name="T53" fmla="*/ 262 h 664"/>
                  <a:gd name="T54" fmla="*/ 5 w 394"/>
                  <a:gd name="T55" fmla="*/ 4 h 664"/>
                  <a:gd name="T56" fmla="*/ 4 w 394"/>
                  <a:gd name="T57" fmla="*/ 3 h 664"/>
                  <a:gd name="T58" fmla="*/ 0 w 394"/>
                  <a:gd name="T59" fmla="*/ 0 h 664"/>
                  <a:gd name="T60" fmla="*/ 1 w 394"/>
                  <a:gd name="T61" fmla="*/ 1 h 664"/>
                  <a:gd name="T62" fmla="*/ 1 w 394"/>
                  <a:gd name="T63" fmla="*/ 3 h 664"/>
                  <a:gd name="T64" fmla="*/ 1 w 394"/>
                  <a:gd name="T65" fmla="*/ 3 h 664"/>
                  <a:gd name="T66" fmla="*/ 1 w 394"/>
                  <a:gd name="T67" fmla="*/ 4 h 664"/>
                  <a:gd name="T68" fmla="*/ 2 w 394"/>
                  <a:gd name="T69" fmla="*/ 3 h 664"/>
                  <a:gd name="T70" fmla="*/ 3 w 394"/>
                  <a:gd name="T71" fmla="*/ 2 h 664"/>
                  <a:gd name="T72" fmla="*/ 3 w 394"/>
                  <a:gd name="T73" fmla="*/ 1 h 664"/>
                  <a:gd name="T74" fmla="*/ 2 w 394"/>
                  <a:gd name="T75" fmla="*/ 1 h 664"/>
                  <a:gd name="T76" fmla="*/ 0 w 394"/>
                  <a:gd name="T77" fmla="*/ 0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4" h="664">
                    <a:moveTo>
                      <a:pt x="184" y="663"/>
                    </a:moveTo>
                    <a:lnTo>
                      <a:pt x="184" y="663"/>
                    </a:lnTo>
                    <a:lnTo>
                      <a:pt x="184" y="664"/>
                    </a:lnTo>
                    <a:lnTo>
                      <a:pt x="185" y="663"/>
                    </a:lnTo>
                    <a:lnTo>
                      <a:pt x="184" y="663"/>
                    </a:lnTo>
                    <a:moveTo>
                      <a:pt x="393" y="263"/>
                    </a:moveTo>
                    <a:lnTo>
                      <a:pt x="393" y="265"/>
                    </a:lnTo>
                    <a:lnTo>
                      <a:pt x="394" y="264"/>
                    </a:lnTo>
                    <a:lnTo>
                      <a:pt x="394" y="264"/>
                    </a:lnTo>
                    <a:lnTo>
                      <a:pt x="393" y="263"/>
                    </a:lnTo>
                    <a:moveTo>
                      <a:pt x="3" y="8"/>
                    </a:moveTo>
                    <a:lnTo>
                      <a:pt x="3" y="8"/>
                    </a:lnTo>
                    <a:lnTo>
                      <a:pt x="3" y="8"/>
                    </a:lnTo>
                    <a:lnTo>
                      <a:pt x="183" y="659"/>
                    </a:lnTo>
                    <a:lnTo>
                      <a:pt x="183" y="659"/>
                    </a:lnTo>
                    <a:lnTo>
                      <a:pt x="3" y="8"/>
                    </a:lnTo>
                    <a:moveTo>
                      <a:pt x="4" y="3"/>
                    </a:moveTo>
                    <a:lnTo>
                      <a:pt x="107" y="373"/>
                    </a:lnTo>
                    <a:lnTo>
                      <a:pt x="6" y="8"/>
                    </a:lnTo>
                    <a:lnTo>
                      <a:pt x="19" y="16"/>
                    </a:lnTo>
                    <a:lnTo>
                      <a:pt x="390" y="265"/>
                    </a:lnTo>
                    <a:lnTo>
                      <a:pt x="390" y="265"/>
                    </a:lnTo>
                    <a:lnTo>
                      <a:pt x="388" y="267"/>
                    </a:lnTo>
                    <a:lnTo>
                      <a:pt x="185" y="655"/>
                    </a:lnTo>
                    <a:lnTo>
                      <a:pt x="185" y="655"/>
                    </a:lnTo>
                    <a:lnTo>
                      <a:pt x="391" y="263"/>
                    </a:lnTo>
                    <a:lnTo>
                      <a:pt x="391" y="262"/>
                    </a:lnTo>
                    <a:lnTo>
                      <a:pt x="5" y="4"/>
                    </a:lnTo>
                    <a:lnTo>
                      <a:pt x="4" y="3"/>
                    </a:lnTo>
                    <a:moveTo>
                      <a:pt x="0" y="0"/>
                    </a:move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487"/>
              <p:cNvSpPr>
                <a:spLocks noEditPoints="1"/>
              </p:cNvSpPr>
              <p:nvPr/>
            </p:nvSpPr>
            <p:spPr bwMode="auto">
              <a:xfrm>
                <a:off x="4965" y="3138"/>
                <a:ext cx="408" cy="945"/>
              </a:xfrm>
              <a:custGeom>
                <a:avLst/>
                <a:gdLst>
                  <a:gd name="T0" fmla="*/ 406 w 408"/>
                  <a:gd name="T1" fmla="*/ 941 h 945"/>
                  <a:gd name="T2" fmla="*/ 405 w 408"/>
                  <a:gd name="T3" fmla="*/ 942 h 945"/>
                  <a:gd name="T4" fmla="*/ 406 w 408"/>
                  <a:gd name="T5" fmla="*/ 943 h 945"/>
                  <a:gd name="T6" fmla="*/ 408 w 408"/>
                  <a:gd name="T7" fmla="*/ 945 h 945"/>
                  <a:gd name="T8" fmla="*/ 407 w 408"/>
                  <a:gd name="T9" fmla="*/ 942 h 945"/>
                  <a:gd name="T10" fmla="*/ 406 w 408"/>
                  <a:gd name="T11" fmla="*/ 941 h 945"/>
                  <a:gd name="T12" fmla="*/ 62 w 408"/>
                  <a:gd name="T13" fmla="*/ 485 h 945"/>
                  <a:gd name="T14" fmla="*/ 399 w 408"/>
                  <a:gd name="T15" fmla="*/ 934 h 945"/>
                  <a:gd name="T16" fmla="*/ 399 w 408"/>
                  <a:gd name="T17" fmla="*/ 934 h 945"/>
                  <a:gd name="T18" fmla="*/ 62 w 408"/>
                  <a:gd name="T19" fmla="*/ 485 h 945"/>
                  <a:gd name="T20" fmla="*/ 2 w 408"/>
                  <a:gd name="T21" fmla="*/ 400 h 945"/>
                  <a:gd name="T22" fmla="*/ 2 w 408"/>
                  <a:gd name="T23" fmla="*/ 400 h 945"/>
                  <a:gd name="T24" fmla="*/ 44 w 408"/>
                  <a:gd name="T25" fmla="*/ 457 h 945"/>
                  <a:gd name="T26" fmla="*/ 2 w 408"/>
                  <a:gd name="T27" fmla="*/ 400 h 945"/>
                  <a:gd name="T28" fmla="*/ 205 w 408"/>
                  <a:gd name="T29" fmla="*/ 5 h 945"/>
                  <a:gd name="T30" fmla="*/ 206 w 408"/>
                  <a:gd name="T31" fmla="*/ 4 h 945"/>
                  <a:gd name="T32" fmla="*/ 205 w 408"/>
                  <a:gd name="T33" fmla="*/ 5 h 945"/>
                  <a:gd name="T34" fmla="*/ 206 w 408"/>
                  <a:gd name="T35" fmla="*/ 4 h 945"/>
                  <a:gd name="T36" fmla="*/ 208 w 408"/>
                  <a:gd name="T37" fmla="*/ 3 h 945"/>
                  <a:gd name="T38" fmla="*/ 206 w 408"/>
                  <a:gd name="T39" fmla="*/ 4 h 945"/>
                  <a:gd name="T40" fmla="*/ 207 w 408"/>
                  <a:gd name="T41" fmla="*/ 0 h 945"/>
                  <a:gd name="T42" fmla="*/ 206 w 408"/>
                  <a:gd name="T43" fmla="*/ 1 h 945"/>
                  <a:gd name="T44" fmla="*/ 206 w 408"/>
                  <a:gd name="T45" fmla="*/ 2 h 945"/>
                  <a:gd name="T46" fmla="*/ 206 w 408"/>
                  <a:gd name="T47" fmla="*/ 3 h 945"/>
                  <a:gd name="T48" fmla="*/ 0 w 408"/>
                  <a:gd name="T49" fmla="*/ 395 h 945"/>
                  <a:gd name="T50" fmla="*/ 1 w 408"/>
                  <a:gd name="T51" fmla="*/ 399 h 945"/>
                  <a:gd name="T52" fmla="*/ 3 w 408"/>
                  <a:gd name="T53" fmla="*/ 399 h 945"/>
                  <a:gd name="T54" fmla="*/ 206 w 408"/>
                  <a:gd name="T55" fmla="*/ 9 h 945"/>
                  <a:gd name="T56" fmla="*/ 402 w 408"/>
                  <a:gd name="T57" fmla="*/ 932 h 945"/>
                  <a:gd name="T58" fmla="*/ 403 w 408"/>
                  <a:gd name="T59" fmla="*/ 934 h 945"/>
                  <a:gd name="T60" fmla="*/ 404 w 408"/>
                  <a:gd name="T61" fmla="*/ 928 h 945"/>
                  <a:gd name="T62" fmla="*/ 310 w 408"/>
                  <a:gd name="T63" fmla="*/ 487 h 945"/>
                  <a:gd name="T64" fmla="*/ 209 w 408"/>
                  <a:gd name="T65" fmla="*/ 8 h 945"/>
                  <a:gd name="T66" fmla="*/ 208 w 408"/>
                  <a:gd name="T67" fmla="*/ 5 h 945"/>
                  <a:gd name="T68" fmla="*/ 208 w 408"/>
                  <a:gd name="T69" fmla="*/ 3 h 945"/>
                  <a:gd name="T70" fmla="*/ 207 w 408"/>
                  <a:gd name="T71" fmla="*/ 0 h 945"/>
                  <a:gd name="T72" fmla="*/ 207 w 408"/>
                  <a:gd name="T73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8" h="945">
                    <a:moveTo>
                      <a:pt x="406" y="941"/>
                    </a:moveTo>
                    <a:lnTo>
                      <a:pt x="405" y="942"/>
                    </a:lnTo>
                    <a:lnTo>
                      <a:pt x="406" y="943"/>
                    </a:lnTo>
                    <a:lnTo>
                      <a:pt x="408" y="945"/>
                    </a:lnTo>
                    <a:lnTo>
                      <a:pt x="407" y="942"/>
                    </a:lnTo>
                    <a:lnTo>
                      <a:pt x="406" y="941"/>
                    </a:lnTo>
                    <a:close/>
                    <a:moveTo>
                      <a:pt x="62" y="485"/>
                    </a:moveTo>
                    <a:lnTo>
                      <a:pt x="399" y="934"/>
                    </a:lnTo>
                    <a:lnTo>
                      <a:pt x="399" y="934"/>
                    </a:lnTo>
                    <a:lnTo>
                      <a:pt x="62" y="485"/>
                    </a:lnTo>
                    <a:close/>
                    <a:moveTo>
                      <a:pt x="2" y="400"/>
                    </a:moveTo>
                    <a:lnTo>
                      <a:pt x="2" y="400"/>
                    </a:lnTo>
                    <a:lnTo>
                      <a:pt x="44" y="457"/>
                    </a:lnTo>
                    <a:lnTo>
                      <a:pt x="2" y="400"/>
                    </a:lnTo>
                    <a:close/>
                    <a:moveTo>
                      <a:pt x="205" y="5"/>
                    </a:moveTo>
                    <a:lnTo>
                      <a:pt x="206" y="4"/>
                    </a:lnTo>
                    <a:lnTo>
                      <a:pt x="205" y="5"/>
                    </a:lnTo>
                    <a:close/>
                    <a:moveTo>
                      <a:pt x="206" y="4"/>
                    </a:moveTo>
                    <a:lnTo>
                      <a:pt x="208" y="3"/>
                    </a:lnTo>
                    <a:lnTo>
                      <a:pt x="206" y="4"/>
                    </a:lnTo>
                    <a:close/>
                    <a:moveTo>
                      <a:pt x="207" y="0"/>
                    </a:moveTo>
                    <a:lnTo>
                      <a:pt x="206" y="1"/>
                    </a:lnTo>
                    <a:lnTo>
                      <a:pt x="206" y="2"/>
                    </a:lnTo>
                    <a:lnTo>
                      <a:pt x="206" y="3"/>
                    </a:lnTo>
                    <a:lnTo>
                      <a:pt x="0" y="395"/>
                    </a:lnTo>
                    <a:lnTo>
                      <a:pt x="1" y="399"/>
                    </a:lnTo>
                    <a:lnTo>
                      <a:pt x="3" y="399"/>
                    </a:lnTo>
                    <a:lnTo>
                      <a:pt x="206" y="9"/>
                    </a:lnTo>
                    <a:lnTo>
                      <a:pt x="402" y="932"/>
                    </a:lnTo>
                    <a:lnTo>
                      <a:pt x="403" y="934"/>
                    </a:lnTo>
                    <a:lnTo>
                      <a:pt x="404" y="928"/>
                    </a:lnTo>
                    <a:lnTo>
                      <a:pt x="310" y="487"/>
                    </a:lnTo>
                    <a:lnTo>
                      <a:pt x="209" y="8"/>
                    </a:lnTo>
                    <a:lnTo>
                      <a:pt x="208" y="5"/>
                    </a:lnTo>
                    <a:lnTo>
                      <a:pt x="208" y="3"/>
                    </a:lnTo>
                    <a:lnTo>
                      <a:pt x="207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488"/>
              <p:cNvSpPr>
                <a:spLocks noEditPoints="1"/>
              </p:cNvSpPr>
              <p:nvPr/>
            </p:nvSpPr>
            <p:spPr bwMode="auto">
              <a:xfrm>
                <a:off x="4965" y="3138"/>
                <a:ext cx="408" cy="945"/>
              </a:xfrm>
              <a:custGeom>
                <a:avLst/>
                <a:gdLst>
                  <a:gd name="T0" fmla="*/ 406 w 408"/>
                  <a:gd name="T1" fmla="*/ 941 h 945"/>
                  <a:gd name="T2" fmla="*/ 405 w 408"/>
                  <a:gd name="T3" fmla="*/ 942 h 945"/>
                  <a:gd name="T4" fmla="*/ 406 w 408"/>
                  <a:gd name="T5" fmla="*/ 943 h 945"/>
                  <a:gd name="T6" fmla="*/ 408 w 408"/>
                  <a:gd name="T7" fmla="*/ 945 h 945"/>
                  <a:gd name="T8" fmla="*/ 407 w 408"/>
                  <a:gd name="T9" fmla="*/ 942 h 945"/>
                  <a:gd name="T10" fmla="*/ 406 w 408"/>
                  <a:gd name="T11" fmla="*/ 941 h 945"/>
                  <a:gd name="T12" fmla="*/ 62 w 408"/>
                  <a:gd name="T13" fmla="*/ 485 h 945"/>
                  <a:gd name="T14" fmla="*/ 399 w 408"/>
                  <a:gd name="T15" fmla="*/ 934 h 945"/>
                  <a:gd name="T16" fmla="*/ 399 w 408"/>
                  <a:gd name="T17" fmla="*/ 934 h 945"/>
                  <a:gd name="T18" fmla="*/ 62 w 408"/>
                  <a:gd name="T19" fmla="*/ 485 h 945"/>
                  <a:gd name="T20" fmla="*/ 2 w 408"/>
                  <a:gd name="T21" fmla="*/ 400 h 945"/>
                  <a:gd name="T22" fmla="*/ 2 w 408"/>
                  <a:gd name="T23" fmla="*/ 400 h 945"/>
                  <a:gd name="T24" fmla="*/ 44 w 408"/>
                  <a:gd name="T25" fmla="*/ 457 h 945"/>
                  <a:gd name="T26" fmla="*/ 2 w 408"/>
                  <a:gd name="T27" fmla="*/ 400 h 945"/>
                  <a:gd name="T28" fmla="*/ 205 w 408"/>
                  <a:gd name="T29" fmla="*/ 5 h 945"/>
                  <a:gd name="T30" fmla="*/ 206 w 408"/>
                  <a:gd name="T31" fmla="*/ 4 h 945"/>
                  <a:gd name="T32" fmla="*/ 205 w 408"/>
                  <a:gd name="T33" fmla="*/ 5 h 945"/>
                  <a:gd name="T34" fmla="*/ 206 w 408"/>
                  <a:gd name="T35" fmla="*/ 4 h 945"/>
                  <a:gd name="T36" fmla="*/ 208 w 408"/>
                  <a:gd name="T37" fmla="*/ 3 h 945"/>
                  <a:gd name="T38" fmla="*/ 206 w 408"/>
                  <a:gd name="T39" fmla="*/ 4 h 945"/>
                  <a:gd name="T40" fmla="*/ 207 w 408"/>
                  <a:gd name="T41" fmla="*/ 0 h 945"/>
                  <a:gd name="T42" fmla="*/ 206 w 408"/>
                  <a:gd name="T43" fmla="*/ 1 h 945"/>
                  <a:gd name="T44" fmla="*/ 206 w 408"/>
                  <a:gd name="T45" fmla="*/ 2 h 945"/>
                  <a:gd name="T46" fmla="*/ 206 w 408"/>
                  <a:gd name="T47" fmla="*/ 3 h 945"/>
                  <a:gd name="T48" fmla="*/ 0 w 408"/>
                  <a:gd name="T49" fmla="*/ 395 h 945"/>
                  <a:gd name="T50" fmla="*/ 1 w 408"/>
                  <a:gd name="T51" fmla="*/ 399 h 945"/>
                  <a:gd name="T52" fmla="*/ 3 w 408"/>
                  <a:gd name="T53" fmla="*/ 399 h 945"/>
                  <a:gd name="T54" fmla="*/ 206 w 408"/>
                  <a:gd name="T55" fmla="*/ 9 h 945"/>
                  <a:gd name="T56" fmla="*/ 402 w 408"/>
                  <a:gd name="T57" fmla="*/ 932 h 945"/>
                  <a:gd name="T58" fmla="*/ 403 w 408"/>
                  <a:gd name="T59" fmla="*/ 934 h 945"/>
                  <a:gd name="T60" fmla="*/ 404 w 408"/>
                  <a:gd name="T61" fmla="*/ 928 h 945"/>
                  <a:gd name="T62" fmla="*/ 310 w 408"/>
                  <a:gd name="T63" fmla="*/ 487 h 945"/>
                  <a:gd name="T64" fmla="*/ 209 w 408"/>
                  <a:gd name="T65" fmla="*/ 8 h 945"/>
                  <a:gd name="T66" fmla="*/ 208 w 408"/>
                  <a:gd name="T67" fmla="*/ 5 h 945"/>
                  <a:gd name="T68" fmla="*/ 208 w 408"/>
                  <a:gd name="T69" fmla="*/ 3 h 945"/>
                  <a:gd name="T70" fmla="*/ 207 w 408"/>
                  <a:gd name="T71" fmla="*/ 0 h 945"/>
                  <a:gd name="T72" fmla="*/ 207 w 408"/>
                  <a:gd name="T73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8" h="945">
                    <a:moveTo>
                      <a:pt x="406" y="941"/>
                    </a:moveTo>
                    <a:lnTo>
                      <a:pt x="405" y="942"/>
                    </a:lnTo>
                    <a:lnTo>
                      <a:pt x="406" y="943"/>
                    </a:lnTo>
                    <a:lnTo>
                      <a:pt x="408" y="945"/>
                    </a:lnTo>
                    <a:lnTo>
                      <a:pt x="407" y="942"/>
                    </a:lnTo>
                    <a:lnTo>
                      <a:pt x="406" y="941"/>
                    </a:lnTo>
                    <a:moveTo>
                      <a:pt x="62" y="485"/>
                    </a:moveTo>
                    <a:lnTo>
                      <a:pt x="399" y="934"/>
                    </a:lnTo>
                    <a:lnTo>
                      <a:pt x="399" y="934"/>
                    </a:lnTo>
                    <a:lnTo>
                      <a:pt x="62" y="485"/>
                    </a:lnTo>
                    <a:moveTo>
                      <a:pt x="2" y="400"/>
                    </a:moveTo>
                    <a:lnTo>
                      <a:pt x="2" y="400"/>
                    </a:lnTo>
                    <a:lnTo>
                      <a:pt x="44" y="457"/>
                    </a:lnTo>
                    <a:lnTo>
                      <a:pt x="2" y="400"/>
                    </a:lnTo>
                    <a:moveTo>
                      <a:pt x="205" y="5"/>
                    </a:moveTo>
                    <a:lnTo>
                      <a:pt x="206" y="4"/>
                    </a:lnTo>
                    <a:lnTo>
                      <a:pt x="205" y="5"/>
                    </a:lnTo>
                    <a:moveTo>
                      <a:pt x="206" y="4"/>
                    </a:moveTo>
                    <a:lnTo>
                      <a:pt x="208" y="3"/>
                    </a:lnTo>
                    <a:lnTo>
                      <a:pt x="206" y="4"/>
                    </a:lnTo>
                    <a:moveTo>
                      <a:pt x="207" y="0"/>
                    </a:moveTo>
                    <a:lnTo>
                      <a:pt x="206" y="1"/>
                    </a:lnTo>
                    <a:lnTo>
                      <a:pt x="206" y="2"/>
                    </a:lnTo>
                    <a:lnTo>
                      <a:pt x="206" y="3"/>
                    </a:lnTo>
                    <a:lnTo>
                      <a:pt x="0" y="395"/>
                    </a:lnTo>
                    <a:lnTo>
                      <a:pt x="1" y="399"/>
                    </a:lnTo>
                    <a:lnTo>
                      <a:pt x="3" y="399"/>
                    </a:lnTo>
                    <a:lnTo>
                      <a:pt x="206" y="9"/>
                    </a:lnTo>
                    <a:lnTo>
                      <a:pt x="402" y="932"/>
                    </a:lnTo>
                    <a:lnTo>
                      <a:pt x="403" y="934"/>
                    </a:lnTo>
                    <a:lnTo>
                      <a:pt x="404" y="928"/>
                    </a:lnTo>
                    <a:lnTo>
                      <a:pt x="310" y="487"/>
                    </a:lnTo>
                    <a:lnTo>
                      <a:pt x="209" y="8"/>
                    </a:lnTo>
                    <a:lnTo>
                      <a:pt x="208" y="5"/>
                    </a:lnTo>
                    <a:lnTo>
                      <a:pt x="208" y="3"/>
                    </a:lnTo>
                    <a:lnTo>
                      <a:pt x="207" y="0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489"/>
              <p:cNvSpPr>
                <a:spLocks noEditPoints="1"/>
              </p:cNvSpPr>
              <p:nvPr/>
            </p:nvSpPr>
            <p:spPr bwMode="auto">
              <a:xfrm>
                <a:off x="4329" y="2878"/>
                <a:ext cx="637" cy="662"/>
              </a:xfrm>
              <a:custGeom>
                <a:avLst/>
                <a:gdLst>
                  <a:gd name="T0" fmla="*/ 10 w 637"/>
                  <a:gd name="T1" fmla="*/ 661 h 662"/>
                  <a:gd name="T2" fmla="*/ 10 w 637"/>
                  <a:gd name="T3" fmla="*/ 661 h 662"/>
                  <a:gd name="T4" fmla="*/ 631 w 637"/>
                  <a:gd name="T5" fmla="*/ 662 h 662"/>
                  <a:gd name="T6" fmla="*/ 631 w 637"/>
                  <a:gd name="T7" fmla="*/ 662 h 662"/>
                  <a:gd name="T8" fmla="*/ 10 w 637"/>
                  <a:gd name="T9" fmla="*/ 661 h 662"/>
                  <a:gd name="T10" fmla="*/ 0 w 637"/>
                  <a:gd name="T11" fmla="*/ 660 h 662"/>
                  <a:gd name="T12" fmla="*/ 0 w 637"/>
                  <a:gd name="T13" fmla="*/ 661 h 662"/>
                  <a:gd name="T14" fmla="*/ 2 w 637"/>
                  <a:gd name="T15" fmla="*/ 661 h 662"/>
                  <a:gd name="T16" fmla="*/ 2 w 637"/>
                  <a:gd name="T17" fmla="*/ 661 h 662"/>
                  <a:gd name="T18" fmla="*/ 0 w 637"/>
                  <a:gd name="T19" fmla="*/ 660 h 662"/>
                  <a:gd name="T20" fmla="*/ 454 w 637"/>
                  <a:gd name="T21" fmla="*/ 8 h 662"/>
                  <a:gd name="T22" fmla="*/ 454 w 637"/>
                  <a:gd name="T23" fmla="*/ 8 h 662"/>
                  <a:gd name="T24" fmla="*/ 634 w 637"/>
                  <a:gd name="T25" fmla="*/ 659 h 662"/>
                  <a:gd name="T26" fmla="*/ 7 w 637"/>
                  <a:gd name="T27" fmla="*/ 658 h 662"/>
                  <a:gd name="T28" fmla="*/ 6 w 637"/>
                  <a:gd name="T29" fmla="*/ 658 h 662"/>
                  <a:gd name="T30" fmla="*/ 6 w 637"/>
                  <a:gd name="T31" fmla="*/ 657 h 662"/>
                  <a:gd name="T32" fmla="*/ 195 w 637"/>
                  <a:gd name="T33" fmla="*/ 382 h 662"/>
                  <a:gd name="T34" fmla="*/ 452 w 637"/>
                  <a:gd name="T35" fmla="*/ 10 h 662"/>
                  <a:gd name="T36" fmla="*/ 454 w 637"/>
                  <a:gd name="T37" fmla="*/ 8 h 662"/>
                  <a:gd name="T38" fmla="*/ 453 w 637"/>
                  <a:gd name="T39" fmla="*/ 4 h 662"/>
                  <a:gd name="T40" fmla="*/ 455 w 637"/>
                  <a:gd name="T41" fmla="*/ 4 h 662"/>
                  <a:gd name="T42" fmla="*/ 453 w 637"/>
                  <a:gd name="T43" fmla="*/ 4 h 662"/>
                  <a:gd name="T44" fmla="*/ 455 w 637"/>
                  <a:gd name="T45" fmla="*/ 0 h 662"/>
                  <a:gd name="T46" fmla="*/ 454 w 637"/>
                  <a:gd name="T47" fmla="*/ 2 h 662"/>
                  <a:gd name="T48" fmla="*/ 453 w 637"/>
                  <a:gd name="T49" fmla="*/ 3 h 662"/>
                  <a:gd name="T50" fmla="*/ 452 w 637"/>
                  <a:gd name="T51" fmla="*/ 4 h 662"/>
                  <a:gd name="T52" fmla="*/ 450 w 637"/>
                  <a:gd name="T53" fmla="*/ 8 h 662"/>
                  <a:gd name="T54" fmla="*/ 450 w 637"/>
                  <a:gd name="T55" fmla="*/ 8 h 662"/>
                  <a:gd name="T56" fmla="*/ 3 w 637"/>
                  <a:gd name="T57" fmla="*/ 657 h 662"/>
                  <a:gd name="T58" fmla="*/ 3 w 637"/>
                  <a:gd name="T59" fmla="*/ 657 h 662"/>
                  <a:gd name="T60" fmla="*/ 2 w 637"/>
                  <a:gd name="T61" fmla="*/ 657 h 662"/>
                  <a:gd name="T62" fmla="*/ 2 w 637"/>
                  <a:gd name="T63" fmla="*/ 658 h 662"/>
                  <a:gd name="T64" fmla="*/ 3 w 637"/>
                  <a:gd name="T65" fmla="*/ 658 h 662"/>
                  <a:gd name="T66" fmla="*/ 635 w 637"/>
                  <a:gd name="T67" fmla="*/ 659 h 662"/>
                  <a:gd name="T68" fmla="*/ 636 w 637"/>
                  <a:gd name="T69" fmla="*/ 658 h 662"/>
                  <a:gd name="T70" fmla="*/ 637 w 637"/>
                  <a:gd name="T71" fmla="*/ 659 h 662"/>
                  <a:gd name="T72" fmla="*/ 637 w 637"/>
                  <a:gd name="T73" fmla="*/ 659 h 662"/>
                  <a:gd name="T74" fmla="*/ 636 w 637"/>
                  <a:gd name="T75" fmla="*/ 655 h 662"/>
                  <a:gd name="T76" fmla="*/ 636 w 637"/>
                  <a:gd name="T77" fmla="*/ 655 h 662"/>
                  <a:gd name="T78" fmla="*/ 558 w 637"/>
                  <a:gd name="T79" fmla="*/ 373 h 662"/>
                  <a:gd name="T80" fmla="*/ 455 w 637"/>
                  <a:gd name="T81" fmla="*/ 3 h 662"/>
                  <a:gd name="T82" fmla="*/ 455 w 637"/>
                  <a:gd name="T83" fmla="*/ 1 h 662"/>
                  <a:gd name="T84" fmla="*/ 455 w 637"/>
                  <a:gd name="T8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7" h="662">
                    <a:moveTo>
                      <a:pt x="10" y="661"/>
                    </a:moveTo>
                    <a:lnTo>
                      <a:pt x="10" y="661"/>
                    </a:lnTo>
                    <a:lnTo>
                      <a:pt x="631" y="662"/>
                    </a:lnTo>
                    <a:lnTo>
                      <a:pt x="631" y="662"/>
                    </a:lnTo>
                    <a:lnTo>
                      <a:pt x="10" y="661"/>
                    </a:lnTo>
                    <a:close/>
                    <a:moveTo>
                      <a:pt x="0" y="660"/>
                    </a:moveTo>
                    <a:lnTo>
                      <a:pt x="0" y="661"/>
                    </a:lnTo>
                    <a:lnTo>
                      <a:pt x="2" y="661"/>
                    </a:lnTo>
                    <a:lnTo>
                      <a:pt x="2" y="661"/>
                    </a:lnTo>
                    <a:lnTo>
                      <a:pt x="0" y="660"/>
                    </a:lnTo>
                    <a:close/>
                    <a:moveTo>
                      <a:pt x="454" y="8"/>
                    </a:moveTo>
                    <a:lnTo>
                      <a:pt x="454" y="8"/>
                    </a:lnTo>
                    <a:lnTo>
                      <a:pt x="634" y="659"/>
                    </a:lnTo>
                    <a:lnTo>
                      <a:pt x="7" y="658"/>
                    </a:lnTo>
                    <a:lnTo>
                      <a:pt x="6" y="658"/>
                    </a:lnTo>
                    <a:lnTo>
                      <a:pt x="6" y="657"/>
                    </a:lnTo>
                    <a:lnTo>
                      <a:pt x="195" y="382"/>
                    </a:lnTo>
                    <a:lnTo>
                      <a:pt x="452" y="10"/>
                    </a:lnTo>
                    <a:lnTo>
                      <a:pt x="454" y="8"/>
                    </a:lnTo>
                    <a:close/>
                    <a:moveTo>
                      <a:pt x="453" y="4"/>
                    </a:moveTo>
                    <a:lnTo>
                      <a:pt x="455" y="4"/>
                    </a:lnTo>
                    <a:lnTo>
                      <a:pt x="453" y="4"/>
                    </a:lnTo>
                    <a:close/>
                    <a:moveTo>
                      <a:pt x="455" y="0"/>
                    </a:moveTo>
                    <a:lnTo>
                      <a:pt x="454" y="2"/>
                    </a:lnTo>
                    <a:lnTo>
                      <a:pt x="453" y="3"/>
                    </a:lnTo>
                    <a:lnTo>
                      <a:pt x="452" y="4"/>
                    </a:lnTo>
                    <a:lnTo>
                      <a:pt x="450" y="8"/>
                    </a:lnTo>
                    <a:lnTo>
                      <a:pt x="450" y="8"/>
                    </a:lnTo>
                    <a:lnTo>
                      <a:pt x="3" y="657"/>
                    </a:lnTo>
                    <a:lnTo>
                      <a:pt x="3" y="657"/>
                    </a:lnTo>
                    <a:lnTo>
                      <a:pt x="2" y="657"/>
                    </a:lnTo>
                    <a:lnTo>
                      <a:pt x="2" y="658"/>
                    </a:lnTo>
                    <a:lnTo>
                      <a:pt x="3" y="658"/>
                    </a:lnTo>
                    <a:lnTo>
                      <a:pt x="635" y="659"/>
                    </a:lnTo>
                    <a:lnTo>
                      <a:pt x="636" y="658"/>
                    </a:lnTo>
                    <a:lnTo>
                      <a:pt x="637" y="659"/>
                    </a:lnTo>
                    <a:lnTo>
                      <a:pt x="637" y="659"/>
                    </a:lnTo>
                    <a:lnTo>
                      <a:pt x="636" y="655"/>
                    </a:lnTo>
                    <a:lnTo>
                      <a:pt x="636" y="655"/>
                    </a:lnTo>
                    <a:lnTo>
                      <a:pt x="558" y="373"/>
                    </a:lnTo>
                    <a:lnTo>
                      <a:pt x="455" y="3"/>
                    </a:lnTo>
                    <a:lnTo>
                      <a:pt x="455" y="1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490"/>
              <p:cNvSpPr>
                <a:spLocks noEditPoints="1"/>
              </p:cNvSpPr>
              <p:nvPr/>
            </p:nvSpPr>
            <p:spPr bwMode="auto">
              <a:xfrm>
                <a:off x="4329" y="2878"/>
                <a:ext cx="637" cy="662"/>
              </a:xfrm>
              <a:custGeom>
                <a:avLst/>
                <a:gdLst>
                  <a:gd name="T0" fmla="*/ 10 w 637"/>
                  <a:gd name="T1" fmla="*/ 661 h 662"/>
                  <a:gd name="T2" fmla="*/ 10 w 637"/>
                  <a:gd name="T3" fmla="*/ 661 h 662"/>
                  <a:gd name="T4" fmla="*/ 631 w 637"/>
                  <a:gd name="T5" fmla="*/ 662 h 662"/>
                  <a:gd name="T6" fmla="*/ 631 w 637"/>
                  <a:gd name="T7" fmla="*/ 662 h 662"/>
                  <a:gd name="T8" fmla="*/ 10 w 637"/>
                  <a:gd name="T9" fmla="*/ 661 h 662"/>
                  <a:gd name="T10" fmla="*/ 0 w 637"/>
                  <a:gd name="T11" fmla="*/ 660 h 662"/>
                  <a:gd name="T12" fmla="*/ 0 w 637"/>
                  <a:gd name="T13" fmla="*/ 661 h 662"/>
                  <a:gd name="T14" fmla="*/ 2 w 637"/>
                  <a:gd name="T15" fmla="*/ 661 h 662"/>
                  <a:gd name="T16" fmla="*/ 2 w 637"/>
                  <a:gd name="T17" fmla="*/ 661 h 662"/>
                  <a:gd name="T18" fmla="*/ 0 w 637"/>
                  <a:gd name="T19" fmla="*/ 660 h 662"/>
                  <a:gd name="T20" fmla="*/ 454 w 637"/>
                  <a:gd name="T21" fmla="*/ 8 h 662"/>
                  <a:gd name="T22" fmla="*/ 454 w 637"/>
                  <a:gd name="T23" fmla="*/ 8 h 662"/>
                  <a:gd name="T24" fmla="*/ 634 w 637"/>
                  <a:gd name="T25" fmla="*/ 659 h 662"/>
                  <a:gd name="T26" fmla="*/ 7 w 637"/>
                  <a:gd name="T27" fmla="*/ 658 h 662"/>
                  <a:gd name="T28" fmla="*/ 6 w 637"/>
                  <a:gd name="T29" fmla="*/ 658 h 662"/>
                  <a:gd name="T30" fmla="*/ 6 w 637"/>
                  <a:gd name="T31" fmla="*/ 657 h 662"/>
                  <a:gd name="T32" fmla="*/ 195 w 637"/>
                  <a:gd name="T33" fmla="*/ 382 h 662"/>
                  <a:gd name="T34" fmla="*/ 452 w 637"/>
                  <a:gd name="T35" fmla="*/ 10 h 662"/>
                  <a:gd name="T36" fmla="*/ 454 w 637"/>
                  <a:gd name="T37" fmla="*/ 8 h 662"/>
                  <a:gd name="T38" fmla="*/ 453 w 637"/>
                  <a:gd name="T39" fmla="*/ 4 h 662"/>
                  <a:gd name="T40" fmla="*/ 455 w 637"/>
                  <a:gd name="T41" fmla="*/ 4 h 662"/>
                  <a:gd name="T42" fmla="*/ 453 w 637"/>
                  <a:gd name="T43" fmla="*/ 4 h 662"/>
                  <a:gd name="T44" fmla="*/ 455 w 637"/>
                  <a:gd name="T45" fmla="*/ 0 h 662"/>
                  <a:gd name="T46" fmla="*/ 454 w 637"/>
                  <a:gd name="T47" fmla="*/ 2 h 662"/>
                  <a:gd name="T48" fmla="*/ 453 w 637"/>
                  <a:gd name="T49" fmla="*/ 3 h 662"/>
                  <a:gd name="T50" fmla="*/ 452 w 637"/>
                  <a:gd name="T51" fmla="*/ 4 h 662"/>
                  <a:gd name="T52" fmla="*/ 450 w 637"/>
                  <a:gd name="T53" fmla="*/ 8 h 662"/>
                  <a:gd name="T54" fmla="*/ 450 w 637"/>
                  <a:gd name="T55" fmla="*/ 8 h 662"/>
                  <a:gd name="T56" fmla="*/ 3 w 637"/>
                  <a:gd name="T57" fmla="*/ 657 h 662"/>
                  <a:gd name="T58" fmla="*/ 3 w 637"/>
                  <a:gd name="T59" fmla="*/ 657 h 662"/>
                  <a:gd name="T60" fmla="*/ 2 w 637"/>
                  <a:gd name="T61" fmla="*/ 657 h 662"/>
                  <a:gd name="T62" fmla="*/ 2 w 637"/>
                  <a:gd name="T63" fmla="*/ 658 h 662"/>
                  <a:gd name="T64" fmla="*/ 3 w 637"/>
                  <a:gd name="T65" fmla="*/ 658 h 662"/>
                  <a:gd name="T66" fmla="*/ 635 w 637"/>
                  <a:gd name="T67" fmla="*/ 659 h 662"/>
                  <a:gd name="T68" fmla="*/ 636 w 637"/>
                  <a:gd name="T69" fmla="*/ 658 h 662"/>
                  <a:gd name="T70" fmla="*/ 637 w 637"/>
                  <a:gd name="T71" fmla="*/ 659 h 662"/>
                  <a:gd name="T72" fmla="*/ 637 w 637"/>
                  <a:gd name="T73" fmla="*/ 659 h 662"/>
                  <a:gd name="T74" fmla="*/ 636 w 637"/>
                  <a:gd name="T75" fmla="*/ 655 h 662"/>
                  <a:gd name="T76" fmla="*/ 636 w 637"/>
                  <a:gd name="T77" fmla="*/ 655 h 662"/>
                  <a:gd name="T78" fmla="*/ 558 w 637"/>
                  <a:gd name="T79" fmla="*/ 373 h 662"/>
                  <a:gd name="T80" fmla="*/ 455 w 637"/>
                  <a:gd name="T81" fmla="*/ 3 h 662"/>
                  <a:gd name="T82" fmla="*/ 455 w 637"/>
                  <a:gd name="T83" fmla="*/ 1 h 662"/>
                  <a:gd name="T84" fmla="*/ 455 w 637"/>
                  <a:gd name="T8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7" h="662">
                    <a:moveTo>
                      <a:pt x="10" y="661"/>
                    </a:moveTo>
                    <a:lnTo>
                      <a:pt x="10" y="661"/>
                    </a:lnTo>
                    <a:lnTo>
                      <a:pt x="631" y="662"/>
                    </a:lnTo>
                    <a:lnTo>
                      <a:pt x="631" y="662"/>
                    </a:lnTo>
                    <a:lnTo>
                      <a:pt x="10" y="661"/>
                    </a:lnTo>
                    <a:moveTo>
                      <a:pt x="0" y="660"/>
                    </a:moveTo>
                    <a:lnTo>
                      <a:pt x="0" y="661"/>
                    </a:lnTo>
                    <a:lnTo>
                      <a:pt x="2" y="661"/>
                    </a:lnTo>
                    <a:lnTo>
                      <a:pt x="2" y="661"/>
                    </a:lnTo>
                    <a:lnTo>
                      <a:pt x="0" y="660"/>
                    </a:lnTo>
                    <a:moveTo>
                      <a:pt x="454" y="8"/>
                    </a:moveTo>
                    <a:lnTo>
                      <a:pt x="454" y="8"/>
                    </a:lnTo>
                    <a:lnTo>
                      <a:pt x="634" y="659"/>
                    </a:lnTo>
                    <a:lnTo>
                      <a:pt x="7" y="658"/>
                    </a:lnTo>
                    <a:lnTo>
                      <a:pt x="6" y="658"/>
                    </a:lnTo>
                    <a:lnTo>
                      <a:pt x="6" y="657"/>
                    </a:lnTo>
                    <a:lnTo>
                      <a:pt x="195" y="382"/>
                    </a:lnTo>
                    <a:lnTo>
                      <a:pt x="452" y="10"/>
                    </a:lnTo>
                    <a:lnTo>
                      <a:pt x="454" y="8"/>
                    </a:lnTo>
                    <a:moveTo>
                      <a:pt x="453" y="4"/>
                    </a:moveTo>
                    <a:lnTo>
                      <a:pt x="455" y="4"/>
                    </a:lnTo>
                    <a:lnTo>
                      <a:pt x="453" y="4"/>
                    </a:lnTo>
                    <a:moveTo>
                      <a:pt x="455" y="0"/>
                    </a:moveTo>
                    <a:lnTo>
                      <a:pt x="454" y="2"/>
                    </a:lnTo>
                    <a:lnTo>
                      <a:pt x="453" y="3"/>
                    </a:lnTo>
                    <a:lnTo>
                      <a:pt x="452" y="4"/>
                    </a:lnTo>
                    <a:lnTo>
                      <a:pt x="450" y="8"/>
                    </a:lnTo>
                    <a:lnTo>
                      <a:pt x="450" y="8"/>
                    </a:lnTo>
                    <a:lnTo>
                      <a:pt x="3" y="657"/>
                    </a:lnTo>
                    <a:lnTo>
                      <a:pt x="3" y="657"/>
                    </a:lnTo>
                    <a:lnTo>
                      <a:pt x="2" y="657"/>
                    </a:lnTo>
                    <a:lnTo>
                      <a:pt x="2" y="658"/>
                    </a:lnTo>
                    <a:lnTo>
                      <a:pt x="3" y="658"/>
                    </a:lnTo>
                    <a:lnTo>
                      <a:pt x="635" y="659"/>
                    </a:lnTo>
                    <a:lnTo>
                      <a:pt x="636" y="658"/>
                    </a:lnTo>
                    <a:lnTo>
                      <a:pt x="637" y="659"/>
                    </a:lnTo>
                    <a:lnTo>
                      <a:pt x="637" y="659"/>
                    </a:lnTo>
                    <a:lnTo>
                      <a:pt x="636" y="655"/>
                    </a:lnTo>
                    <a:lnTo>
                      <a:pt x="636" y="655"/>
                    </a:lnTo>
                    <a:lnTo>
                      <a:pt x="558" y="373"/>
                    </a:lnTo>
                    <a:lnTo>
                      <a:pt x="455" y="3"/>
                    </a:lnTo>
                    <a:lnTo>
                      <a:pt x="455" y="1"/>
                    </a:lnTo>
                    <a:lnTo>
                      <a:pt x="4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491"/>
              <p:cNvSpPr>
                <a:spLocks noEditPoints="1"/>
              </p:cNvSpPr>
              <p:nvPr/>
            </p:nvSpPr>
            <p:spPr bwMode="auto">
              <a:xfrm>
                <a:off x="4741" y="3536"/>
                <a:ext cx="634" cy="546"/>
              </a:xfrm>
              <a:custGeom>
                <a:avLst/>
                <a:gdLst>
                  <a:gd name="T0" fmla="*/ 631 w 634"/>
                  <a:gd name="T1" fmla="*/ 542 h 546"/>
                  <a:gd name="T2" fmla="*/ 630 w 634"/>
                  <a:gd name="T3" fmla="*/ 543 h 546"/>
                  <a:gd name="T4" fmla="*/ 630 w 634"/>
                  <a:gd name="T5" fmla="*/ 543 h 546"/>
                  <a:gd name="T6" fmla="*/ 631 w 634"/>
                  <a:gd name="T7" fmla="*/ 544 h 546"/>
                  <a:gd name="T8" fmla="*/ 634 w 634"/>
                  <a:gd name="T9" fmla="*/ 546 h 546"/>
                  <a:gd name="T10" fmla="*/ 631 w 634"/>
                  <a:gd name="T11" fmla="*/ 542 h 546"/>
                  <a:gd name="T12" fmla="*/ 155 w 634"/>
                  <a:gd name="T13" fmla="*/ 278 h 546"/>
                  <a:gd name="T14" fmla="*/ 625 w 634"/>
                  <a:gd name="T15" fmla="*/ 540 h 546"/>
                  <a:gd name="T16" fmla="*/ 625 w 634"/>
                  <a:gd name="T17" fmla="*/ 540 h 546"/>
                  <a:gd name="T18" fmla="*/ 155 w 634"/>
                  <a:gd name="T19" fmla="*/ 278 h 546"/>
                  <a:gd name="T20" fmla="*/ 4 w 634"/>
                  <a:gd name="T21" fmla="*/ 189 h 546"/>
                  <a:gd name="T22" fmla="*/ 4 w 634"/>
                  <a:gd name="T23" fmla="*/ 189 h 546"/>
                  <a:gd name="T24" fmla="*/ 400 w 634"/>
                  <a:gd name="T25" fmla="*/ 411 h 546"/>
                  <a:gd name="T26" fmla="*/ 4 w 634"/>
                  <a:gd name="T27" fmla="*/ 189 h 546"/>
                  <a:gd name="T28" fmla="*/ 83 w 634"/>
                  <a:gd name="T29" fmla="*/ 122 h 546"/>
                  <a:gd name="T30" fmla="*/ 3 w 634"/>
                  <a:gd name="T31" fmla="*/ 189 h 546"/>
                  <a:gd name="T32" fmla="*/ 3 w 634"/>
                  <a:gd name="T33" fmla="*/ 189 h 546"/>
                  <a:gd name="T34" fmla="*/ 83 w 634"/>
                  <a:gd name="T35" fmla="*/ 122 h 546"/>
                  <a:gd name="T36" fmla="*/ 219 w 634"/>
                  <a:gd name="T37" fmla="*/ 4 h 546"/>
                  <a:gd name="T38" fmla="*/ 219 w 634"/>
                  <a:gd name="T39" fmla="*/ 4 h 546"/>
                  <a:gd name="T40" fmla="*/ 0 w 634"/>
                  <a:gd name="T41" fmla="*/ 187 h 546"/>
                  <a:gd name="T42" fmla="*/ 0 w 634"/>
                  <a:gd name="T43" fmla="*/ 187 h 546"/>
                  <a:gd name="T44" fmla="*/ 219 w 634"/>
                  <a:gd name="T45" fmla="*/ 4 h 546"/>
                  <a:gd name="T46" fmla="*/ 226 w 634"/>
                  <a:gd name="T47" fmla="*/ 2 h 546"/>
                  <a:gd name="T48" fmla="*/ 223 w 634"/>
                  <a:gd name="T49" fmla="*/ 5 h 546"/>
                  <a:gd name="T50" fmla="*/ 224 w 634"/>
                  <a:gd name="T51" fmla="*/ 5 h 546"/>
                  <a:gd name="T52" fmla="*/ 286 w 634"/>
                  <a:gd name="T53" fmla="*/ 87 h 546"/>
                  <a:gd name="T54" fmla="*/ 623 w 634"/>
                  <a:gd name="T55" fmla="*/ 536 h 546"/>
                  <a:gd name="T56" fmla="*/ 627 w 634"/>
                  <a:gd name="T57" fmla="*/ 538 h 546"/>
                  <a:gd name="T58" fmla="*/ 627 w 634"/>
                  <a:gd name="T59" fmla="*/ 536 h 546"/>
                  <a:gd name="T60" fmla="*/ 626 w 634"/>
                  <a:gd name="T61" fmla="*/ 534 h 546"/>
                  <a:gd name="T62" fmla="*/ 626 w 634"/>
                  <a:gd name="T63" fmla="*/ 534 h 546"/>
                  <a:gd name="T64" fmla="*/ 268 w 634"/>
                  <a:gd name="T65" fmla="*/ 59 h 546"/>
                  <a:gd name="T66" fmla="*/ 226 w 634"/>
                  <a:gd name="T67" fmla="*/ 2 h 546"/>
                  <a:gd name="T68" fmla="*/ 224 w 634"/>
                  <a:gd name="T69" fmla="*/ 0 h 546"/>
                  <a:gd name="T70" fmla="*/ 223 w 634"/>
                  <a:gd name="T71" fmla="*/ 1 h 546"/>
                  <a:gd name="T72" fmla="*/ 224 w 634"/>
                  <a:gd name="T73" fmla="*/ 1 h 546"/>
                  <a:gd name="T74" fmla="*/ 225 w 634"/>
                  <a:gd name="T75" fmla="*/ 1 h 546"/>
                  <a:gd name="T76" fmla="*/ 224 w 634"/>
                  <a:gd name="T77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" h="546">
                    <a:moveTo>
                      <a:pt x="631" y="542"/>
                    </a:moveTo>
                    <a:lnTo>
                      <a:pt x="630" y="543"/>
                    </a:lnTo>
                    <a:lnTo>
                      <a:pt x="630" y="543"/>
                    </a:lnTo>
                    <a:lnTo>
                      <a:pt x="631" y="544"/>
                    </a:lnTo>
                    <a:lnTo>
                      <a:pt x="634" y="546"/>
                    </a:lnTo>
                    <a:lnTo>
                      <a:pt x="631" y="542"/>
                    </a:lnTo>
                    <a:close/>
                    <a:moveTo>
                      <a:pt x="155" y="278"/>
                    </a:moveTo>
                    <a:lnTo>
                      <a:pt x="625" y="540"/>
                    </a:lnTo>
                    <a:lnTo>
                      <a:pt x="625" y="540"/>
                    </a:lnTo>
                    <a:lnTo>
                      <a:pt x="155" y="278"/>
                    </a:lnTo>
                    <a:close/>
                    <a:moveTo>
                      <a:pt x="4" y="189"/>
                    </a:moveTo>
                    <a:lnTo>
                      <a:pt x="4" y="189"/>
                    </a:lnTo>
                    <a:lnTo>
                      <a:pt x="400" y="411"/>
                    </a:lnTo>
                    <a:lnTo>
                      <a:pt x="4" y="189"/>
                    </a:lnTo>
                    <a:close/>
                    <a:moveTo>
                      <a:pt x="83" y="122"/>
                    </a:moveTo>
                    <a:lnTo>
                      <a:pt x="3" y="189"/>
                    </a:lnTo>
                    <a:lnTo>
                      <a:pt x="3" y="189"/>
                    </a:lnTo>
                    <a:lnTo>
                      <a:pt x="83" y="122"/>
                    </a:lnTo>
                    <a:close/>
                    <a:moveTo>
                      <a:pt x="219" y="4"/>
                    </a:moveTo>
                    <a:lnTo>
                      <a:pt x="219" y="4"/>
                    </a:lnTo>
                    <a:lnTo>
                      <a:pt x="0" y="187"/>
                    </a:lnTo>
                    <a:lnTo>
                      <a:pt x="0" y="187"/>
                    </a:lnTo>
                    <a:lnTo>
                      <a:pt x="219" y="4"/>
                    </a:lnTo>
                    <a:close/>
                    <a:moveTo>
                      <a:pt x="226" y="2"/>
                    </a:moveTo>
                    <a:lnTo>
                      <a:pt x="223" y="5"/>
                    </a:lnTo>
                    <a:lnTo>
                      <a:pt x="224" y="5"/>
                    </a:lnTo>
                    <a:lnTo>
                      <a:pt x="286" y="87"/>
                    </a:lnTo>
                    <a:lnTo>
                      <a:pt x="623" y="536"/>
                    </a:lnTo>
                    <a:lnTo>
                      <a:pt x="627" y="538"/>
                    </a:lnTo>
                    <a:lnTo>
                      <a:pt x="627" y="536"/>
                    </a:lnTo>
                    <a:lnTo>
                      <a:pt x="626" y="534"/>
                    </a:lnTo>
                    <a:lnTo>
                      <a:pt x="626" y="534"/>
                    </a:lnTo>
                    <a:lnTo>
                      <a:pt x="268" y="59"/>
                    </a:lnTo>
                    <a:lnTo>
                      <a:pt x="226" y="2"/>
                    </a:lnTo>
                    <a:close/>
                    <a:moveTo>
                      <a:pt x="224" y="0"/>
                    </a:moveTo>
                    <a:lnTo>
                      <a:pt x="223" y="1"/>
                    </a:lnTo>
                    <a:lnTo>
                      <a:pt x="224" y="1"/>
                    </a:lnTo>
                    <a:lnTo>
                      <a:pt x="225" y="1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492"/>
              <p:cNvSpPr>
                <a:spLocks noEditPoints="1"/>
              </p:cNvSpPr>
              <p:nvPr/>
            </p:nvSpPr>
            <p:spPr bwMode="auto">
              <a:xfrm>
                <a:off x="4741" y="3536"/>
                <a:ext cx="634" cy="546"/>
              </a:xfrm>
              <a:custGeom>
                <a:avLst/>
                <a:gdLst>
                  <a:gd name="T0" fmla="*/ 631 w 634"/>
                  <a:gd name="T1" fmla="*/ 542 h 546"/>
                  <a:gd name="T2" fmla="*/ 630 w 634"/>
                  <a:gd name="T3" fmla="*/ 543 h 546"/>
                  <a:gd name="T4" fmla="*/ 630 w 634"/>
                  <a:gd name="T5" fmla="*/ 543 h 546"/>
                  <a:gd name="T6" fmla="*/ 631 w 634"/>
                  <a:gd name="T7" fmla="*/ 544 h 546"/>
                  <a:gd name="T8" fmla="*/ 634 w 634"/>
                  <a:gd name="T9" fmla="*/ 546 h 546"/>
                  <a:gd name="T10" fmla="*/ 631 w 634"/>
                  <a:gd name="T11" fmla="*/ 542 h 546"/>
                  <a:gd name="T12" fmla="*/ 155 w 634"/>
                  <a:gd name="T13" fmla="*/ 278 h 546"/>
                  <a:gd name="T14" fmla="*/ 625 w 634"/>
                  <a:gd name="T15" fmla="*/ 540 h 546"/>
                  <a:gd name="T16" fmla="*/ 625 w 634"/>
                  <a:gd name="T17" fmla="*/ 540 h 546"/>
                  <a:gd name="T18" fmla="*/ 155 w 634"/>
                  <a:gd name="T19" fmla="*/ 278 h 546"/>
                  <a:gd name="T20" fmla="*/ 4 w 634"/>
                  <a:gd name="T21" fmla="*/ 189 h 546"/>
                  <a:gd name="T22" fmla="*/ 4 w 634"/>
                  <a:gd name="T23" fmla="*/ 189 h 546"/>
                  <a:gd name="T24" fmla="*/ 400 w 634"/>
                  <a:gd name="T25" fmla="*/ 411 h 546"/>
                  <a:gd name="T26" fmla="*/ 4 w 634"/>
                  <a:gd name="T27" fmla="*/ 189 h 546"/>
                  <a:gd name="T28" fmla="*/ 83 w 634"/>
                  <a:gd name="T29" fmla="*/ 122 h 546"/>
                  <a:gd name="T30" fmla="*/ 3 w 634"/>
                  <a:gd name="T31" fmla="*/ 189 h 546"/>
                  <a:gd name="T32" fmla="*/ 3 w 634"/>
                  <a:gd name="T33" fmla="*/ 189 h 546"/>
                  <a:gd name="T34" fmla="*/ 83 w 634"/>
                  <a:gd name="T35" fmla="*/ 122 h 546"/>
                  <a:gd name="T36" fmla="*/ 219 w 634"/>
                  <a:gd name="T37" fmla="*/ 4 h 546"/>
                  <a:gd name="T38" fmla="*/ 219 w 634"/>
                  <a:gd name="T39" fmla="*/ 4 h 546"/>
                  <a:gd name="T40" fmla="*/ 0 w 634"/>
                  <a:gd name="T41" fmla="*/ 187 h 546"/>
                  <a:gd name="T42" fmla="*/ 0 w 634"/>
                  <a:gd name="T43" fmla="*/ 187 h 546"/>
                  <a:gd name="T44" fmla="*/ 219 w 634"/>
                  <a:gd name="T45" fmla="*/ 4 h 546"/>
                  <a:gd name="T46" fmla="*/ 226 w 634"/>
                  <a:gd name="T47" fmla="*/ 2 h 546"/>
                  <a:gd name="T48" fmla="*/ 223 w 634"/>
                  <a:gd name="T49" fmla="*/ 5 h 546"/>
                  <a:gd name="T50" fmla="*/ 224 w 634"/>
                  <a:gd name="T51" fmla="*/ 5 h 546"/>
                  <a:gd name="T52" fmla="*/ 286 w 634"/>
                  <a:gd name="T53" fmla="*/ 87 h 546"/>
                  <a:gd name="T54" fmla="*/ 623 w 634"/>
                  <a:gd name="T55" fmla="*/ 536 h 546"/>
                  <a:gd name="T56" fmla="*/ 627 w 634"/>
                  <a:gd name="T57" fmla="*/ 538 h 546"/>
                  <a:gd name="T58" fmla="*/ 627 w 634"/>
                  <a:gd name="T59" fmla="*/ 536 h 546"/>
                  <a:gd name="T60" fmla="*/ 626 w 634"/>
                  <a:gd name="T61" fmla="*/ 534 h 546"/>
                  <a:gd name="T62" fmla="*/ 626 w 634"/>
                  <a:gd name="T63" fmla="*/ 534 h 546"/>
                  <a:gd name="T64" fmla="*/ 268 w 634"/>
                  <a:gd name="T65" fmla="*/ 59 h 546"/>
                  <a:gd name="T66" fmla="*/ 226 w 634"/>
                  <a:gd name="T67" fmla="*/ 2 h 546"/>
                  <a:gd name="T68" fmla="*/ 224 w 634"/>
                  <a:gd name="T69" fmla="*/ 0 h 546"/>
                  <a:gd name="T70" fmla="*/ 223 w 634"/>
                  <a:gd name="T71" fmla="*/ 1 h 546"/>
                  <a:gd name="T72" fmla="*/ 224 w 634"/>
                  <a:gd name="T73" fmla="*/ 1 h 546"/>
                  <a:gd name="T74" fmla="*/ 225 w 634"/>
                  <a:gd name="T75" fmla="*/ 1 h 546"/>
                  <a:gd name="T76" fmla="*/ 224 w 634"/>
                  <a:gd name="T77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" h="546">
                    <a:moveTo>
                      <a:pt x="631" y="542"/>
                    </a:moveTo>
                    <a:lnTo>
                      <a:pt x="630" y="543"/>
                    </a:lnTo>
                    <a:lnTo>
                      <a:pt x="630" y="543"/>
                    </a:lnTo>
                    <a:lnTo>
                      <a:pt x="631" y="544"/>
                    </a:lnTo>
                    <a:lnTo>
                      <a:pt x="634" y="546"/>
                    </a:lnTo>
                    <a:lnTo>
                      <a:pt x="631" y="542"/>
                    </a:lnTo>
                    <a:moveTo>
                      <a:pt x="155" y="278"/>
                    </a:moveTo>
                    <a:lnTo>
                      <a:pt x="625" y="540"/>
                    </a:lnTo>
                    <a:lnTo>
                      <a:pt x="625" y="540"/>
                    </a:lnTo>
                    <a:lnTo>
                      <a:pt x="155" y="278"/>
                    </a:lnTo>
                    <a:moveTo>
                      <a:pt x="4" y="189"/>
                    </a:moveTo>
                    <a:lnTo>
                      <a:pt x="4" y="189"/>
                    </a:lnTo>
                    <a:lnTo>
                      <a:pt x="400" y="411"/>
                    </a:lnTo>
                    <a:lnTo>
                      <a:pt x="4" y="189"/>
                    </a:lnTo>
                    <a:moveTo>
                      <a:pt x="83" y="122"/>
                    </a:moveTo>
                    <a:lnTo>
                      <a:pt x="3" y="189"/>
                    </a:lnTo>
                    <a:lnTo>
                      <a:pt x="3" y="189"/>
                    </a:lnTo>
                    <a:lnTo>
                      <a:pt x="83" y="122"/>
                    </a:lnTo>
                    <a:moveTo>
                      <a:pt x="219" y="4"/>
                    </a:moveTo>
                    <a:lnTo>
                      <a:pt x="219" y="4"/>
                    </a:lnTo>
                    <a:lnTo>
                      <a:pt x="0" y="187"/>
                    </a:lnTo>
                    <a:lnTo>
                      <a:pt x="0" y="187"/>
                    </a:lnTo>
                    <a:lnTo>
                      <a:pt x="219" y="4"/>
                    </a:lnTo>
                    <a:moveTo>
                      <a:pt x="226" y="2"/>
                    </a:moveTo>
                    <a:lnTo>
                      <a:pt x="223" y="5"/>
                    </a:lnTo>
                    <a:lnTo>
                      <a:pt x="224" y="5"/>
                    </a:lnTo>
                    <a:lnTo>
                      <a:pt x="286" y="87"/>
                    </a:lnTo>
                    <a:lnTo>
                      <a:pt x="623" y="536"/>
                    </a:lnTo>
                    <a:lnTo>
                      <a:pt x="627" y="538"/>
                    </a:lnTo>
                    <a:lnTo>
                      <a:pt x="627" y="536"/>
                    </a:lnTo>
                    <a:lnTo>
                      <a:pt x="626" y="534"/>
                    </a:lnTo>
                    <a:lnTo>
                      <a:pt x="626" y="534"/>
                    </a:lnTo>
                    <a:lnTo>
                      <a:pt x="268" y="59"/>
                    </a:lnTo>
                    <a:lnTo>
                      <a:pt x="226" y="2"/>
                    </a:lnTo>
                    <a:moveTo>
                      <a:pt x="224" y="0"/>
                    </a:moveTo>
                    <a:lnTo>
                      <a:pt x="223" y="1"/>
                    </a:lnTo>
                    <a:lnTo>
                      <a:pt x="224" y="1"/>
                    </a:lnTo>
                    <a:lnTo>
                      <a:pt x="225" y="1"/>
                    </a:lnTo>
                    <a:lnTo>
                      <a:pt x="2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493"/>
              <p:cNvSpPr>
                <a:spLocks noEditPoints="1"/>
              </p:cNvSpPr>
              <p:nvPr/>
            </p:nvSpPr>
            <p:spPr bwMode="auto">
              <a:xfrm>
                <a:off x="4325" y="3536"/>
                <a:ext cx="644" cy="189"/>
              </a:xfrm>
              <a:custGeom>
                <a:avLst/>
                <a:gdLst>
                  <a:gd name="T0" fmla="*/ 377 w 644"/>
                  <a:gd name="T1" fmla="*/ 173 h 189"/>
                  <a:gd name="T2" fmla="*/ 412 w 644"/>
                  <a:gd name="T3" fmla="*/ 189 h 189"/>
                  <a:gd name="T4" fmla="*/ 377 w 644"/>
                  <a:gd name="T5" fmla="*/ 173 h 189"/>
                  <a:gd name="T6" fmla="*/ 7 w 644"/>
                  <a:gd name="T7" fmla="*/ 0 h 189"/>
                  <a:gd name="T8" fmla="*/ 346 w 644"/>
                  <a:gd name="T9" fmla="*/ 155 h 189"/>
                  <a:gd name="T10" fmla="*/ 14 w 644"/>
                  <a:gd name="T11" fmla="*/ 3 h 189"/>
                  <a:gd name="T12" fmla="*/ 635 w 644"/>
                  <a:gd name="T13" fmla="*/ 4 h 189"/>
                  <a:gd name="T14" fmla="*/ 416 w 644"/>
                  <a:gd name="T15" fmla="*/ 187 h 189"/>
                  <a:gd name="T16" fmla="*/ 416 w 644"/>
                  <a:gd name="T17" fmla="*/ 187 h 189"/>
                  <a:gd name="T18" fmla="*/ 418 w 644"/>
                  <a:gd name="T19" fmla="*/ 187 h 189"/>
                  <a:gd name="T20" fmla="*/ 418 w 644"/>
                  <a:gd name="T21" fmla="*/ 188 h 189"/>
                  <a:gd name="T22" fmla="*/ 419 w 644"/>
                  <a:gd name="T23" fmla="*/ 189 h 189"/>
                  <a:gd name="T24" fmla="*/ 499 w 644"/>
                  <a:gd name="T25" fmla="*/ 122 h 189"/>
                  <a:gd name="T26" fmla="*/ 639 w 644"/>
                  <a:gd name="T27" fmla="*/ 5 h 189"/>
                  <a:gd name="T28" fmla="*/ 639 w 644"/>
                  <a:gd name="T29" fmla="*/ 5 h 189"/>
                  <a:gd name="T30" fmla="*/ 642 w 644"/>
                  <a:gd name="T31" fmla="*/ 2 h 189"/>
                  <a:gd name="T32" fmla="*/ 642 w 644"/>
                  <a:gd name="T33" fmla="*/ 2 h 189"/>
                  <a:gd name="T34" fmla="*/ 644 w 644"/>
                  <a:gd name="T35" fmla="*/ 1 h 189"/>
                  <a:gd name="T36" fmla="*/ 643 w 644"/>
                  <a:gd name="T37" fmla="*/ 1 h 189"/>
                  <a:gd name="T38" fmla="*/ 641 w 644"/>
                  <a:gd name="T39" fmla="*/ 1 h 189"/>
                  <a:gd name="T40" fmla="*/ 641 w 644"/>
                  <a:gd name="T41" fmla="*/ 1 h 189"/>
                  <a:gd name="T42" fmla="*/ 640 w 644"/>
                  <a:gd name="T43" fmla="*/ 1 h 189"/>
                  <a:gd name="T44" fmla="*/ 639 w 644"/>
                  <a:gd name="T45" fmla="*/ 1 h 189"/>
                  <a:gd name="T46" fmla="*/ 7 w 644"/>
                  <a:gd name="T47" fmla="*/ 0 h 189"/>
                  <a:gd name="T48" fmla="*/ 0 w 644"/>
                  <a:gd name="T49" fmla="*/ 0 h 189"/>
                  <a:gd name="T50" fmla="*/ 1 w 644"/>
                  <a:gd name="T51" fmla="*/ 1 h 189"/>
                  <a:gd name="T52" fmla="*/ 4 w 644"/>
                  <a:gd name="T53" fmla="*/ 2 h 189"/>
                  <a:gd name="T54" fmla="*/ 6 w 644"/>
                  <a:gd name="T55" fmla="*/ 3 h 189"/>
                  <a:gd name="T56" fmla="*/ 2 w 644"/>
                  <a:gd name="T57" fmla="*/ 0 h 189"/>
                  <a:gd name="T58" fmla="*/ 0 w 644"/>
                  <a:gd name="T5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44" h="189">
                    <a:moveTo>
                      <a:pt x="377" y="173"/>
                    </a:moveTo>
                    <a:lnTo>
                      <a:pt x="412" y="189"/>
                    </a:lnTo>
                    <a:lnTo>
                      <a:pt x="377" y="173"/>
                    </a:lnTo>
                    <a:close/>
                    <a:moveTo>
                      <a:pt x="7" y="0"/>
                    </a:moveTo>
                    <a:lnTo>
                      <a:pt x="346" y="155"/>
                    </a:lnTo>
                    <a:lnTo>
                      <a:pt x="14" y="3"/>
                    </a:lnTo>
                    <a:lnTo>
                      <a:pt x="635" y="4"/>
                    </a:lnTo>
                    <a:lnTo>
                      <a:pt x="416" y="187"/>
                    </a:lnTo>
                    <a:lnTo>
                      <a:pt x="416" y="187"/>
                    </a:lnTo>
                    <a:lnTo>
                      <a:pt x="418" y="187"/>
                    </a:lnTo>
                    <a:lnTo>
                      <a:pt x="418" y="188"/>
                    </a:lnTo>
                    <a:lnTo>
                      <a:pt x="419" y="189"/>
                    </a:lnTo>
                    <a:lnTo>
                      <a:pt x="499" y="122"/>
                    </a:lnTo>
                    <a:lnTo>
                      <a:pt x="639" y="5"/>
                    </a:lnTo>
                    <a:lnTo>
                      <a:pt x="639" y="5"/>
                    </a:lnTo>
                    <a:lnTo>
                      <a:pt x="642" y="2"/>
                    </a:lnTo>
                    <a:lnTo>
                      <a:pt x="642" y="2"/>
                    </a:lnTo>
                    <a:lnTo>
                      <a:pt x="644" y="1"/>
                    </a:lnTo>
                    <a:lnTo>
                      <a:pt x="643" y="1"/>
                    </a:lnTo>
                    <a:lnTo>
                      <a:pt x="641" y="1"/>
                    </a:lnTo>
                    <a:lnTo>
                      <a:pt x="641" y="1"/>
                    </a:lnTo>
                    <a:lnTo>
                      <a:pt x="640" y="1"/>
                    </a:lnTo>
                    <a:lnTo>
                      <a:pt x="639" y="1"/>
                    </a:lnTo>
                    <a:lnTo>
                      <a:pt x="7" y="0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4" y="2"/>
                    </a:lnTo>
                    <a:lnTo>
                      <a:pt x="6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494"/>
              <p:cNvSpPr>
                <a:spLocks noEditPoints="1"/>
              </p:cNvSpPr>
              <p:nvPr/>
            </p:nvSpPr>
            <p:spPr bwMode="auto">
              <a:xfrm>
                <a:off x="4325" y="3536"/>
                <a:ext cx="644" cy="189"/>
              </a:xfrm>
              <a:custGeom>
                <a:avLst/>
                <a:gdLst>
                  <a:gd name="T0" fmla="*/ 377 w 644"/>
                  <a:gd name="T1" fmla="*/ 173 h 189"/>
                  <a:gd name="T2" fmla="*/ 412 w 644"/>
                  <a:gd name="T3" fmla="*/ 189 h 189"/>
                  <a:gd name="T4" fmla="*/ 377 w 644"/>
                  <a:gd name="T5" fmla="*/ 173 h 189"/>
                  <a:gd name="T6" fmla="*/ 7 w 644"/>
                  <a:gd name="T7" fmla="*/ 0 h 189"/>
                  <a:gd name="T8" fmla="*/ 346 w 644"/>
                  <a:gd name="T9" fmla="*/ 155 h 189"/>
                  <a:gd name="T10" fmla="*/ 14 w 644"/>
                  <a:gd name="T11" fmla="*/ 3 h 189"/>
                  <a:gd name="T12" fmla="*/ 635 w 644"/>
                  <a:gd name="T13" fmla="*/ 4 h 189"/>
                  <a:gd name="T14" fmla="*/ 416 w 644"/>
                  <a:gd name="T15" fmla="*/ 187 h 189"/>
                  <a:gd name="T16" fmla="*/ 416 w 644"/>
                  <a:gd name="T17" fmla="*/ 187 h 189"/>
                  <a:gd name="T18" fmla="*/ 418 w 644"/>
                  <a:gd name="T19" fmla="*/ 187 h 189"/>
                  <a:gd name="T20" fmla="*/ 418 w 644"/>
                  <a:gd name="T21" fmla="*/ 188 h 189"/>
                  <a:gd name="T22" fmla="*/ 419 w 644"/>
                  <a:gd name="T23" fmla="*/ 189 h 189"/>
                  <a:gd name="T24" fmla="*/ 499 w 644"/>
                  <a:gd name="T25" fmla="*/ 122 h 189"/>
                  <a:gd name="T26" fmla="*/ 639 w 644"/>
                  <a:gd name="T27" fmla="*/ 5 h 189"/>
                  <a:gd name="T28" fmla="*/ 639 w 644"/>
                  <a:gd name="T29" fmla="*/ 5 h 189"/>
                  <a:gd name="T30" fmla="*/ 642 w 644"/>
                  <a:gd name="T31" fmla="*/ 2 h 189"/>
                  <a:gd name="T32" fmla="*/ 642 w 644"/>
                  <a:gd name="T33" fmla="*/ 2 h 189"/>
                  <a:gd name="T34" fmla="*/ 644 w 644"/>
                  <a:gd name="T35" fmla="*/ 1 h 189"/>
                  <a:gd name="T36" fmla="*/ 643 w 644"/>
                  <a:gd name="T37" fmla="*/ 1 h 189"/>
                  <a:gd name="T38" fmla="*/ 641 w 644"/>
                  <a:gd name="T39" fmla="*/ 1 h 189"/>
                  <a:gd name="T40" fmla="*/ 641 w 644"/>
                  <a:gd name="T41" fmla="*/ 1 h 189"/>
                  <a:gd name="T42" fmla="*/ 640 w 644"/>
                  <a:gd name="T43" fmla="*/ 1 h 189"/>
                  <a:gd name="T44" fmla="*/ 639 w 644"/>
                  <a:gd name="T45" fmla="*/ 1 h 189"/>
                  <a:gd name="T46" fmla="*/ 7 w 644"/>
                  <a:gd name="T47" fmla="*/ 0 h 189"/>
                  <a:gd name="T48" fmla="*/ 0 w 644"/>
                  <a:gd name="T49" fmla="*/ 0 h 189"/>
                  <a:gd name="T50" fmla="*/ 1 w 644"/>
                  <a:gd name="T51" fmla="*/ 1 h 189"/>
                  <a:gd name="T52" fmla="*/ 4 w 644"/>
                  <a:gd name="T53" fmla="*/ 2 h 189"/>
                  <a:gd name="T54" fmla="*/ 6 w 644"/>
                  <a:gd name="T55" fmla="*/ 3 h 189"/>
                  <a:gd name="T56" fmla="*/ 2 w 644"/>
                  <a:gd name="T57" fmla="*/ 0 h 189"/>
                  <a:gd name="T58" fmla="*/ 0 w 644"/>
                  <a:gd name="T5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44" h="189">
                    <a:moveTo>
                      <a:pt x="377" y="173"/>
                    </a:moveTo>
                    <a:lnTo>
                      <a:pt x="412" y="189"/>
                    </a:lnTo>
                    <a:lnTo>
                      <a:pt x="377" y="173"/>
                    </a:lnTo>
                    <a:moveTo>
                      <a:pt x="7" y="0"/>
                    </a:moveTo>
                    <a:lnTo>
                      <a:pt x="346" y="155"/>
                    </a:lnTo>
                    <a:lnTo>
                      <a:pt x="14" y="3"/>
                    </a:lnTo>
                    <a:lnTo>
                      <a:pt x="635" y="4"/>
                    </a:lnTo>
                    <a:lnTo>
                      <a:pt x="416" y="187"/>
                    </a:lnTo>
                    <a:lnTo>
                      <a:pt x="416" y="187"/>
                    </a:lnTo>
                    <a:lnTo>
                      <a:pt x="418" y="187"/>
                    </a:lnTo>
                    <a:lnTo>
                      <a:pt x="418" y="188"/>
                    </a:lnTo>
                    <a:lnTo>
                      <a:pt x="419" y="189"/>
                    </a:lnTo>
                    <a:lnTo>
                      <a:pt x="499" y="122"/>
                    </a:lnTo>
                    <a:lnTo>
                      <a:pt x="639" y="5"/>
                    </a:lnTo>
                    <a:lnTo>
                      <a:pt x="639" y="5"/>
                    </a:lnTo>
                    <a:lnTo>
                      <a:pt x="642" y="2"/>
                    </a:lnTo>
                    <a:lnTo>
                      <a:pt x="642" y="2"/>
                    </a:lnTo>
                    <a:lnTo>
                      <a:pt x="644" y="1"/>
                    </a:lnTo>
                    <a:lnTo>
                      <a:pt x="643" y="1"/>
                    </a:lnTo>
                    <a:lnTo>
                      <a:pt x="641" y="1"/>
                    </a:lnTo>
                    <a:lnTo>
                      <a:pt x="641" y="1"/>
                    </a:lnTo>
                    <a:lnTo>
                      <a:pt x="640" y="1"/>
                    </a:lnTo>
                    <a:lnTo>
                      <a:pt x="639" y="1"/>
                    </a:lnTo>
                    <a:lnTo>
                      <a:pt x="7" y="0"/>
                    </a:lnTo>
                    <a:moveTo>
                      <a:pt x="0" y="0"/>
                    </a:moveTo>
                    <a:lnTo>
                      <a:pt x="1" y="1"/>
                    </a:lnTo>
                    <a:lnTo>
                      <a:pt x="4" y="2"/>
                    </a:lnTo>
                    <a:lnTo>
                      <a:pt x="6" y="3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495"/>
              <p:cNvSpPr>
                <a:spLocks noEditPoints="1"/>
              </p:cNvSpPr>
              <p:nvPr/>
            </p:nvSpPr>
            <p:spPr bwMode="auto">
              <a:xfrm>
                <a:off x="4683" y="3723"/>
                <a:ext cx="691" cy="523"/>
              </a:xfrm>
              <a:custGeom>
                <a:avLst/>
                <a:gdLst>
                  <a:gd name="T0" fmla="*/ 0 w 691"/>
                  <a:gd name="T1" fmla="*/ 521 h 523"/>
                  <a:gd name="T2" fmla="*/ 0 w 691"/>
                  <a:gd name="T3" fmla="*/ 523 h 523"/>
                  <a:gd name="T4" fmla="*/ 0 w 691"/>
                  <a:gd name="T5" fmla="*/ 523 h 523"/>
                  <a:gd name="T6" fmla="*/ 0 w 691"/>
                  <a:gd name="T7" fmla="*/ 521 h 523"/>
                  <a:gd name="T8" fmla="*/ 689 w 691"/>
                  <a:gd name="T9" fmla="*/ 353 h 523"/>
                  <a:gd name="T10" fmla="*/ 688 w 691"/>
                  <a:gd name="T11" fmla="*/ 356 h 523"/>
                  <a:gd name="T12" fmla="*/ 689 w 691"/>
                  <a:gd name="T13" fmla="*/ 355 h 523"/>
                  <a:gd name="T14" fmla="*/ 691 w 691"/>
                  <a:gd name="T15" fmla="*/ 355 h 523"/>
                  <a:gd name="T16" fmla="*/ 689 w 691"/>
                  <a:gd name="T17" fmla="*/ 353 h 523"/>
                  <a:gd name="T18" fmla="*/ 62 w 691"/>
                  <a:gd name="T19" fmla="*/ 2 h 523"/>
                  <a:gd name="T20" fmla="*/ 60 w 691"/>
                  <a:gd name="T21" fmla="*/ 3 h 523"/>
                  <a:gd name="T22" fmla="*/ 50 w 691"/>
                  <a:gd name="T23" fmla="*/ 87 h 523"/>
                  <a:gd name="T24" fmla="*/ 60 w 691"/>
                  <a:gd name="T25" fmla="*/ 4 h 523"/>
                  <a:gd name="T26" fmla="*/ 213 w 691"/>
                  <a:gd name="T27" fmla="*/ 91 h 523"/>
                  <a:gd name="T28" fmla="*/ 683 w 691"/>
                  <a:gd name="T29" fmla="*/ 353 h 523"/>
                  <a:gd name="T30" fmla="*/ 683 w 691"/>
                  <a:gd name="T31" fmla="*/ 353 h 523"/>
                  <a:gd name="T32" fmla="*/ 10 w 691"/>
                  <a:gd name="T33" fmla="*/ 517 h 523"/>
                  <a:gd name="T34" fmla="*/ 3 w 691"/>
                  <a:gd name="T35" fmla="*/ 519 h 523"/>
                  <a:gd name="T36" fmla="*/ 3 w 691"/>
                  <a:gd name="T37" fmla="*/ 522 h 523"/>
                  <a:gd name="T38" fmla="*/ 3 w 691"/>
                  <a:gd name="T39" fmla="*/ 522 h 523"/>
                  <a:gd name="T40" fmla="*/ 685 w 691"/>
                  <a:gd name="T41" fmla="*/ 356 h 523"/>
                  <a:gd name="T42" fmla="*/ 685 w 691"/>
                  <a:gd name="T43" fmla="*/ 351 h 523"/>
                  <a:gd name="T44" fmla="*/ 681 w 691"/>
                  <a:gd name="T45" fmla="*/ 349 h 523"/>
                  <a:gd name="T46" fmla="*/ 681 w 691"/>
                  <a:gd name="T47" fmla="*/ 349 h 523"/>
                  <a:gd name="T48" fmla="*/ 458 w 691"/>
                  <a:gd name="T49" fmla="*/ 224 h 523"/>
                  <a:gd name="T50" fmla="*/ 62 w 691"/>
                  <a:gd name="T51" fmla="*/ 2 h 523"/>
                  <a:gd name="T52" fmla="*/ 57 w 691"/>
                  <a:gd name="T53" fmla="*/ 0 h 523"/>
                  <a:gd name="T54" fmla="*/ 57 w 691"/>
                  <a:gd name="T55" fmla="*/ 0 h 523"/>
                  <a:gd name="T56" fmla="*/ 58 w 691"/>
                  <a:gd name="T57" fmla="*/ 0 h 523"/>
                  <a:gd name="T58" fmla="*/ 58 w 691"/>
                  <a:gd name="T59" fmla="*/ 0 h 523"/>
                  <a:gd name="T60" fmla="*/ 58 w 691"/>
                  <a:gd name="T61" fmla="*/ 0 h 523"/>
                  <a:gd name="T62" fmla="*/ 58 w 691"/>
                  <a:gd name="T63" fmla="*/ 0 h 523"/>
                  <a:gd name="T64" fmla="*/ 57 w 691"/>
                  <a:gd name="T65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91" h="523">
                    <a:moveTo>
                      <a:pt x="0" y="521"/>
                    </a:moveTo>
                    <a:lnTo>
                      <a:pt x="0" y="523"/>
                    </a:lnTo>
                    <a:lnTo>
                      <a:pt x="0" y="523"/>
                    </a:lnTo>
                    <a:lnTo>
                      <a:pt x="0" y="521"/>
                    </a:lnTo>
                    <a:close/>
                    <a:moveTo>
                      <a:pt x="689" y="353"/>
                    </a:moveTo>
                    <a:lnTo>
                      <a:pt x="688" y="356"/>
                    </a:lnTo>
                    <a:lnTo>
                      <a:pt x="689" y="355"/>
                    </a:lnTo>
                    <a:lnTo>
                      <a:pt x="691" y="355"/>
                    </a:lnTo>
                    <a:lnTo>
                      <a:pt x="689" y="353"/>
                    </a:lnTo>
                    <a:close/>
                    <a:moveTo>
                      <a:pt x="62" y="2"/>
                    </a:moveTo>
                    <a:lnTo>
                      <a:pt x="60" y="3"/>
                    </a:lnTo>
                    <a:lnTo>
                      <a:pt x="50" y="87"/>
                    </a:lnTo>
                    <a:lnTo>
                      <a:pt x="60" y="4"/>
                    </a:lnTo>
                    <a:lnTo>
                      <a:pt x="213" y="91"/>
                    </a:lnTo>
                    <a:lnTo>
                      <a:pt x="683" y="353"/>
                    </a:lnTo>
                    <a:lnTo>
                      <a:pt x="683" y="353"/>
                    </a:lnTo>
                    <a:lnTo>
                      <a:pt x="10" y="517"/>
                    </a:lnTo>
                    <a:lnTo>
                      <a:pt x="3" y="519"/>
                    </a:lnTo>
                    <a:lnTo>
                      <a:pt x="3" y="522"/>
                    </a:lnTo>
                    <a:lnTo>
                      <a:pt x="3" y="522"/>
                    </a:lnTo>
                    <a:lnTo>
                      <a:pt x="685" y="356"/>
                    </a:lnTo>
                    <a:lnTo>
                      <a:pt x="685" y="351"/>
                    </a:lnTo>
                    <a:lnTo>
                      <a:pt x="681" y="349"/>
                    </a:lnTo>
                    <a:lnTo>
                      <a:pt x="681" y="349"/>
                    </a:lnTo>
                    <a:lnTo>
                      <a:pt x="458" y="224"/>
                    </a:lnTo>
                    <a:lnTo>
                      <a:pt x="62" y="2"/>
                    </a:lnTo>
                    <a:close/>
                    <a:moveTo>
                      <a:pt x="57" y="0"/>
                    </a:moveTo>
                    <a:lnTo>
                      <a:pt x="57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496"/>
              <p:cNvSpPr>
                <a:spLocks noEditPoints="1"/>
              </p:cNvSpPr>
              <p:nvPr/>
            </p:nvSpPr>
            <p:spPr bwMode="auto">
              <a:xfrm>
                <a:off x="4683" y="3723"/>
                <a:ext cx="691" cy="523"/>
              </a:xfrm>
              <a:custGeom>
                <a:avLst/>
                <a:gdLst>
                  <a:gd name="T0" fmla="*/ 0 w 691"/>
                  <a:gd name="T1" fmla="*/ 521 h 523"/>
                  <a:gd name="T2" fmla="*/ 0 w 691"/>
                  <a:gd name="T3" fmla="*/ 523 h 523"/>
                  <a:gd name="T4" fmla="*/ 0 w 691"/>
                  <a:gd name="T5" fmla="*/ 523 h 523"/>
                  <a:gd name="T6" fmla="*/ 0 w 691"/>
                  <a:gd name="T7" fmla="*/ 521 h 523"/>
                  <a:gd name="T8" fmla="*/ 689 w 691"/>
                  <a:gd name="T9" fmla="*/ 353 h 523"/>
                  <a:gd name="T10" fmla="*/ 688 w 691"/>
                  <a:gd name="T11" fmla="*/ 356 h 523"/>
                  <a:gd name="T12" fmla="*/ 689 w 691"/>
                  <a:gd name="T13" fmla="*/ 355 h 523"/>
                  <a:gd name="T14" fmla="*/ 691 w 691"/>
                  <a:gd name="T15" fmla="*/ 355 h 523"/>
                  <a:gd name="T16" fmla="*/ 689 w 691"/>
                  <a:gd name="T17" fmla="*/ 353 h 523"/>
                  <a:gd name="T18" fmla="*/ 62 w 691"/>
                  <a:gd name="T19" fmla="*/ 2 h 523"/>
                  <a:gd name="T20" fmla="*/ 60 w 691"/>
                  <a:gd name="T21" fmla="*/ 3 h 523"/>
                  <a:gd name="T22" fmla="*/ 50 w 691"/>
                  <a:gd name="T23" fmla="*/ 87 h 523"/>
                  <a:gd name="T24" fmla="*/ 60 w 691"/>
                  <a:gd name="T25" fmla="*/ 4 h 523"/>
                  <a:gd name="T26" fmla="*/ 213 w 691"/>
                  <a:gd name="T27" fmla="*/ 91 h 523"/>
                  <a:gd name="T28" fmla="*/ 683 w 691"/>
                  <a:gd name="T29" fmla="*/ 353 h 523"/>
                  <a:gd name="T30" fmla="*/ 683 w 691"/>
                  <a:gd name="T31" fmla="*/ 353 h 523"/>
                  <a:gd name="T32" fmla="*/ 10 w 691"/>
                  <a:gd name="T33" fmla="*/ 517 h 523"/>
                  <a:gd name="T34" fmla="*/ 3 w 691"/>
                  <a:gd name="T35" fmla="*/ 519 h 523"/>
                  <a:gd name="T36" fmla="*/ 3 w 691"/>
                  <a:gd name="T37" fmla="*/ 522 h 523"/>
                  <a:gd name="T38" fmla="*/ 3 w 691"/>
                  <a:gd name="T39" fmla="*/ 522 h 523"/>
                  <a:gd name="T40" fmla="*/ 685 w 691"/>
                  <a:gd name="T41" fmla="*/ 356 h 523"/>
                  <a:gd name="T42" fmla="*/ 685 w 691"/>
                  <a:gd name="T43" fmla="*/ 351 h 523"/>
                  <a:gd name="T44" fmla="*/ 681 w 691"/>
                  <a:gd name="T45" fmla="*/ 349 h 523"/>
                  <a:gd name="T46" fmla="*/ 681 w 691"/>
                  <a:gd name="T47" fmla="*/ 349 h 523"/>
                  <a:gd name="T48" fmla="*/ 458 w 691"/>
                  <a:gd name="T49" fmla="*/ 224 h 523"/>
                  <a:gd name="T50" fmla="*/ 62 w 691"/>
                  <a:gd name="T51" fmla="*/ 2 h 523"/>
                  <a:gd name="T52" fmla="*/ 57 w 691"/>
                  <a:gd name="T53" fmla="*/ 0 h 523"/>
                  <a:gd name="T54" fmla="*/ 57 w 691"/>
                  <a:gd name="T55" fmla="*/ 0 h 523"/>
                  <a:gd name="T56" fmla="*/ 58 w 691"/>
                  <a:gd name="T57" fmla="*/ 0 h 523"/>
                  <a:gd name="T58" fmla="*/ 58 w 691"/>
                  <a:gd name="T59" fmla="*/ 0 h 523"/>
                  <a:gd name="T60" fmla="*/ 58 w 691"/>
                  <a:gd name="T61" fmla="*/ 0 h 523"/>
                  <a:gd name="T62" fmla="*/ 58 w 691"/>
                  <a:gd name="T63" fmla="*/ 0 h 523"/>
                  <a:gd name="T64" fmla="*/ 57 w 691"/>
                  <a:gd name="T65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91" h="523">
                    <a:moveTo>
                      <a:pt x="0" y="521"/>
                    </a:moveTo>
                    <a:lnTo>
                      <a:pt x="0" y="523"/>
                    </a:lnTo>
                    <a:lnTo>
                      <a:pt x="0" y="523"/>
                    </a:lnTo>
                    <a:lnTo>
                      <a:pt x="0" y="521"/>
                    </a:lnTo>
                    <a:moveTo>
                      <a:pt x="689" y="353"/>
                    </a:moveTo>
                    <a:lnTo>
                      <a:pt x="688" y="356"/>
                    </a:lnTo>
                    <a:lnTo>
                      <a:pt x="689" y="355"/>
                    </a:lnTo>
                    <a:lnTo>
                      <a:pt x="691" y="355"/>
                    </a:lnTo>
                    <a:lnTo>
                      <a:pt x="689" y="353"/>
                    </a:lnTo>
                    <a:moveTo>
                      <a:pt x="62" y="2"/>
                    </a:moveTo>
                    <a:lnTo>
                      <a:pt x="60" y="3"/>
                    </a:lnTo>
                    <a:lnTo>
                      <a:pt x="50" y="87"/>
                    </a:lnTo>
                    <a:lnTo>
                      <a:pt x="60" y="4"/>
                    </a:lnTo>
                    <a:lnTo>
                      <a:pt x="213" y="91"/>
                    </a:lnTo>
                    <a:lnTo>
                      <a:pt x="683" y="353"/>
                    </a:lnTo>
                    <a:lnTo>
                      <a:pt x="683" y="353"/>
                    </a:lnTo>
                    <a:lnTo>
                      <a:pt x="10" y="517"/>
                    </a:lnTo>
                    <a:lnTo>
                      <a:pt x="3" y="519"/>
                    </a:lnTo>
                    <a:lnTo>
                      <a:pt x="3" y="522"/>
                    </a:lnTo>
                    <a:lnTo>
                      <a:pt x="3" y="522"/>
                    </a:lnTo>
                    <a:lnTo>
                      <a:pt x="685" y="356"/>
                    </a:lnTo>
                    <a:lnTo>
                      <a:pt x="685" y="351"/>
                    </a:lnTo>
                    <a:lnTo>
                      <a:pt x="681" y="349"/>
                    </a:lnTo>
                    <a:lnTo>
                      <a:pt x="681" y="349"/>
                    </a:lnTo>
                    <a:lnTo>
                      <a:pt x="458" y="224"/>
                    </a:lnTo>
                    <a:lnTo>
                      <a:pt x="62" y="2"/>
                    </a:lnTo>
                    <a:moveTo>
                      <a:pt x="57" y="0"/>
                    </a:moveTo>
                    <a:lnTo>
                      <a:pt x="57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497"/>
              <p:cNvSpPr>
                <a:spLocks noEditPoints="1"/>
              </p:cNvSpPr>
              <p:nvPr/>
            </p:nvSpPr>
            <p:spPr bwMode="auto">
              <a:xfrm>
                <a:off x="4321" y="3531"/>
                <a:ext cx="424" cy="244"/>
              </a:xfrm>
              <a:custGeom>
                <a:avLst/>
                <a:gdLst>
                  <a:gd name="T0" fmla="*/ 419 w 424"/>
                  <a:gd name="T1" fmla="*/ 196 h 244"/>
                  <a:gd name="T2" fmla="*/ 295 w 424"/>
                  <a:gd name="T3" fmla="*/ 244 h 244"/>
                  <a:gd name="T4" fmla="*/ 295 w 424"/>
                  <a:gd name="T5" fmla="*/ 244 h 244"/>
                  <a:gd name="T6" fmla="*/ 419 w 424"/>
                  <a:gd name="T7" fmla="*/ 196 h 244"/>
                  <a:gd name="T8" fmla="*/ 419 w 424"/>
                  <a:gd name="T9" fmla="*/ 196 h 244"/>
                  <a:gd name="T10" fmla="*/ 422 w 424"/>
                  <a:gd name="T11" fmla="*/ 193 h 244"/>
                  <a:gd name="T12" fmla="*/ 422 w 424"/>
                  <a:gd name="T13" fmla="*/ 195 h 244"/>
                  <a:gd name="T14" fmla="*/ 424 w 424"/>
                  <a:gd name="T15" fmla="*/ 194 h 244"/>
                  <a:gd name="T16" fmla="*/ 424 w 424"/>
                  <a:gd name="T17" fmla="*/ 194 h 244"/>
                  <a:gd name="T18" fmla="*/ 424 w 424"/>
                  <a:gd name="T19" fmla="*/ 194 h 244"/>
                  <a:gd name="T20" fmla="*/ 423 w 424"/>
                  <a:gd name="T21" fmla="*/ 194 h 244"/>
                  <a:gd name="T22" fmla="*/ 423 w 424"/>
                  <a:gd name="T23" fmla="*/ 194 h 244"/>
                  <a:gd name="T24" fmla="*/ 422 w 424"/>
                  <a:gd name="T25" fmla="*/ 193 h 244"/>
                  <a:gd name="T26" fmla="*/ 11 w 424"/>
                  <a:gd name="T27" fmla="*/ 6 h 244"/>
                  <a:gd name="T28" fmla="*/ 10 w 424"/>
                  <a:gd name="T29" fmla="*/ 6 h 244"/>
                  <a:gd name="T30" fmla="*/ 11 w 424"/>
                  <a:gd name="T31" fmla="*/ 6 h 244"/>
                  <a:gd name="T32" fmla="*/ 0 w 424"/>
                  <a:gd name="T33" fmla="*/ 0 h 244"/>
                  <a:gd name="T34" fmla="*/ 4 w 424"/>
                  <a:gd name="T35" fmla="*/ 3 h 244"/>
                  <a:gd name="T36" fmla="*/ 4 w 424"/>
                  <a:gd name="T37" fmla="*/ 3 h 244"/>
                  <a:gd name="T38" fmla="*/ 6 w 424"/>
                  <a:gd name="T39" fmla="*/ 5 h 244"/>
                  <a:gd name="T40" fmla="*/ 10 w 424"/>
                  <a:gd name="T41" fmla="*/ 8 h 244"/>
                  <a:gd name="T42" fmla="*/ 10 w 424"/>
                  <a:gd name="T43" fmla="*/ 8 h 244"/>
                  <a:gd name="T44" fmla="*/ 11 w 424"/>
                  <a:gd name="T45" fmla="*/ 9 h 244"/>
                  <a:gd name="T46" fmla="*/ 16 w 424"/>
                  <a:gd name="T47" fmla="*/ 13 h 244"/>
                  <a:gd name="T48" fmla="*/ 16 w 424"/>
                  <a:gd name="T49" fmla="*/ 13 h 244"/>
                  <a:gd name="T50" fmla="*/ 291 w 424"/>
                  <a:gd name="T51" fmla="*/ 243 h 244"/>
                  <a:gd name="T52" fmla="*/ 292 w 424"/>
                  <a:gd name="T53" fmla="*/ 243 h 244"/>
                  <a:gd name="T54" fmla="*/ 292 w 424"/>
                  <a:gd name="T55" fmla="*/ 243 h 244"/>
                  <a:gd name="T56" fmla="*/ 294 w 424"/>
                  <a:gd name="T57" fmla="*/ 242 h 244"/>
                  <a:gd name="T58" fmla="*/ 292 w 424"/>
                  <a:gd name="T59" fmla="*/ 243 h 244"/>
                  <a:gd name="T60" fmla="*/ 291 w 424"/>
                  <a:gd name="T61" fmla="*/ 241 h 244"/>
                  <a:gd name="T62" fmla="*/ 294 w 424"/>
                  <a:gd name="T63" fmla="*/ 240 h 244"/>
                  <a:gd name="T64" fmla="*/ 293 w 424"/>
                  <a:gd name="T65" fmla="*/ 240 h 244"/>
                  <a:gd name="T66" fmla="*/ 21 w 424"/>
                  <a:gd name="T67" fmla="*/ 13 h 244"/>
                  <a:gd name="T68" fmla="*/ 381 w 424"/>
                  <a:gd name="T69" fmla="*/ 178 h 244"/>
                  <a:gd name="T70" fmla="*/ 416 w 424"/>
                  <a:gd name="T71" fmla="*/ 194 h 244"/>
                  <a:gd name="T72" fmla="*/ 420 w 424"/>
                  <a:gd name="T73" fmla="*/ 192 h 244"/>
                  <a:gd name="T74" fmla="*/ 419 w 424"/>
                  <a:gd name="T75" fmla="*/ 192 h 244"/>
                  <a:gd name="T76" fmla="*/ 350 w 424"/>
                  <a:gd name="T77" fmla="*/ 160 h 244"/>
                  <a:gd name="T78" fmla="*/ 11 w 424"/>
                  <a:gd name="T79" fmla="*/ 5 h 244"/>
                  <a:gd name="T80" fmla="*/ 10 w 424"/>
                  <a:gd name="T81" fmla="*/ 5 h 244"/>
                  <a:gd name="T82" fmla="*/ 7 w 424"/>
                  <a:gd name="T83" fmla="*/ 3 h 244"/>
                  <a:gd name="T84" fmla="*/ 6 w 424"/>
                  <a:gd name="T85" fmla="*/ 2 h 244"/>
                  <a:gd name="T86" fmla="*/ 0 w 424"/>
                  <a:gd name="T8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4" h="244">
                    <a:moveTo>
                      <a:pt x="419" y="196"/>
                    </a:moveTo>
                    <a:lnTo>
                      <a:pt x="295" y="244"/>
                    </a:lnTo>
                    <a:lnTo>
                      <a:pt x="295" y="244"/>
                    </a:lnTo>
                    <a:lnTo>
                      <a:pt x="419" y="196"/>
                    </a:lnTo>
                    <a:lnTo>
                      <a:pt x="419" y="196"/>
                    </a:lnTo>
                    <a:close/>
                    <a:moveTo>
                      <a:pt x="422" y="193"/>
                    </a:moveTo>
                    <a:lnTo>
                      <a:pt x="422" y="195"/>
                    </a:lnTo>
                    <a:lnTo>
                      <a:pt x="424" y="194"/>
                    </a:lnTo>
                    <a:lnTo>
                      <a:pt x="424" y="194"/>
                    </a:lnTo>
                    <a:lnTo>
                      <a:pt x="424" y="194"/>
                    </a:lnTo>
                    <a:lnTo>
                      <a:pt x="423" y="194"/>
                    </a:lnTo>
                    <a:lnTo>
                      <a:pt x="423" y="194"/>
                    </a:lnTo>
                    <a:lnTo>
                      <a:pt x="422" y="193"/>
                    </a:lnTo>
                    <a:close/>
                    <a:moveTo>
                      <a:pt x="11" y="6"/>
                    </a:moveTo>
                    <a:lnTo>
                      <a:pt x="10" y="6"/>
                    </a:lnTo>
                    <a:lnTo>
                      <a:pt x="11" y="6"/>
                    </a:lnTo>
                    <a:close/>
                    <a:moveTo>
                      <a:pt x="0" y="0"/>
                    </a:moveTo>
                    <a:lnTo>
                      <a:pt x="4" y="3"/>
                    </a:lnTo>
                    <a:lnTo>
                      <a:pt x="4" y="3"/>
                    </a:lnTo>
                    <a:lnTo>
                      <a:pt x="6" y="5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1" y="9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291" y="243"/>
                    </a:lnTo>
                    <a:lnTo>
                      <a:pt x="292" y="243"/>
                    </a:lnTo>
                    <a:lnTo>
                      <a:pt x="292" y="243"/>
                    </a:lnTo>
                    <a:lnTo>
                      <a:pt x="294" y="242"/>
                    </a:lnTo>
                    <a:lnTo>
                      <a:pt x="292" y="243"/>
                    </a:lnTo>
                    <a:lnTo>
                      <a:pt x="291" y="241"/>
                    </a:lnTo>
                    <a:lnTo>
                      <a:pt x="294" y="240"/>
                    </a:lnTo>
                    <a:lnTo>
                      <a:pt x="293" y="240"/>
                    </a:lnTo>
                    <a:lnTo>
                      <a:pt x="21" y="13"/>
                    </a:lnTo>
                    <a:lnTo>
                      <a:pt x="381" y="178"/>
                    </a:lnTo>
                    <a:lnTo>
                      <a:pt x="416" y="194"/>
                    </a:lnTo>
                    <a:lnTo>
                      <a:pt x="420" y="192"/>
                    </a:lnTo>
                    <a:lnTo>
                      <a:pt x="419" y="192"/>
                    </a:lnTo>
                    <a:lnTo>
                      <a:pt x="350" y="160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498"/>
              <p:cNvSpPr>
                <a:spLocks noEditPoints="1"/>
              </p:cNvSpPr>
              <p:nvPr/>
            </p:nvSpPr>
            <p:spPr bwMode="auto">
              <a:xfrm>
                <a:off x="4321" y="3531"/>
                <a:ext cx="424" cy="244"/>
              </a:xfrm>
              <a:custGeom>
                <a:avLst/>
                <a:gdLst>
                  <a:gd name="T0" fmla="*/ 419 w 424"/>
                  <a:gd name="T1" fmla="*/ 196 h 244"/>
                  <a:gd name="T2" fmla="*/ 295 w 424"/>
                  <a:gd name="T3" fmla="*/ 244 h 244"/>
                  <a:gd name="T4" fmla="*/ 295 w 424"/>
                  <a:gd name="T5" fmla="*/ 244 h 244"/>
                  <a:gd name="T6" fmla="*/ 419 w 424"/>
                  <a:gd name="T7" fmla="*/ 196 h 244"/>
                  <a:gd name="T8" fmla="*/ 419 w 424"/>
                  <a:gd name="T9" fmla="*/ 196 h 244"/>
                  <a:gd name="T10" fmla="*/ 422 w 424"/>
                  <a:gd name="T11" fmla="*/ 193 h 244"/>
                  <a:gd name="T12" fmla="*/ 422 w 424"/>
                  <a:gd name="T13" fmla="*/ 195 h 244"/>
                  <a:gd name="T14" fmla="*/ 424 w 424"/>
                  <a:gd name="T15" fmla="*/ 194 h 244"/>
                  <a:gd name="T16" fmla="*/ 424 w 424"/>
                  <a:gd name="T17" fmla="*/ 194 h 244"/>
                  <a:gd name="T18" fmla="*/ 424 w 424"/>
                  <a:gd name="T19" fmla="*/ 194 h 244"/>
                  <a:gd name="T20" fmla="*/ 423 w 424"/>
                  <a:gd name="T21" fmla="*/ 194 h 244"/>
                  <a:gd name="T22" fmla="*/ 423 w 424"/>
                  <a:gd name="T23" fmla="*/ 194 h 244"/>
                  <a:gd name="T24" fmla="*/ 422 w 424"/>
                  <a:gd name="T25" fmla="*/ 193 h 244"/>
                  <a:gd name="T26" fmla="*/ 11 w 424"/>
                  <a:gd name="T27" fmla="*/ 6 h 244"/>
                  <a:gd name="T28" fmla="*/ 10 w 424"/>
                  <a:gd name="T29" fmla="*/ 6 h 244"/>
                  <a:gd name="T30" fmla="*/ 11 w 424"/>
                  <a:gd name="T31" fmla="*/ 6 h 244"/>
                  <a:gd name="T32" fmla="*/ 0 w 424"/>
                  <a:gd name="T33" fmla="*/ 0 h 244"/>
                  <a:gd name="T34" fmla="*/ 4 w 424"/>
                  <a:gd name="T35" fmla="*/ 3 h 244"/>
                  <a:gd name="T36" fmla="*/ 4 w 424"/>
                  <a:gd name="T37" fmla="*/ 3 h 244"/>
                  <a:gd name="T38" fmla="*/ 6 w 424"/>
                  <a:gd name="T39" fmla="*/ 5 h 244"/>
                  <a:gd name="T40" fmla="*/ 10 w 424"/>
                  <a:gd name="T41" fmla="*/ 8 h 244"/>
                  <a:gd name="T42" fmla="*/ 10 w 424"/>
                  <a:gd name="T43" fmla="*/ 8 h 244"/>
                  <a:gd name="T44" fmla="*/ 11 w 424"/>
                  <a:gd name="T45" fmla="*/ 9 h 244"/>
                  <a:gd name="T46" fmla="*/ 16 w 424"/>
                  <a:gd name="T47" fmla="*/ 13 h 244"/>
                  <a:gd name="T48" fmla="*/ 16 w 424"/>
                  <a:gd name="T49" fmla="*/ 13 h 244"/>
                  <a:gd name="T50" fmla="*/ 291 w 424"/>
                  <a:gd name="T51" fmla="*/ 243 h 244"/>
                  <a:gd name="T52" fmla="*/ 292 w 424"/>
                  <a:gd name="T53" fmla="*/ 243 h 244"/>
                  <a:gd name="T54" fmla="*/ 292 w 424"/>
                  <a:gd name="T55" fmla="*/ 243 h 244"/>
                  <a:gd name="T56" fmla="*/ 294 w 424"/>
                  <a:gd name="T57" fmla="*/ 242 h 244"/>
                  <a:gd name="T58" fmla="*/ 292 w 424"/>
                  <a:gd name="T59" fmla="*/ 243 h 244"/>
                  <a:gd name="T60" fmla="*/ 291 w 424"/>
                  <a:gd name="T61" fmla="*/ 241 h 244"/>
                  <a:gd name="T62" fmla="*/ 294 w 424"/>
                  <a:gd name="T63" fmla="*/ 240 h 244"/>
                  <a:gd name="T64" fmla="*/ 293 w 424"/>
                  <a:gd name="T65" fmla="*/ 240 h 244"/>
                  <a:gd name="T66" fmla="*/ 21 w 424"/>
                  <a:gd name="T67" fmla="*/ 13 h 244"/>
                  <a:gd name="T68" fmla="*/ 381 w 424"/>
                  <a:gd name="T69" fmla="*/ 178 h 244"/>
                  <a:gd name="T70" fmla="*/ 416 w 424"/>
                  <a:gd name="T71" fmla="*/ 194 h 244"/>
                  <a:gd name="T72" fmla="*/ 420 w 424"/>
                  <a:gd name="T73" fmla="*/ 192 h 244"/>
                  <a:gd name="T74" fmla="*/ 419 w 424"/>
                  <a:gd name="T75" fmla="*/ 192 h 244"/>
                  <a:gd name="T76" fmla="*/ 350 w 424"/>
                  <a:gd name="T77" fmla="*/ 160 h 244"/>
                  <a:gd name="T78" fmla="*/ 11 w 424"/>
                  <a:gd name="T79" fmla="*/ 5 h 244"/>
                  <a:gd name="T80" fmla="*/ 10 w 424"/>
                  <a:gd name="T81" fmla="*/ 5 h 244"/>
                  <a:gd name="T82" fmla="*/ 7 w 424"/>
                  <a:gd name="T83" fmla="*/ 3 h 244"/>
                  <a:gd name="T84" fmla="*/ 6 w 424"/>
                  <a:gd name="T85" fmla="*/ 2 h 244"/>
                  <a:gd name="T86" fmla="*/ 0 w 424"/>
                  <a:gd name="T8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4" h="244">
                    <a:moveTo>
                      <a:pt x="419" y="196"/>
                    </a:moveTo>
                    <a:lnTo>
                      <a:pt x="295" y="244"/>
                    </a:lnTo>
                    <a:lnTo>
                      <a:pt x="295" y="244"/>
                    </a:lnTo>
                    <a:lnTo>
                      <a:pt x="419" y="196"/>
                    </a:lnTo>
                    <a:lnTo>
                      <a:pt x="419" y="196"/>
                    </a:lnTo>
                    <a:moveTo>
                      <a:pt x="422" y="193"/>
                    </a:moveTo>
                    <a:lnTo>
                      <a:pt x="422" y="195"/>
                    </a:lnTo>
                    <a:lnTo>
                      <a:pt x="424" y="194"/>
                    </a:lnTo>
                    <a:lnTo>
                      <a:pt x="424" y="194"/>
                    </a:lnTo>
                    <a:lnTo>
                      <a:pt x="424" y="194"/>
                    </a:lnTo>
                    <a:lnTo>
                      <a:pt x="423" y="194"/>
                    </a:lnTo>
                    <a:lnTo>
                      <a:pt x="423" y="194"/>
                    </a:lnTo>
                    <a:lnTo>
                      <a:pt x="422" y="193"/>
                    </a:lnTo>
                    <a:moveTo>
                      <a:pt x="11" y="6"/>
                    </a:moveTo>
                    <a:lnTo>
                      <a:pt x="10" y="6"/>
                    </a:lnTo>
                    <a:lnTo>
                      <a:pt x="11" y="6"/>
                    </a:lnTo>
                    <a:moveTo>
                      <a:pt x="0" y="0"/>
                    </a:moveTo>
                    <a:lnTo>
                      <a:pt x="4" y="3"/>
                    </a:lnTo>
                    <a:lnTo>
                      <a:pt x="4" y="3"/>
                    </a:lnTo>
                    <a:lnTo>
                      <a:pt x="6" y="5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1" y="9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291" y="243"/>
                    </a:lnTo>
                    <a:lnTo>
                      <a:pt x="292" y="243"/>
                    </a:lnTo>
                    <a:lnTo>
                      <a:pt x="292" y="243"/>
                    </a:lnTo>
                    <a:lnTo>
                      <a:pt x="294" y="242"/>
                    </a:lnTo>
                    <a:lnTo>
                      <a:pt x="292" y="243"/>
                    </a:lnTo>
                    <a:lnTo>
                      <a:pt x="291" y="241"/>
                    </a:lnTo>
                    <a:lnTo>
                      <a:pt x="294" y="240"/>
                    </a:lnTo>
                    <a:lnTo>
                      <a:pt x="293" y="240"/>
                    </a:lnTo>
                    <a:lnTo>
                      <a:pt x="21" y="13"/>
                    </a:lnTo>
                    <a:lnTo>
                      <a:pt x="381" y="178"/>
                    </a:lnTo>
                    <a:lnTo>
                      <a:pt x="416" y="194"/>
                    </a:lnTo>
                    <a:lnTo>
                      <a:pt x="420" y="192"/>
                    </a:lnTo>
                    <a:lnTo>
                      <a:pt x="419" y="192"/>
                    </a:lnTo>
                    <a:lnTo>
                      <a:pt x="350" y="160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499"/>
              <p:cNvSpPr>
                <a:spLocks noEditPoints="1"/>
              </p:cNvSpPr>
              <p:nvPr/>
            </p:nvSpPr>
            <p:spPr bwMode="auto">
              <a:xfrm>
                <a:off x="4612" y="3723"/>
                <a:ext cx="131" cy="533"/>
              </a:xfrm>
              <a:custGeom>
                <a:avLst/>
                <a:gdLst>
                  <a:gd name="T0" fmla="*/ 4 w 131"/>
                  <a:gd name="T1" fmla="*/ 52 h 533"/>
                  <a:gd name="T2" fmla="*/ 128 w 131"/>
                  <a:gd name="T3" fmla="*/ 4 h 533"/>
                  <a:gd name="T4" fmla="*/ 72 w 131"/>
                  <a:gd name="T5" fmla="*/ 509 h 533"/>
                  <a:gd name="T6" fmla="*/ 4 w 131"/>
                  <a:gd name="T7" fmla="*/ 52 h 533"/>
                  <a:gd name="T8" fmla="*/ 131 w 131"/>
                  <a:gd name="T9" fmla="*/ 0 h 533"/>
                  <a:gd name="T10" fmla="*/ 129 w 131"/>
                  <a:gd name="T11" fmla="*/ 0 h 533"/>
                  <a:gd name="T12" fmla="*/ 129 w 131"/>
                  <a:gd name="T13" fmla="*/ 0 h 533"/>
                  <a:gd name="T14" fmla="*/ 125 w 131"/>
                  <a:gd name="T15" fmla="*/ 2 h 533"/>
                  <a:gd name="T16" fmla="*/ 4 w 131"/>
                  <a:gd name="T17" fmla="*/ 48 h 533"/>
                  <a:gd name="T18" fmla="*/ 3 w 131"/>
                  <a:gd name="T19" fmla="*/ 48 h 533"/>
                  <a:gd name="T20" fmla="*/ 0 w 131"/>
                  <a:gd name="T21" fmla="*/ 49 h 533"/>
                  <a:gd name="T22" fmla="*/ 1 w 131"/>
                  <a:gd name="T23" fmla="*/ 51 h 533"/>
                  <a:gd name="T24" fmla="*/ 3 w 131"/>
                  <a:gd name="T25" fmla="*/ 50 h 533"/>
                  <a:gd name="T26" fmla="*/ 1 w 131"/>
                  <a:gd name="T27" fmla="*/ 49 h 533"/>
                  <a:gd name="T28" fmla="*/ 3 w 131"/>
                  <a:gd name="T29" fmla="*/ 50 h 533"/>
                  <a:gd name="T30" fmla="*/ 4 w 131"/>
                  <a:gd name="T31" fmla="*/ 49 h 533"/>
                  <a:gd name="T32" fmla="*/ 3 w 131"/>
                  <a:gd name="T33" fmla="*/ 50 h 533"/>
                  <a:gd name="T34" fmla="*/ 1 w 131"/>
                  <a:gd name="T35" fmla="*/ 51 h 533"/>
                  <a:gd name="T36" fmla="*/ 1 w 131"/>
                  <a:gd name="T37" fmla="*/ 51 h 533"/>
                  <a:gd name="T38" fmla="*/ 1 w 131"/>
                  <a:gd name="T39" fmla="*/ 55 h 533"/>
                  <a:gd name="T40" fmla="*/ 1 w 131"/>
                  <a:gd name="T41" fmla="*/ 55 h 533"/>
                  <a:gd name="T42" fmla="*/ 69 w 131"/>
                  <a:gd name="T43" fmla="*/ 510 h 533"/>
                  <a:gd name="T44" fmla="*/ 69 w 131"/>
                  <a:gd name="T45" fmla="*/ 510 h 533"/>
                  <a:gd name="T46" fmla="*/ 71 w 131"/>
                  <a:gd name="T47" fmla="*/ 520 h 533"/>
                  <a:gd name="T48" fmla="*/ 71 w 131"/>
                  <a:gd name="T49" fmla="*/ 521 h 533"/>
                  <a:gd name="T50" fmla="*/ 71 w 131"/>
                  <a:gd name="T51" fmla="*/ 523 h 533"/>
                  <a:gd name="T52" fmla="*/ 71 w 131"/>
                  <a:gd name="T53" fmla="*/ 524 h 533"/>
                  <a:gd name="T54" fmla="*/ 72 w 131"/>
                  <a:gd name="T55" fmla="*/ 533 h 533"/>
                  <a:gd name="T56" fmla="*/ 73 w 131"/>
                  <a:gd name="T57" fmla="*/ 527 h 533"/>
                  <a:gd name="T58" fmla="*/ 74 w 131"/>
                  <a:gd name="T59" fmla="*/ 522 h 533"/>
                  <a:gd name="T60" fmla="*/ 74 w 131"/>
                  <a:gd name="T61" fmla="*/ 519 h 533"/>
                  <a:gd name="T62" fmla="*/ 74 w 131"/>
                  <a:gd name="T63" fmla="*/ 519 h 533"/>
                  <a:gd name="T64" fmla="*/ 121 w 131"/>
                  <a:gd name="T65" fmla="*/ 87 h 533"/>
                  <a:gd name="T66" fmla="*/ 131 w 131"/>
                  <a:gd name="T67" fmla="*/ 3 h 533"/>
                  <a:gd name="T68" fmla="*/ 131 w 131"/>
                  <a:gd name="T69" fmla="*/ 1 h 533"/>
                  <a:gd name="T70" fmla="*/ 131 w 131"/>
                  <a:gd name="T71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1" h="533">
                    <a:moveTo>
                      <a:pt x="4" y="52"/>
                    </a:moveTo>
                    <a:lnTo>
                      <a:pt x="128" y="4"/>
                    </a:lnTo>
                    <a:lnTo>
                      <a:pt x="72" y="509"/>
                    </a:lnTo>
                    <a:lnTo>
                      <a:pt x="4" y="52"/>
                    </a:lnTo>
                    <a:close/>
                    <a:moveTo>
                      <a:pt x="131" y="0"/>
                    </a:moveTo>
                    <a:lnTo>
                      <a:pt x="129" y="0"/>
                    </a:lnTo>
                    <a:lnTo>
                      <a:pt x="129" y="0"/>
                    </a:lnTo>
                    <a:lnTo>
                      <a:pt x="125" y="2"/>
                    </a:lnTo>
                    <a:lnTo>
                      <a:pt x="4" y="48"/>
                    </a:lnTo>
                    <a:lnTo>
                      <a:pt x="3" y="48"/>
                    </a:lnTo>
                    <a:lnTo>
                      <a:pt x="0" y="49"/>
                    </a:lnTo>
                    <a:lnTo>
                      <a:pt x="1" y="51"/>
                    </a:lnTo>
                    <a:lnTo>
                      <a:pt x="3" y="50"/>
                    </a:lnTo>
                    <a:lnTo>
                      <a:pt x="1" y="49"/>
                    </a:lnTo>
                    <a:lnTo>
                      <a:pt x="3" y="50"/>
                    </a:lnTo>
                    <a:lnTo>
                      <a:pt x="4" y="49"/>
                    </a:lnTo>
                    <a:lnTo>
                      <a:pt x="3" y="50"/>
                    </a:lnTo>
                    <a:lnTo>
                      <a:pt x="1" y="51"/>
                    </a:lnTo>
                    <a:lnTo>
                      <a:pt x="1" y="51"/>
                    </a:lnTo>
                    <a:lnTo>
                      <a:pt x="1" y="55"/>
                    </a:lnTo>
                    <a:lnTo>
                      <a:pt x="1" y="55"/>
                    </a:lnTo>
                    <a:lnTo>
                      <a:pt x="69" y="510"/>
                    </a:lnTo>
                    <a:lnTo>
                      <a:pt x="69" y="510"/>
                    </a:lnTo>
                    <a:lnTo>
                      <a:pt x="71" y="520"/>
                    </a:lnTo>
                    <a:lnTo>
                      <a:pt x="71" y="521"/>
                    </a:lnTo>
                    <a:lnTo>
                      <a:pt x="71" y="523"/>
                    </a:lnTo>
                    <a:lnTo>
                      <a:pt x="71" y="524"/>
                    </a:lnTo>
                    <a:lnTo>
                      <a:pt x="72" y="533"/>
                    </a:lnTo>
                    <a:lnTo>
                      <a:pt x="73" y="527"/>
                    </a:lnTo>
                    <a:lnTo>
                      <a:pt x="74" y="522"/>
                    </a:lnTo>
                    <a:lnTo>
                      <a:pt x="74" y="519"/>
                    </a:lnTo>
                    <a:lnTo>
                      <a:pt x="74" y="519"/>
                    </a:lnTo>
                    <a:lnTo>
                      <a:pt x="121" y="87"/>
                    </a:lnTo>
                    <a:lnTo>
                      <a:pt x="131" y="3"/>
                    </a:lnTo>
                    <a:lnTo>
                      <a:pt x="131" y="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500"/>
              <p:cNvSpPr>
                <a:spLocks noEditPoints="1"/>
              </p:cNvSpPr>
              <p:nvPr/>
            </p:nvSpPr>
            <p:spPr bwMode="auto">
              <a:xfrm>
                <a:off x="4612" y="3723"/>
                <a:ext cx="131" cy="533"/>
              </a:xfrm>
              <a:custGeom>
                <a:avLst/>
                <a:gdLst>
                  <a:gd name="T0" fmla="*/ 4 w 131"/>
                  <a:gd name="T1" fmla="*/ 52 h 533"/>
                  <a:gd name="T2" fmla="*/ 128 w 131"/>
                  <a:gd name="T3" fmla="*/ 4 h 533"/>
                  <a:gd name="T4" fmla="*/ 72 w 131"/>
                  <a:gd name="T5" fmla="*/ 509 h 533"/>
                  <a:gd name="T6" fmla="*/ 4 w 131"/>
                  <a:gd name="T7" fmla="*/ 52 h 533"/>
                  <a:gd name="T8" fmla="*/ 131 w 131"/>
                  <a:gd name="T9" fmla="*/ 0 h 533"/>
                  <a:gd name="T10" fmla="*/ 129 w 131"/>
                  <a:gd name="T11" fmla="*/ 0 h 533"/>
                  <a:gd name="T12" fmla="*/ 129 w 131"/>
                  <a:gd name="T13" fmla="*/ 0 h 533"/>
                  <a:gd name="T14" fmla="*/ 125 w 131"/>
                  <a:gd name="T15" fmla="*/ 2 h 533"/>
                  <a:gd name="T16" fmla="*/ 4 w 131"/>
                  <a:gd name="T17" fmla="*/ 48 h 533"/>
                  <a:gd name="T18" fmla="*/ 3 w 131"/>
                  <a:gd name="T19" fmla="*/ 48 h 533"/>
                  <a:gd name="T20" fmla="*/ 0 w 131"/>
                  <a:gd name="T21" fmla="*/ 49 h 533"/>
                  <a:gd name="T22" fmla="*/ 1 w 131"/>
                  <a:gd name="T23" fmla="*/ 51 h 533"/>
                  <a:gd name="T24" fmla="*/ 3 w 131"/>
                  <a:gd name="T25" fmla="*/ 50 h 533"/>
                  <a:gd name="T26" fmla="*/ 1 w 131"/>
                  <a:gd name="T27" fmla="*/ 49 h 533"/>
                  <a:gd name="T28" fmla="*/ 3 w 131"/>
                  <a:gd name="T29" fmla="*/ 50 h 533"/>
                  <a:gd name="T30" fmla="*/ 4 w 131"/>
                  <a:gd name="T31" fmla="*/ 49 h 533"/>
                  <a:gd name="T32" fmla="*/ 3 w 131"/>
                  <a:gd name="T33" fmla="*/ 50 h 533"/>
                  <a:gd name="T34" fmla="*/ 1 w 131"/>
                  <a:gd name="T35" fmla="*/ 51 h 533"/>
                  <a:gd name="T36" fmla="*/ 1 w 131"/>
                  <a:gd name="T37" fmla="*/ 51 h 533"/>
                  <a:gd name="T38" fmla="*/ 1 w 131"/>
                  <a:gd name="T39" fmla="*/ 55 h 533"/>
                  <a:gd name="T40" fmla="*/ 1 w 131"/>
                  <a:gd name="T41" fmla="*/ 55 h 533"/>
                  <a:gd name="T42" fmla="*/ 69 w 131"/>
                  <a:gd name="T43" fmla="*/ 510 h 533"/>
                  <a:gd name="T44" fmla="*/ 69 w 131"/>
                  <a:gd name="T45" fmla="*/ 510 h 533"/>
                  <a:gd name="T46" fmla="*/ 71 w 131"/>
                  <a:gd name="T47" fmla="*/ 520 h 533"/>
                  <a:gd name="T48" fmla="*/ 71 w 131"/>
                  <a:gd name="T49" fmla="*/ 521 h 533"/>
                  <a:gd name="T50" fmla="*/ 71 w 131"/>
                  <a:gd name="T51" fmla="*/ 523 h 533"/>
                  <a:gd name="T52" fmla="*/ 71 w 131"/>
                  <a:gd name="T53" fmla="*/ 524 h 533"/>
                  <a:gd name="T54" fmla="*/ 72 w 131"/>
                  <a:gd name="T55" fmla="*/ 533 h 533"/>
                  <a:gd name="T56" fmla="*/ 73 w 131"/>
                  <a:gd name="T57" fmla="*/ 527 h 533"/>
                  <a:gd name="T58" fmla="*/ 74 w 131"/>
                  <a:gd name="T59" fmla="*/ 522 h 533"/>
                  <a:gd name="T60" fmla="*/ 74 w 131"/>
                  <a:gd name="T61" fmla="*/ 519 h 533"/>
                  <a:gd name="T62" fmla="*/ 74 w 131"/>
                  <a:gd name="T63" fmla="*/ 519 h 533"/>
                  <a:gd name="T64" fmla="*/ 121 w 131"/>
                  <a:gd name="T65" fmla="*/ 87 h 533"/>
                  <a:gd name="T66" fmla="*/ 131 w 131"/>
                  <a:gd name="T67" fmla="*/ 3 h 533"/>
                  <a:gd name="T68" fmla="*/ 131 w 131"/>
                  <a:gd name="T69" fmla="*/ 1 h 533"/>
                  <a:gd name="T70" fmla="*/ 131 w 131"/>
                  <a:gd name="T71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1" h="533">
                    <a:moveTo>
                      <a:pt x="4" y="52"/>
                    </a:moveTo>
                    <a:lnTo>
                      <a:pt x="128" y="4"/>
                    </a:lnTo>
                    <a:lnTo>
                      <a:pt x="72" y="509"/>
                    </a:lnTo>
                    <a:lnTo>
                      <a:pt x="4" y="52"/>
                    </a:lnTo>
                    <a:moveTo>
                      <a:pt x="131" y="0"/>
                    </a:moveTo>
                    <a:lnTo>
                      <a:pt x="129" y="0"/>
                    </a:lnTo>
                    <a:lnTo>
                      <a:pt x="129" y="0"/>
                    </a:lnTo>
                    <a:lnTo>
                      <a:pt x="125" y="2"/>
                    </a:lnTo>
                    <a:lnTo>
                      <a:pt x="4" y="48"/>
                    </a:lnTo>
                    <a:lnTo>
                      <a:pt x="3" y="48"/>
                    </a:lnTo>
                    <a:lnTo>
                      <a:pt x="0" y="49"/>
                    </a:lnTo>
                    <a:lnTo>
                      <a:pt x="1" y="51"/>
                    </a:lnTo>
                    <a:lnTo>
                      <a:pt x="3" y="50"/>
                    </a:lnTo>
                    <a:lnTo>
                      <a:pt x="1" y="49"/>
                    </a:lnTo>
                    <a:lnTo>
                      <a:pt x="3" y="50"/>
                    </a:lnTo>
                    <a:lnTo>
                      <a:pt x="4" y="49"/>
                    </a:lnTo>
                    <a:lnTo>
                      <a:pt x="3" y="50"/>
                    </a:lnTo>
                    <a:lnTo>
                      <a:pt x="1" y="51"/>
                    </a:lnTo>
                    <a:lnTo>
                      <a:pt x="1" y="51"/>
                    </a:lnTo>
                    <a:lnTo>
                      <a:pt x="1" y="55"/>
                    </a:lnTo>
                    <a:lnTo>
                      <a:pt x="1" y="55"/>
                    </a:lnTo>
                    <a:lnTo>
                      <a:pt x="69" y="510"/>
                    </a:lnTo>
                    <a:lnTo>
                      <a:pt x="69" y="510"/>
                    </a:lnTo>
                    <a:lnTo>
                      <a:pt x="71" y="520"/>
                    </a:lnTo>
                    <a:lnTo>
                      <a:pt x="71" y="521"/>
                    </a:lnTo>
                    <a:lnTo>
                      <a:pt x="71" y="523"/>
                    </a:lnTo>
                    <a:lnTo>
                      <a:pt x="71" y="524"/>
                    </a:lnTo>
                    <a:lnTo>
                      <a:pt x="72" y="533"/>
                    </a:lnTo>
                    <a:lnTo>
                      <a:pt x="73" y="527"/>
                    </a:lnTo>
                    <a:lnTo>
                      <a:pt x="74" y="522"/>
                    </a:lnTo>
                    <a:lnTo>
                      <a:pt x="74" y="519"/>
                    </a:lnTo>
                    <a:lnTo>
                      <a:pt x="74" y="519"/>
                    </a:lnTo>
                    <a:lnTo>
                      <a:pt x="121" y="87"/>
                    </a:lnTo>
                    <a:lnTo>
                      <a:pt x="131" y="3"/>
                    </a:lnTo>
                    <a:lnTo>
                      <a:pt x="131" y="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501"/>
              <p:cNvSpPr>
                <a:spLocks noEditPoints="1"/>
              </p:cNvSpPr>
              <p:nvPr/>
            </p:nvSpPr>
            <p:spPr bwMode="auto">
              <a:xfrm>
                <a:off x="3179" y="3756"/>
                <a:ext cx="540" cy="379"/>
              </a:xfrm>
              <a:custGeom>
                <a:avLst/>
                <a:gdLst>
                  <a:gd name="T0" fmla="*/ 8 w 540"/>
                  <a:gd name="T1" fmla="*/ 371 h 379"/>
                  <a:gd name="T2" fmla="*/ 0 w 540"/>
                  <a:gd name="T3" fmla="*/ 379 h 379"/>
                  <a:gd name="T4" fmla="*/ 1 w 540"/>
                  <a:gd name="T5" fmla="*/ 378 h 379"/>
                  <a:gd name="T6" fmla="*/ 9 w 540"/>
                  <a:gd name="T7" fmla="*/ 371 h 379"/>
                  <a:gd name="T8" fmla="*/ 8 w 540"/>
                  <a:gd name="T9" fmla="*/ 371 h 379"/>
                  <a:gd name="T10" fmla="*/ 535 w 540"/>
                  <a:gd name="T11" fmla="*/ 97 h 379"/>
                  <a:gd name="T12" fmla="*/ 432 w 540"/>
                  <a:gd name="T13" fmla="*/ 152 h 379"/>
                  <a:gd name="T14" fmla="*/ 531 w 540"/>
                  <a:gd name="T15" fmla="*/ 100 h 379"/>
                  <a:gd name="T16" fmla="*/ 535 w 540"/>
                  <a:gd name="T17" fmla="*/ 97 h 379"/>
                  <a:gd name="T18" fmla="*/ 535 w 540"/>
                  <a:gd name="T19" fmla="*/ 97 h 379"/>
                  <a:gd name="T20" fmla="*/ 540 w 540"/>
                  <a:gd name="T21" fmla="*/ 94 h 379"/>
                  <a:gd name="T22" fmla="*/ 539 w 540"/>
                  <a:gd name="T23" fmla="*/ 95 h 379"/>
                  <a:gd name="T24" fmla="*/ 540 w 540"/>
                  <a:gd name="T25" fmla="*/ 95 h 379"/>
                  <a:gd name="T26" fmla="*/ 540 w 540"/>
                  <a:gd name="T27" fmla="*/ 94 h 379"/>
                  <a:gd name="T28" fmla="*/ 462 w 540"/>
                  <a:gd name="T29" fmla="*/ 3 h 379"/>
                  <a:gd name="T30" fmla="*/ 459 w 540"/>
                  <a:gd name="T31" fmla="*/ 5 h 379"/>
                  <a:gd name="T32" fmla="*/ 459 w 540"/>
                  <a:gd name="T33" fmla="*/ 5 h 379"/>
                  <a:gd name="T34" fmla="*/ 535 w 540"/>
                  <a:gd name="T35" fmla="*/ 94 h 379"/>
                  <a:gd name="T36" fmla="*/ 537 w 540"/>
                  <a:gd name="T37" fmla="*/ 92 h 379"/>
                  <a:gd name="T38" fmla="*/ 539 w 540"/>
                  <a:gd name="T39" fmla="*/ 92 h 379"/>
                  <a:gd name="T40" fmla="*/ 539 w 540"/>
                  <a:gd name="T41" fmla="*/ 92 h 379"/>
                  <a:gd name="T42" fmla="*/ 538 w 540"/>
                  <a:gd name="T43" fmla="*/ 92 h 379"/>
                  <a:gd name="T44" fmla="*/ 537 w 540"/>
                  <a:gd name="T45" fmla="*/ 91 h 379"/>
                  <a:gd name="T46" fmla="*/ 519 w 540"/>
                  <a:gd name="T47" fmla="*/ 70 h 379"/>
                  <a:gd name="T48" fmla="*/ 463 w 540"/>
                  <a:gd name="T49" fmla="*/ 4 h 379"/>
                  <a:gd name="T50" fmla="*/ 462 w 540"/>
                  <a:gd name="T51" fmla="*/ 3 h 379"/>
                  <a:gd name="T52" fmla="*/ 459 w 540"/>
                  <a:gd name="T53" fmla="*/ 0 h 379"/>
                  <a:gd name="T54" fmla="*/ 459 w 540"/>
                  <a:gd name="T55" fmla="*/ 1 h 379"/>
                  <a:gd name="T56" fmla="*/ 459 w 540"/>
                  <a:gd name="T57" fmla="*/ 1 h 379"/>
                  <a:gd name="T58" fmla="*/ 459 w 540"/>
                  <a:gd name="T59" fmla="*/ 1 h 379"/>
                  <a:gd name="T60" fmla="*/ 459 w 540"/>
                  <a:gd name="T61" fmla="*/ 1 h 379"/>
                  <a:gd name="T62" fmla="*/ 459 w 540"/>
                  <a:gd name="T63" fmla="*/ 3 h 379"/>
                  <a:gd name="T64" fmla="*/ 459 w 540"/>
                  <a:gd name="T65" fmla="*/ 1 h 379"/>
                  <a:gd name="T66" fmla="*/ 460 w 540"/>
                  <a:gd name="T67" fmla="*/ 1 h 379"/>
                  <a:gd name="T68" fmla="*/ 459 w 540"/>
                  <a:gd name="T6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0" h="379">
                    <a:moveTo>
                      <a:pt x="8" y="371"/>
                    </a:moveTo>
                    <a:lnTo>
                      <a:pt x="0" y="379"/>
                    </a:lnTo>
                    <a:lnTo>
                      <a:pt x="1" y="378"/>
                    </a:lnTo>
                    <a:lnTo>
                      <a:pt x="9" y="371"/>
                    </a:lnTo>
                    <a:lnTo>
                      <a:pt x="8" y="371"/>
                    </a:lnTo>
                    <a:close/>
                    <a:moveTo>
                      <a:pt x="535" y="97"/>
                    </a:moveTo>
                    <a:lnTo>
                      <a:pt x="432" y="152"/>
                    </a:lnTo>
                    <a:lnTo>
                      <a:pt x="531" y="100"/>
                    </a:lnTo>
                    <a:lnTo>
                      <a:pt x="535" y="97"/>
                    </a:lnTo>
                    <a:lnTo>
                      <a:pt x="535" y="97"/>
                    </a:lnTo>
                    <a:close/>
                    <a:moveTo>
                      <a:pt x="540" y="94"/>
                    </a:moveTo>
                    <a:lnTo>
                      <a:pt x="539" y="95"/>
                    </a:lnTo>
                    <a:lnTo>
                      <a:pt x="540" y="95"/>
                    </a:lnTo>
                    <a:lnTo>
                      <a:pt x="540" y="94"/>
                    </a:lnTo>
                    <a:close/>
                    <a:moveTo>
                      <a:pt x="462" y="3"/>
                    </a:moveTo>
                    <a:lnTo>
                      <a:pt x="459" y="5"/>
                    </a:lnTo>
                    <a:lnTo>
                      <a:pt x="459" y="5"/>
                    </a:lnTo>
                    <a:lnTo>
                      <a:pt x="535" y="94"/>
                    </a:lnTo>
                    <a:lnTo>
                      <a:pt x="537" y="92"/>
                    </a:lnTo>
                    <a:lnTo>
                      <a:pt x="539" y="92"/>
                    </a:lnTo>
                    <a:lnTo>
                      <a:pt x="539" y="92"/>
                    </a:lnTo>
                    <a:lnTo>
                      <a:pt x="538" y="92"/>
                    </a:lnTo>
                    <a:lnTo>
                      <a:pt x="537" y="91"/>
                    </a:lnTo>
                    <a:lnTo>
                      <a:pt x="519" y="70"/>
                    </a:lnTo>
                    <a:lnTo>
                      <a:pt x="463" y="4"/>
                    </a:lnTo>
                    <a:lnTo>
                      <a:pt x="462" y="3"/>
                    </a:lnTo>
                    <a:close/>
                    <a:moveTo>
                      <a:pt x="459" y="0"/>
                    </a:moveTo>
                    <a:lnTo>
                      <a:pt x="459" y="1"/>
                    </a:lnTo>
                    <a:lnTo>
                      <a:pt x="459" y="1"/>
                    </a:lnTo>
                    <a:lnTo>
                      <a:pt x="459" y="1"/>
                    </a:lnTo>
                    <a:lnTo>
                      <a:pt x="459" y="1"/>
                    </a:lnTo>
                    <a:lnTo>
                      <a:pt x="459" y="3"/>
                    </a:lnTo>
                    <a:lnTo>
                      <a:pt x="459" y="1"/>
                    </a:lnTo>
                    <a:lnTo>
                      <a:pt x="460" y="1"/>
                    </a:lnTo>
                    <a:lnTo>
                      <a:pt x="459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502"/>
              <p:cNvSpPr>
                <a:spLocks noEditPoints="1"/>
              </p:cNvSpPr>
              <p:nvPr/>
            </p:nvSpPr>
            <p:spPr bwMode="auto">
              <a:xfrm>
                <a:off x="3179" y="3756"/>
                <a:ext cx="540" cy="379"/>
              </a:xfrm>
              <a:custGeom>
                <a:avLst/>
                <a:gdLst>
                  <a:gd name="T0" fmla="*/ 8 w 540"/>
                  <a:gd name="T1" fmla="*/ 371 h 379"/>
                  <a:gd name="T2" fmla="*/ 0 w 540"/>
                  <a:gd name="T3" fmla="*/ 379 h 379"/>
                  <a:gd name="T4" fmla="*/ 1 w 540"/>
                  <a:gd name="T5" fmla="*/ 378 h 379"/>
                  <a:gd name="T6" fmla="*/ 9 w 540"/>
                  <a:gd name="T7" fmla="*/ 371 h 379"/>
                  <a:gd name="T8" fmla="*/ 8 w 540"/>
                  <a:gd name="T9" fmla="*/ 371 h 379"/>
                  <a:gd name="T10" fmla="*/ 535 w 540"/>
                  <a:gd name="T11" fmla="*/ 97 h 379"/>
                  <a:gd name="T12" fmla="*/ 432 w 540"/>
                  <a:gd name="T13" fmla="*/ 152 h 379"/>
                  <a:gd name="T14" fmla="*/ 531 w 540"/>
                  <a:gd name="T15" fmla="*/ 100 h 379"/>
                  <a:gd name="T16" fmla="*/ 535 w 540"/>
                  <a:gd name="T17" fmla="*/ 97 h 379"/>
                  <a:gd name="T18" fmla="*/ 535 w 540"/>
                  <a:gd name="T19" fmla="*/ 97 h 379"/>
                  <a:gd name="T20" fmla="*/ 540 w 540"/>
                  <a:gd name="T21" fmla="*/ 94 h 379"/>
                  <a:gd name="T22" fmla="*/ 539 w 540"/>
                  <a:gd name="T23" fmla="*/ 95 h 379"/>
                  <a:gd name="T24" fmla="*/ 540 w 540"/>
                  <a:gd name="T25" fmla="*/ 95 h 379"/>
                  <a:gd name="T26" fmla="*/ 540 w 540"/>
                  <a:gd name="T27" fmla="*/ 94 h 379"/>
                  <a:gd name="T28" fmla="*/ 462 w 540"/>
                  <a:gd name="T29" fmla="*/ 3 h 379"/>
                  <a:gd name="T30" fmla="*/ 459 w 540"/>
                  <a:gd name="T31" fmla="*/ 5 h 379"/>
                  <a:gd name="T32" fmla="*/ 459 w 540"/>
                  <a:gd name="T33" fmla="*/ 5 h 379"/>
                  <a:gd name="T34" fmla="*/ 535 w 540"/>
                  <a:gd name="T35" fmla="*/ 94 h 379"/>
                  <a:gd name="T36" fmla="*/ 537 w 540"/>
                  <a:gd name="T37" fmla="*/ 92 h 379"/>
                  <a:gd name="T38" fmla="*/ 539 w 540"/>
                  <a:gd name="T39" fmla="*/ 92 h 379"/>
                  <a:gd name="T40" fmla="*/ 539 w 540"/>
                  <a:gd name="T41" fmla="*/ 92 h 379"/>
                  <a:gd name="T42" fmla="*/ 538 w 540"/>
                  <a:gd name="T43" fmla="*/ 92 h 379"/>
                  <a:gd name="T44" fmla="*/ 537 w 540"/>
                  <a:gd name="T45" fmla="*/ 91 h 379"/>
                  <a:gd name="T46" fmla="*/ 519 w 540"/>
                  <a:gd name="T47" fmla="*/ 70 h 379"/>
                  <a:gd name="T48" fmla="*/ 463 w 540"/>
                  <a:gd name="T49" fmla="*/ 4 h 379"/>
                  <a:gd name="T50" fmla="*/ 462 w 540"/>
                  <a:gd name="T51" fmla="*/ 3 h 379"/>
                  <a:gd name="T52" fmla="*/ 459 w 540"/>
                  <a:gd name="T53" fmla="*/ 0 h 379"/>
                  <a:gd name="T54" fmla="*/ 459 w 540"/>
                  <a:gd name="T55" fmla="*/ 1 h 379"/>
                  <a:gd name="T56" fmla="*/ 459 w 540"/>
                  <a:gd name="T57" fmla="*/ 1 h 379"/>
                  <a:gd name="T58" fmla="*/ 459 w 540"/>
                  <a:gd name="T59" fmla="*/ 1 h 379"/>
                  <a:gd name="T60" fmla="*/ 459 w 540"/>
                  <a:gd name="T61" fmla="*/ 1 h 379"/>
                  <a:gd name="T62" fmla="*/ 459 w 540"/>
                  <a:gd name="T63" fmla="*/ 3 h 379"/>
                  <a:gd name="T64" fmla="*/ 459 w 540"/>
                  <a:gd name="T65" fmla="*/ 1 h 379"/>
                  <a:gd name="T66" fmla="*/ 460 w 540"/>
                  <a:gd name="T67" fmla="*/ 1 h 379"/>
                  <a:gd name="T68" fmla="*/ 459 w 540"/>
                  <a:gd name="T6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0" h="379">
                    <a:moveTo>
                      <a:pt x="8" y="371"/>
                    </a:moveTo>
                    <a:lnTo>
                      <a:pt x="0" y="379"/>
                    </a:lnTo>
                    <a:lnTo>
                      <a:pt x="1" y="378"/>
                    </a:lnTo>
                    <a:lnTo>
                      <a:pt x="9" y="371"/>
                    </a:lnTo>
                    <a:lnTo>
                      <a:pt x="8" y="371"/>
                    </a:lnTo>
                    <a:moveTo>
                      <a:pt x="535" y="97"/>
                    </a:moveTo>
                    <a:lnTo>
                      <a:pt x="432" y="152"/>
                    </a:lnTo>
                    <a:lnTo>
                      <a:pt x="531" y="100"/>
                    </a:lnTo>
                    <a:lnTo>
                      <a:pt x="535" y="97"/>
                    </a:lnTo>
                    <a:lnTo>
                      <a:pt x="535" y="97"/>
                    </a:lnTo>
                    <a:moveTo>
                      <a:pt x="540" y="94"/>
                    </a:moveTo>
                    <a:lnTo>
                      <a:pt x="539" y="95"/>
                    </a:lnTo>
                    <a:lnTo>
                      <a:pt x="540" y="95"/>
                    </a:lnTo>
                    <a:lnTo>
                      <a:pt x="540" y="94"/>
                    </a:lnTo>
                    <a:moveTo>
                      <a:pt x="462" y="3"/>
                    </a:moveTo>
                    <a:lnTo>
                      <a:pt x="459" y="5"/>
                    </a:lnTo>
                    <a:lnTo>
                      <a:pt x="459" y="5"/>
                    </a:lnTo>
                    <a:lnTo>
                      <a:pt x="535" y="94"/>
                    </a:lnTo>
                    <a:lnTo>
                      <a:pt x="537" y="92"/>
                    </a:lnTo>
                    <a:lnTo>
                      <a:pt x="539" y="92"/>
                    </a:lnTo>
                    <a:lnTo>
                      <a:pt x="539" y="92"/>
                    </a:lnTo>
                    <a:lnTo>
                      <a:pt x="538" y="92"/>
                    </a:lnTo>
                    <a:lnTo>
                      <a:pt x="537" y="91"/>
                    </a:lnTo>
                    <a:lnTo>
                      <a:pt x="519" y="70"/>
                    </a:lnTo>
                    <a:lnTo>
                      <a:pt x="463" y="4"/>
                    </a:lnTo>
                    <a:lnTo>
                      <a:pt x="462" y="3"/>
                    </a:lnTo>
                    <a:moveTo>
                      <a:pt x="459" y="0"/>
                    </a:moveTo>
                    <a:lnTo>
                      <a:pt x="459" y="1"/>
                    </a:lnTo>
                    <a:lnTo>
                      <a:pt x="459" y="1"/>
                    </a:lnTo>
                    <a:lnTo>
                      <a:pt x="459" y="1"/>
                    </a:lnTo>
                    <a:lnTo>
                      <a:pt x="459" y="1"/>
                    </a:lnTo>
                    <a:lnTo>
                      <a:pt x="459" y="3"/>
                    </a:lnTo>
                    <a:lnTo>
                      <a:pt x="459" y="1"/>
                    </a:lnTo>
                    <a:lnTo>
                      <a:pt x="460" y="1"/>
                    </a:lnTo>
                    <a:lnTo>
                      <a:pt x="45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503"/>
              <p:cNvSpPr>
                <a:spLocks noEditPoints="1"/>
              </p:cNvSpPr>
              <p:nvPr/>
            </p:nvSpPr>
            <p:spPr bwMode="auto">
              <a:xfrm>
                <a:off x="3191" y="3757"/>
                <a:ext cx="452" cy="366"/>
              </a:xfrm>
              <a:custGeom>
                <a:avLst/>
                <a:gdLst>
                  <a:gd name="T0" fmla="*/ 53 w 452"/>
                  <a:gd name="T1" fmla="*/ 11 h 366"/>
                  <a:gd name="T2" fmla="*/ 53 w 452"/>
                  <a:gd name="T3" fmla="*/ 11 h 366"/>
                  <a:gd name="T4" fmla="*/ 0 w 452"/>
                  <a:gd name="T5" fmla="*/ 361 h 366"/>
                  <a:gd name="T6" fmla="*/ 0 w 452"/>
                  <a:gd name="T7" fmla="*/ 361 h 366"/>
                  <a:gd name="T8" fmla="*/ 53 w 452"/>
                  <a:gd name="T9" fmla="*/ 11 h 366"/>
                  <a:gd name="T10" fmla="*/ 55 w 452"/>
                  <a:gd name="T11" fmla="*/ 7 h 366"/>
                  <a:gd name="T12" fmla="*/ 53 w 452"/>
                  <a:gd name="T13" fmla="*/ 7 h 366"/>
                  <a:gd name="T14" fmla="*/ 53 w 452"/>
                  <a:gd name="T15" fmla="*/ 7 h 366"/>
                  <a:gd name="T16" fmla="*/ 54 w 452"/>
                  <a:gd name="T17" fmla="*/ 7 h 366"/>
                  <a:gd name="T18" fmla="*/ 55 w 452"/>
                  <a:gd name="T19" fmla="*/ 9 h 366"/>
                  <a:gd name="T20" fmla="*/ 54 w 452"/>
                  <a:gd name="T21" fmla="*/ 7 h 366"/>
                  <a:gd name="T22" fmla="*/ 55 w 452"/>
                  <a:gd name="T23" fmla="*/ 7 h 366"/>
                  <a:gd name="T24" fmla="*/ 447 w 452"/>
                  <a:gd name="T25" fmla="*/ 2 h 366"/>
                  <a:gd name="T26" fmla="*/ 447 w 452"/>
                  <a:gd name="T27" fmla="*/ 2 h 366"/>
                  <a:gd name="T28" fmla="*/ 447 w 452"/>
                  <a:gd name="T29" fmla="*/ 0 h 366"/>
                  <a:gd name="T30" fmla="*/ 447 w 452"/>
                  <a:gd name="T31" fmla="*/ 2 h 366"/>
                  <a:gd name="T32" fmla="*/ 448 w 452"/>
                  <a:gd name="T33" fmla="*/ 0 h 366"/>
                  <a:gd name="T34" fmla="*/ 447 w 452"/>
                  <a:gd name="T35" fmla="*/ 2 h 366"/>
                  <a:gd name="T36" fmla="*/ 452 w 452"/>
                  <a:gd name="T37" fmla="*/ 0 h 366"/>
                  <a:gd name="T38" fmla="*/ 451 w 452"/>
                  <a:gd name="T39" fmla="*/ 0 h 366"/>
                  <a:gd name="T40" fmla="*/ 448 w 452"/>
                  <a:gd name="T41" fmla="*/ 0 h 366"/>
                  <a:gd name="T42" fmla="*/ 448 w 452"/>
                  <a:gd name="T43" fmla="*/ 0 h 366"/>
                  <a:gd name="T44" fmla="*/ 447 w 452"/>
                  <a:gd name="T45" fmla="*/ 0 h 366"/>
                  <a:gd name="T46" fmla="*/ 447 w 452"/>
                  <a:gd name="T47" fmla="*/ 2 h 366"/>
                  <a:gd name="T48" fmla="*/ 447 w 452"/>
                  <a:gd name="T49" fmla="*/ 0 h 366"/>
                  <a:gd name="T50" fmla="*/ 447 w 452"/>
                  <a:gd name="T51" fmla="*/ 0 h 366"/>
                  <a:gd name="T52" fmla="*/ 441 w 452"/>
                  <a:gd name="T53" fmla="*/ 0 h 366"/>
                  <a:gd name="T54" fmla="*/ 57 w 452"/>
                  <a:gd name="T55" fmla="*/ 7 h 366"/>
                  <a:gd name="T56" fmla="*/ 52 w 452"/>
                  <a:gd name="T57" fmla="*/ 44 h 366"/>
                  <a:gd name="T58" fmla="*/ 56 w 452"/>
                  <a:gd name="T59" fmla="*/ 10 h 366"/>
                  <a:gd name="T60" fmla="*/ 56 w 452"/>
                  <a:gd name="T61" fmla="*/ 10 h 366"/>
                  <a:gd name="T62" fmla="*/ 56 w 452"/>
                  <a:gd name="T63" fmla="*/ 10 h 366"/>
                  <a:gd name="T64" fmla="*/ 443 w 452"/>
                  <a:gd name="T65" fmla="*/ 3 h 366"/>
                  <a:gd name="T66" fmla="*/ 5 w 452"/>
                  <a:gd name="T67" fmla="*/ 363 h 366"/>
                  <a:gd name="T68" fmla="*/ 4 w 452"/>
                  <a:gd name="T69" fmla="*/ 366 h 366"/>
                  <a:gd name="T70" fmla="*/ 14 w 452"/>
                  <a:gd name="T71" fmla="*/ 360 h 366"/>
                  <a:gd name="T72" fmla="*/ 447 w 452"/>
                  <a:gd name="T73" fmla="*/ 4 h 366"/>
                  <a:gd name="T74" fmla="*/ 447 w 452"/>
                  <a:gd name="T75" fmla="*/ 4 h 366"/>
                  <a:gd name="T76" fmla="*/ 450 w 452"/>
                  <a:gd name="T77" fmla="*/ 2 h 366"/>
                  <a:gd name="T78" fmla="*/ 450 w 452"/>
                  <a:gd name="T79" fmla="*/ 2 h 366"/>
                  <a:gd name="T80" fmla="*/ 452 w 452"/>
                  <a:gd name="T81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2" h="366">
                    <a:moveTo>
                      <a:pt x="53" y="11"/>
                    </a:moveTo>
                    <a:lnTo>
                      <a:pt x="53" y="11"/>
                    </a:lnTo>
                    <a:lnTo>
                      <a:pt x="0" y="361"/>
                    </a:lnTo>
                    <a:lnTo>
                      <a:pt x="0" y="361"/>
                    </a:lnTo>
                    <a:lnTo>
                      <a:pt x="53" y="11"/>
                    </a:lnTo>
                    <a:close/>
                    <a:moveTo>
                      <a:pt x="55" y="7"/>
                    </a:moveTo>
                    <a:lnTo>
                      <a:pt x="53" y="7"/>
                    </a:lnTo>
                    <a:lnTo>
                      <a:pt x="53" y="7"/>
                    </a:lnTo>
                    <a:lnTo>
                      <a:pt x="54" y="7"/>
                    </a:lnTo>
                    <a:lnTo>
                      <a:pt x="55" y="9"/>
                    </a:lnTo>
                    <a:lnTo>
                      <a:pt x="54" y="7"/>
                    </a:lnTo>
                    <a:lnTo>
                      <a:pt x="55" y="7"/>
                    </a:lnTo>
                    <a:close/>
                    <a:moveTo>
                      <a:pt x="447" y="2"/>
                    </a:moveTo>
                    <a:lnTo>
                      <a:pt x="447" y="2"/>
                    </a:lnTo>
                    <a:lnTo>
                      <a:pt x="447" y="0"/>
                    </a:lnTo>
                    <a:lnTo>
                      <a:pt x="447" y="2"/>
                    </a:lnTo>
                    <a:lnTo>
                      <a:pt x="448" y="0"/>
                    </a:lnTo>
                    <a:lnTo>
                      <a:pt x="447" y="2"/>
                    </a:lnTo>
                    <a:close/>
                    <a:moveTo>
                      <a:pt x="452" y="0"/>
                    </a:moveTo>
                    <a:lnTo>
                      <a:pt x="451" y="0"/>
                    </a:lnTo>
                    <a:lnTo>
                      <a:pt x="448" y="0"/>
                    </a:lnTo>
                    <a:lnTo>
                      <a:pt x="448" y="0"/>
                    </a:lnTo>
                    <a:lnTo>
                      <a:pt x="447" y="0"/>
                    </a:lnTo>
                    <a:lnTo>
                      <a:pt x="447" y="2"/>
                    </a:lnTo>
                    <a:lnTo>
                      <a:pt x="447" y="0"/>
                    </a:lnTo>
                    <a:lnTo>
                      <a:pt x="447" y="0"/>
                    </a:lnTo>
                    <a:lnTo>
                      <a:pt x="441" y="0"/>
                    </a:lnTo>
                    <a:lnTo>
                      <a:pt x="57" y="7"/>
                    </a:lnTo>
                    <a:lnTo>
                      <a:pt x="52" y="4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443" y="3"/>
                    </a:lnTo>
                    <a:lnTo>
                      <a:pt x="5" y="363"/>
                    </a:lnTo>
                    <a:lnTo>
                      <a:pt x="4" y="366"/>
                    </a:lnTo>
                    <a:lnTo>
                      <a:pt x="14" y="360"/>
                    </a:lnTo>
                    <a:lnTo>
                      <a:pt x="447" y="4"/>
                    </a:lnTo>
                    <a:lnTo>
                      <a:pt x="447" y="4"/>
                    </a:lnTo>
                    <a:lnTo>
                      <a:pt x="450" y="2"/>
                    </a:lnTo>
                    <a:lnTo>
                      <a:pt x="450" y="2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504"/>
              <p:cNvSpPr>
                <a:spLocks noEditPoints="1"/>
              </p:cNvSpPr>
              <p:nvPr/>
            </p:nvSpPr>
            <p:spPr bwMode="auto">
              <a:xfrm>
                <a:off x="3191" y="3757"/>
                <a:ext cx="452" cy="366"/>
              </a:xfrm>
              <a:custGeom>
                <a:avLst/>
                <a:gdLst>
                  <a:gd name="T0" fmla="*/ 53 w 452"/>
                  <a:gd name="T1" fmla="*/ 11 h 366"/>
                  <a:gd name="T2" fmla="*/ 53 w 452"/>
                  <a:gd name="T3" fmla="*/ 11 h 366"/>
                  <a:gd name="T4" fmla="*/ 0 w 452"/>
                  <a:gd name="T5" fmla="*/ 361 h 366"/>
                  <a:gd name="T6" fmla="*/ 0 w 452"/>
                  <a:gd name="T7" fmla="*/ 361 h 366"/>
                  <a:gd name="T8" fmla="*/ 53 w 452"/>
                  <a:gd name="T9" fmla="*/ 11 h 366"/>
                  <a:gd name="T10" fmla="*/ 55 w 452"/>
                  <a:gd name="T11" fmla="*/ 7 h 366"/>
                  <a:gd name="T12" fmla="*/ 53 w 452"/>
                  <a:gd name="T13" fmla="*/ 7 h 366"/>
                  <a:gd name="T14" fmla="*/ 53 w 452"/>
                  <a:gd name="T15" fmla="*/ 7 h 366"/>
                  <a:gd name="T16" fmla="*/ 54 w 452"/>
                  <a:gd name="T17" fmla="*/ 7 h 366"/>
                  <a:gd name="T18" fmla="*/ 55 w 452"/>
                  <a:gd name="T19" fmla="*/ 9 h 366"/>
                  <a:gd name="T20" fmla="*/ 54 w 452"/>
                  <a:gd name="T21" fmla="*/ 7 h 366"/>
                  <a:gd name="T22" fmla="*/ 55 w 452"/>
                  <a:gd name="T23" fmla="*/ 7 h 366"/>
                  <a:gd name="T24" fmla="*/ 447 w 452"/>
                  <a:gd name="T25" fmla="*/ 2 h 366"/>
                  <a:gd name="T26" fmla="*/ 447 w 452"/>
                  <a:gd name="T27" fmla="*/ 2 h 366"/>
                  <a:gd name="T28" fmla="*/ 447 w 452"/>
                  <a:gd name="T29" fmla="*/ 0 h 366"/>
                  <a:gd name="T30" fmla="*/ 447 w 452"/>
                  <a:gd name="T31" fmla="*/ 2 h 366"/>
                  <a:gd name="T32" fmla="*/ 448 w 452"/>
                  <a:gd name="T33" fmla="*/ 0 h 366"/>
                  <a:gd name="T34" fmla="*/ 447 w 452"/>
                  <a:gd name="T35" fmla="*/ 2 h 366"/>
                  <a:gd name="T36" fmla="*/ 452 w 452"/>
                  <a:gd name="T37" fmla="*/ 0 h 366"/>
                  <a:gd name="T38" fmla="*/ 451 w 452"/>
                  <a:gd name="T39" fmla="*/ 0 h 366"/>
                  <a:gd name="T40" fmla="*/ 448 w 452"/>
                  <a:gd name="T41" fmla="*/ 0 h 366"/>
                  <a:gd name="T42" fmla="*/ 448 w 452"/>
                  <a:gd name="T43" fmla="*/ 0 h 366"/>
                  <a:gd name="T44" fmla="*/ 447 w 452"/>
                  <a:gd name="T45" fmla="*/ 0 h 366"/>
                  <a:gd name="T46" fmla="*/ 447 w 452"/>
                  <a:gd name="T47" fmla="*/ 2 h 366"/>
                  <a:gd name="T48" fmla="*/ 447 w 452"/>
                  <a:gd name="T49" fmla="*/ 0 h 366"/>
                  <a:gd name="T50" fmla="*/ 447 w 452"/>
                  <a:gd name="T51" fmla="*/ 0 h 366"/>
                  <a:gd name="T52" fmla="*/ 441 w 452"/>
                  <a:gd name="T53" fmla="*/ 0 h 366"/>
                  <a:gd name="T54" fmla="*/ 57 w 452"/>
                  <a:gd name="T55" fmla="*/ 7 h 366"/>
                  <a:gd name="T56" fmla="*/ 52 w 452"/>
                  <a:gd name="T57" fmla="*/ 44 h 366"/>
                  <a:gd name="T58" fmla="*/ 56 w 452"/>
                  <a:gd name="T59" fmla="*/ 10 h 366"/>
                  <a:gd name="T60" fmla="*/ 56 w 452"/>
                  <a:gd name="T61" fmla="*/ 10 h 366"/>
                  <a:gd name="T62" fmla="*/ 56 w 452"/>
                  <a:gd name="T63" fmla="*/ 10 h 366"/>
                  <a:gd name="T64" fmla="*/ 443 w 452"/>
                  <a:gd name="T65" fmla="*/ 3 h 366"/>
                  <a:gd name="T66" fmla="*/ 5 w 452"/>
                  <a:gd name="T67" fmla="*/ 363 h 366"/>
                  <a:gd name="T68" fmla="*/ 4 w 452"/>
                  <a:gd name="T69" fmla="*/ 366 h 366"/>
                  <a:gd name="T70" fmla="*/ 14 w 452"/>
                  <a:gd name="T71" fmla="*/ 360 h 366"/>
                  <a:gd name="T72" fmla="*/ 447 w 452"/>
                  <a:gd name="T73" fmla="*/ 4 h 366"/>
                  <a:gd name="T74" fmla="*/ 447 w 452"/>
                  <a:gd name="T75" fmla="*/ 4 h 366"/>
                  <a:gd name="T76" fmla="*/ 450 w 452"/>
                  <a:gd name="T77" fmla="*/ 2 h 366"/>
                  <a:gd name="T78" fmla="*/ 450 w 452"/>
                  <a:gd name="T79" fmla="*/ 2 h 366"/>
                  <a:gd name="T80" fmla="*/ 452 w 452"/>
                  <a:gd name="T81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2" h="366">
                    <a:moveTo>
                      <a:pt x="53" y="11"/>
                    </a:moveTo>
                    <a:lnTo>
                      <a:pt x="53" y="11"/>
                    </a:lnTo>
                    <a:lnTo>
                      <a:pt x="0" y="361"/>
                    </a:lnTo>
                    <a:lnTo>
                      <a:pt x="0" y="361"/>
                    </a:lnTo>
                    <a:lnTo>
                      <a:pt x="53" y="11"/>
                    </a:lnTo>
                    <a:moveTo>
                      <a:pt x="55" y="7"/>
                    </a:moveTo>
                    <a:lnTo>
                      <a:pt x="53" y="7"/>
                    </a:lnTo>
                    <a:lnTo>
                      <a:pt x="53" y="7"/>
                    </a:lnTo>
                    <a:lnTo>
                      <a:pt x="54" y="7"/>
                    </a:lnTo>
                    <a:lnTo>
                      <a:pt x="55" y="9"/>
                    </a:lnTo>
                    <a:lnTo>
                      <a:pt x="54" y="7"/>
                    </a:lnTo>
                    <a:lnTo>
                      <a:pt x="55" y="7"/>
                    </a:lnTo>
                    <a:moveTo>
                      <a:pt x="447" y="2"/>
                    </a:moveTo>
                    <a:lnTo>
                      <a:pt x="447" y="2"/>
                    </a:lnTo>
                    <a:lnTo>
                      <a:pt x="447" y="0"/>
                    </a:lnTo>
                    <a:lnTo>
                      <a:pt x="447" y="2"/>
                    </a:lnTo>
                    <a:lnTo>
                      <a:pt x="448" y="0"/>
                    </a:lnTo>
                    <a:lnTo>
                      <a:pt x="447" y="2"/>
                    </a:lnTo>
                    <a:moveTo>
                      <a:pt x="452" y="0"/>
                    </a:moveTo>
                    <a:lnTo>
                      <a:pt x="451" y="0"/>
                    </a:lnTo>
                    <a:lnTo>
                      <a:pt x="448" y="0"/>
                    </a:lnTo>
                    <a:lnTo>
                      <a:pt x="448" y="0"/>
                    </a:lnTo>
                    <a:lnTo>
                      <a:pt x="447" y="0"/>
                    </a:lnTo>
                    <a:lnTo>
                      <a:pt x="447" y="2"/>
                    </a:lnTo>
                    <a:lnTo>
                      <a:pt x="447" y="0"/>
                    </a:lnTo>
                    <a:lnTo>
                      <a:pt x="447" y="0"/>
                    </a:lnTo>
                    <a:lnTo>
                      <a:pt x="441" y="0"/>
                    </a:lnTo>
                    <a:lnTo>
                      <a:pt x="57" y="7"/>
                    </a:lnTo>
                    <a:lnTo>
                      <a:pt x="52" y="4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443" y="3"/>
                    </a:lnTo>
                    <a:lnTo>
                      <a:pt x="5" y="363"/>
                    </a:lnTo>
                    <a:lnTo>
                      <a:pt x="4" y="366"/>
                    </a:lnTo>
                    <a:lnTo>
                      <a:pt x="14" y="360"/>
                    </a:lnTo>
                    <a:lnTo>
                      <a:pt x="447" y="4"/>
                    </a:lnTo>
                    <a:lnTo>
                      <a:pt x="447" y="4"/>
                    </a:lnTo>
                    <a:lnTo>
                      <a:pt x="450" y="2"/>
                    </a:lnTo>
                    <a:lnTo>
                      <a:pt x="450" y="2"/>
                    </a:lnTo>
                    <a:lnTo>
                      <a:pt x="45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505"/>
              <p:cNvSpPr>
                <a:spLocks noEditPoints="1"/>
              </p:cNvSpPr>
              <p:nvPr/>
            </p:nvSpPr>
            <p:spPr bwMode="auto">
              <a:xfrm>
                <a:off x="3193" y="3847"/>
                <a:ext cx="527" cy="624"/>
              </a:xfrm>
              <a:custGeom>
                <a:avLst/>
                <a:gdLst>
                  <a:gd name="T0" fmla="*/ 338 w 527"/>
                  <a:gd name="T1" fmla="*/ 622 h 624"/>
                  <a:gd name="T2" fmla="*/ 338 w 527"/>
                  <a:gd name="T3" fmla="*/ 622 h 624"/>
                  <a:gd name="T4" fmla="*/ 338 w 527"/>
                  <a:gd name="T5" fmla="*/ 622 h 624"/>
                  <a:gd name="T6" fmla="*/ 340 w 527"/>
                  <a:gd name="T7" fmla="*/ 624 h 624"/>
                  <a:gd name="T8" fmla="*/ 340 w 527"/>
                  <a:gd name="T9" fmla="*/ 623 h 624"/>
                  <a:gd name="T10" fmla="*/ 340 w 527"/>
                  <a:gd name="T11" fmla="*/ 622 h 624"/>
                  <a:gd name="T12" fmla="*/ 338 w 527"/>
                  <a:gd name="T13" fmla="*/ 622 h 624"/>
                  <a:gd name="T14" fmla="*/ 0 w 527"/>
                  <a:gd name="T15" fmla="*/ 282 h 624"/>
                  <a:gd name="T16" fmla="*/ 0 w 527"/>
                  <a:gd name="T17" fmla="*/ 282 h 624"/>
                  <a:gd name="T18" fmla="*/ 334 w 527"/>
                  <a:gd name="T19" fmla="*/ 618 h 624"/>
                  <a:gd name="T20" fmla="*/ 334 w 527"/>
                  <a:gd name="T21" fmla="*/ 618 h 624"/>
                  <a:gd name="T22" fmla="*/ 0 w 527"/>
                  <a:gd name="T23" fmla="*/ 282 h 624"/>
                  <a:gd name="T24" fmla="*/ 524 w 527"/>
                  <a:gd name="T25" fmla="*/ 3 h 624"/>
                  <a:gd name="T26" fmla="*/ 522 w 527"/>
                  <a:gd name="T27" fmla="*/ 3 h 624"/>
                  <a:gd name="T28" fmla="*/ 524 w 527"/>
                  <a:gd name="T29" fmla="*/ 3 h 624"/>
                  <a:gd name="T30" fmla="*/ 527 w 527"/>
                  <a:gd name="T31" fmla="*/ 0 h 624"/>
                  <a:gd name="T32" fmla="*/ 525 w 527"/>
                  <a:gd name="T33" fmla="*/ 1 h 624"/>
                  <a:gd name="T34" fmla="*/ 523 w 527"/>
                  <a:gd name="T35" fmla="*/ 1 h 624"/>
                  <a:gd name="T36" fmla="*/ 521 w 527"/>
                  <a:gd name="T37" fmla="*/ 3 h 624"/>
                  <a:gd name="T38" fmla="*/ 521 w 527"/>
                  <a:gd name="T39" fmla="*/ 3 h 624"/>
                  <a:gd name="T40" fmla="*/ 12 w 527"/>
                  <a:gd name="T41" fmla="*/ 270 h 624"/>
                  <a:gd name="T42" fmla="*/ 2 w 527"/>
                  <a:gd name="T43" fmla="*/ 276 h 624"/>
                  <a:gd name="T44" fmla="*/ 1 w 527"/>
                  <a:gd name="T45" fmla="*/ 278 h 624"/>
                  <a:gd name="T46" fmla="*/ 2 w 527"/>
                  <a:gd name="T47" fmla="*/ 278 h 624"/>
                  <a:gd name="T48" fmla="*/ 1 w 527"/>
                  <a:gd name="T49" fmla="*/ 279 h 624"/>
                  <a:gd name="T50" fmla="*/ 2 w 527"/>
                  <a:gd name="T51" fmla="*/ 280 h 624"/>
                  <a:gd name="T52" fmla="*/ 418 w 527"/>
                  <a:gd name="T53" fmla="*/ 61 h 624"/>
                  <a:gd name="T54" fmla="*/ 521 w 527"/>
                  <a:gd name="T55" fmla="*/ 6 h 624"/>
                  <a:gd name="T56" fmla="*/ 521 w 527"/>
                  <a:gd name="T57" fmla="*/ 6 h 624"/>
                  <a:gd name="T58" fmla="*/ 521 w 527"/>
                  <a:gd name="T59" fmla="*/ 7 h 624"/>
                  <a:gd name="T60" fmla="*/ 338 w 527"/>
                  <a:gd name="T61" fmla="*/ 617 h 624"/>
                  <a:gd name="T62" fmla="*/ 246 w 527"/>
                  <a:gd name="T63" fmla="*/ 525 h 624"/>
                  <a:gd name="T64" fmla="*/ 340 w 527"/>
                  <a:gd name="T65" fmla="*/ 620 h 624"/>
                  <a:gd name="T66" fmla="*/ 341 w 527"/>
                  <a:gd name="T67" fmla="*/ 620 h 624"/>
                  <a:gd name="T68" fmla="*/ 341 w 527"/>
                  <a:gd name="T69" fmla="*/ 620 h 624"/>
                  <a:gd name="T70" fmla="*/ 341 w 527"/>
                  <a:gd name="T71" fmla="*/ 619 h 624"/>
                  <a:gd name="T72" fmla="*/ 341 w 527"/>
                  <a:gd name="T73" fmla="*/ 619 h 624"/>
                  <a:gd name="T74" fmla="*/ 524 w 527"/>
                  <a:gd name="T75" fmla="*/ 9 h 624"/>
                  <a:gd name="T76" fmla="*/ 525 w 527"/>
                  <a:gd name="T77" fmla="*/ 5 h 624"/>
                  <a:gd name="T78" fmla="*/ 525 w 527"/>
                  <a:gd name="T79" fmla="*/ 4 h 624"/>
                  <a:gd name="T80" fmla="*/ 526 w 527"/>
                  <a:gd name="T81" fmla="*/ 3 h 624"/>
                  <a:gd name="T82" fmla="*/ 527 w 527"/>
                  <a:gd name="T83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27" h="624">
                    <a:moveTo>
                      <a:pt x="338" y="622"/>
                    </a:moveTo>
                    <a:lnTo>
                      <a:pt x="338" y="622"/>
                    </a:lnTo>
                    <a:lnTo>
                      <a:pt x="338" y="622"/>
                    </a:lnTo>
                    <a:lnTo>
                      <a:pt x="340" y="624"/>
                    </a:lnTo>
                    <a:lnTo>
                      <a:pt x="340" y="623"/>
                    </a:lnTo>
                    <a:lnTo>
                      <a:pt x="340" y="622"/>
                    </a:lnTo>
                    <a:lnTo>
                      <a:pt x="338" y="622"/>
                    </a:lnTo>
                    <a:close/>
                    <a:moveTo>
                      <a:pt x="0" y="282"/>
                    </a:moveTo>
                    <a:lnTo>
                      <a:pt x="0" y="282"/>
                    </a:lnTo>
                    <a:lnTo>
                      <a:pt x="334" y="618"/>
                    </a:lnTo>
                    <a:lnTo>
                      <a:pt x="334" y="618"/>
                    </a:lnTo>
                    <a:lnTo>
                      <a:pt x="0" y="282"/>
                    </a:lnTo>
                    <a:close/>
                    <a:moveTo>
                      <a:pt x="524" y="3"/>
                    </a:moveTo>
                    <a:lnTo>
                      <a:pt x="522" y="3"/>
                    </a:lnTo>
                    <a:lnTo>
                      <a:pt x="524" y="3"/>
                    </a:lnTo>
                    <a:close/>
                    <a:moveTo>
                      <a:pt x="527" y="0"/>
                    </a:moveTo>
                    <a:lnTo>
                      <a:pt x="525" y="1"/>
                    </a:lnTo>
                    <a:lnTo>
                      <a:pt x="523" y="1"/>
                    </a:lnTo>
                    <a:lnTo>
                      <a:pt x="521" y="3"/>
                    </a:lnTo>
                    <a:lnTo>
                      <a:pt x="521" y="3"/>
                    </a:lnTo>
                    <a:lnTo>
                      <a:pt x="12" y="270"/>
                    </a:lnTo>
                    <a:lnTo>
                      <a:pt x="2" y="276"/>
                    </a:lnTo>
                    <a:lnTo>
                      <a:pt x="1" y="278"/>
                    </a:lnTo>
                    <a:lnTo>
                      <a:pt x="2" y="278"/>
                    </a:lnTo>
                    <a:lnTo>
                      <a:pt x="1" y="279"/>
                    </a:lnTo>
                    <a:lnTo>
                      <a:pt x="2" y="280"/>
                    </a:lnTo>
                    <a:lnTo>
                      <a:pt x="418" y="61"/>
                    </a:lnTo>
                    <a:lnTo>
                      <a:pt x="521" y="6"/>
                    </a:lnTo>
                    <a:lnTo>
                      <a:pt x="521" y="6"/>
                    </a:lnTo>
                    <a:lnTo>
                      <a:pt x="521" y="7"/>
                    </a:lnTo>
                    <a:lnTo>
                      <a:pt x="338" y="617"/>
                    </a:lnTo>
                    <a:lnTo>
                      <a:pt x="246" y="525"/>
                    </a:lnTo>
                    <a:lnTo>
                      <a:pt x="340" y="620"/>
                    </a:lnTo>
                    <a:lnTo>
                      <a:pt x="341" y="620"/>
                    </a:lnTo>
                    <a:lnTo>
                      <a:pt x="341" y="620"/>
                    </a:lnTo>
                    <a:lnTo>
                      <a:pt x="341" y="619"/>
                    </a:lnTo>
                    <a:lnTo>
                      <a:pt x="341" y="619"/>
                    </a:lnTo>
                    <a:lnTo>
                      <a:pt x="524" y="9"/>
                    </a:lnTo>
                    <a:lnTo>
                      <a:pt x="525" y="5"/>
                    </a:lnTo>
                    <a:lnTo>
                      <a:pt x="525" y="4"/>
                    </a:lnTo>
                    <a:lnTo>
                      <a:pt x="526" y="3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506"/>
              <p:cNvSpPr>
                <a:spLocks noEditPoints="1"/>
              </p:cNvSpPr>
              <p:nvPr/>
            </p:nvSpPr>
            <p:spPr bwMode="auto">
              <a:xfrm>
                <a:off x="3193" y="3847"/>
                <a:ext cx="527" cy="624"/>
              </a:xfrm>
              <a:custGeom>
                <a:avLst/>
                <a:gdLst>
                  <a:gd name="T0" fmla="*/ 338 w 527"/>
                  <a:gd name="T1" fmla="*/ 622 h 624"/>
                  <a:gd name="T2" fmla="*/ 338 w 527"/>
                  <a:gd name="T3" fmla="*/ 622 h 624"/>
                  <a:gd name="T4" fmla="*/ 338 w 527"/>
                  <a:gd name="T5" fmla="*/ 622 h 624"/>
                  <a:gd name="T6" fmla="*/ 340 w 527"/>
                  <a:gd name="T7" fmla="*/ 624 h 624"/>
                  <a:gd name="T8" fmla="*/ 340 w 527"/>
                  <a:gd name="T9" fmla="*/ 623 h 624"/>
                  <a:gd name="T10" fmla="*/ 340 w 527"/>
                  <a:gd name="T11" fmla="*/ 622 h 624"/>
                  <a:gd name="T12" fmla="*/ 338 w 527"/>
                  <a:gd name="T13" fmla="*/ 622 h 624"/>
                  <a:gd name="T14" fmla="*/ 0 w 527"/>
                  <a:gd name="T15" fmla="*/ 282 h 624"/>
                  <a:gd name="T16" fmla="*/ 0 w 527"/>
                  <a:gd name="T17" fmla="*/ 282 h 624"/>
                  <a:gd name="T18" fmla="*/ 334 w 527"/>
                  <a:gd name="T19" fmla="*/ 618 h 624"/>
                  <a:gd name="T20" fmla="*/ 334 w 527"/>
                  <a:gd name="T21" fmla="*/ 618 h 624"/>
                  <a:gd name="T22" fmla="*/ 0 w 527"/>
                  <a:gd name="T23" fmla="*/ 282 h 624"/>
                  <a:gd name="T24" fmla="*/ 524 w 527"/>
                  <a:gd name="T25" fmla="*/ 3 h 624"/>
                  <a:gd name="T26" fmla="*/ 522 w 527"/>
                  <a:gd name="T27" fmla="*/ 3 h 624"/>
                  <a:gd name="T28" fmla="*/ 524 w 527"/>
                  <a:gd name="T29" fmla="*/ 3 h 624"/>
                  <a:gd name="T30" fmla="*/ 527 w 527"/>
                  <a:gd name="T31" fmla="*/ 0 h 624"/>
                  <a:gd name="T32" fmla="*/ 525 w 527"/>
                  <a:gd name="T33" fmla="*/ 1 h 624"/>
                  <a:gd name="T34" fmla="*/ 523 w 527"/>
                  <a:gd name="T35" fmla="*/ 1 h 624"/>
                  <a:gd name="T36" fmla="*/ 521 w 527"/>
                  <a:gd name="T37" fmla="*/ 3 h 624"/>
                  <a:gd name="T38" fmla="*/ 521 w 527"/>
                  <a:gd name="T39" fmla="*/ 3 h 624"/>
                  <a:gd name="T40" fmla="*/ 12 w 527"/>
                  <a:gd name="T41" fmla="*/ 270 h 624"/>
                  <a:gd name="T42" fmla="*/ 2 w 527"/>
                  <a:gd name="T43" fmla="*/ 276 h 624"/>
                  <a:gd name="T44" fmla="*/ 1 w 527"/>
                  <a:gd name="T45" fmla="*/ 278 h 624"/>
                  <a:gd name="T46" fmla="*/ 2 w 527"/>
                  <a:gd name="T47" fmla="*/ 278 h 624"/>
                  <a:gd name="T48" fmla="*/ 1 w 527"/>
                  <a:gd name="T49" fmla="*/ 279 h 624"/>
                  <a:gd name="T50" fmla="*/ 2 w 527"/>
                  <a:gd name="T51" fmla="*/ 280 h 624"/>
                  <a:gd name="T52" fmla="*/ 418 w 527"/>
                  <a:gd name="T53" fmla="*/ 61 h 624"/>
                  <a:gd name="T54" fmla="*/ 521 w 527"/>
                  <a:gd name="T55" fmla="*/ 6 h 624"/>
                  <a:gd name="T56" fmla="*/ 521 w 527"/>
                  <a:gd name="T57" fmla="*/ 6 h 624"/>
                  <a:gd name="T58" fmla="*/ 521 w 527"/>
                  <a:gd name="T59" fmla="*/ 7 h 624"/>
                  <a:gd name="T60" fmla="*/ 338 w 527"/>
                  <a:gd name="T61" fmla="*/ 617 h 624"/>
                  <a:gd name="T62" fmla="*/ 246 w 527"/>
                  <a:gd name="T63" fmla="*/ 525 h 624"/>
                  <a:gd name="T64" fmla="*/ 340 w 527"/>
                  <a:gd name="T65" fmla="*/ 620 h 624"/>
                  <a:gd name="T66" fmla="*/ 341 w 527"/>
                  <a:gd name="T67" fmla="*/ 620 h 624"/>
                  <a:gd name="T68" fmla="*/ 341 w 527"/>
                  <a:gd name="T69" fmla="*/ 620 h 624"/>
                  <a:gd name="T70" fmla="*/ 341 w 527"/>
                  <a:gd name="T71" fmla="*/ 619 h 624"/>
                  <a:gd name="T72" fmla="*/ 341 w 527"/>
                  <a:gd name="T73" fmla="*/ 619 h 624"/>
                  <a:gd name="T74" fmla="*/ 524 w 527"/>
                  <a:gd name="T75" fmla="*/ 9 h 624"/>
                  <a:gd name="T76" fmla="*/ 525 w 527"/>
                  <a:gd name="T77" fmla="*/ 5 h 624"/>
                  <a:gd name="T78" fmla="*/ 525 w 527"/>
                  <a:gd name="T79" fmla="*/ 4 h 624"/>
                  <a:gd name="T80" fmla="*/ 526 w 527"/>
                  <a:gd name="T81" fmla="*/ 3 h 624"/>
                  <a:gd name="T82" fmla="*/ 527 w 527"/>
                  <a:gd name="T83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27" h="624">
                    <a:moveTo>
                      <a:pt x="338" y="622"/>
                    </a:moveTo>
                    <a:lnTo>
                      <a:pt x="338" y="622"/>
                    </a:lnTo>
                    <a:lnTo>
                      <a:pt x="338" y="622"/>
                    </a:lnTo>
                    <a:lnTo>
                      <a:pt x="340" y="624"/>
                    </a:lnTo>
                    <a:lnTo>
                      <a:pt x="340" y="623"/>
                    </a:lnTo>
                    <a:lnTo>
                      <a:pt x="340" y="622"/>
                    </a:lnTo>
                    <a:lnTo>
                      <a:pt x="338" y="622"/>
                    </a:lnTo>
                    <a:moveTo>
                      <a:pt x="0" y="282"/>
                    </a:moveTo>
                    <a:lnTo>
                      <a:pt x="0" y="282"/>
                    </a:lnTo>
                    <a:lnTo>
                      <a:pt x="334" y="618"/>
                    </a:lnTo>
                    <a:lnTo>
                      <a:pt x="334" y="618"/>
                    </a:lnTo>
                    <a:lnTo>
                      <a:pt x="0" y="282"/>
                    </a:lnTo>
                    <a:moveTo>
                      <a:pt x="524" y="3"/>
                    </a:moveTo>
                    <a:lnTo>
                      <a:pt x="522" y="3"/>
                    </a:lnTo>
                    <a:lnTo>
                      <a:pt x="524" y="3"/>
                    </a:lnTo>
                    <a:moveTo>
                      <a:pt x="527" y="0"/>
                    </a:moveTo>
                    <a:lnTo>
                      <a:pt x="525" y="1"/>
                    </a:lnTo>
                    <a:lnTo>
                      <a:pt x="523" y="1"/>
                    </a:lnTo>
                    <a:lnTo>
                      <a:pt x="521" y="3"/>
                    </a:lnTo>
                    <a:lnTo>
                      <a:pt x="521" y="3"/>
                    </a:lnTo>
                    <a:lnTo>
                      <a:pt x="12" y="270"/>
                    </a:lnTo>
                    <a:lnTo>
                      <a:pt x="2" y="276"/>
                    </a:lnTo>
                    <a:lnTo>
                      <a:pt x="1" y="278"/>
                    </a:lnTo>
                    <a:lnTo>
                      <a:pt x="2" y="278"/>
                    </a:lnTo>
                    <a:lnTo>
                      <a:pt x="1" y="279"/>
                    </a:lnTo>
                    <a:lnTo>
                      <a:pt x="2" y="280"/>
                    </a:lnTo>
                    <a:lnTo>
                      <a:pt x="418" y="61"/>
                    </a:lnTo>
                    <a:lnTo>
                      <a:pt x="521" y="6"/>
                    </a:lnTo>
                    <a:lnTo>
                      <a:pt x="521" y="6"/>
                    </a:lnTo>
                    <a:lnTo>
                      <a:pt x="521" y="7"/>
                    </a:lnTo>
                    <a:lnTo>
                      <a:pt x="338" y="617"/>
                    </a:lnTo>
                    <a:lnTo>
                      <a:pt x="246" y="525"/>
                    </a:lnTo>
                    <a:lnTo>
                      <a:pt x="340" y="620"/>
                    </a:lnTo>
                    <a:lnTo>
                      <a:pt x="341" y="620"/>
                    </a:lnTo>
                    <a:lnTo>
                      <a:pt x="341" y="620"/>
                    </a:lnTo>
                    <a:lnTo>
                      <a:pt x="341" y="619"/>
                    </a:lnTo>
                    <a:lnTo>
                      <a:pt x="341" y="619"/>
                    </a:lnTo>
                    <a:lnTo>
                      <a:pt x="524" y="9"/>
                    </a:lnTo>
                    <a:lnTo>
                      <a:pt x="525" y="5"/>
                    </a:lnTo>
                    <a:lnTo>
                      <a:pt x="525" y="4"/>
                    </a:lnTo>
                    <a:lnTo>
                      <a:pt x="526" y="3"/>
                    </a:lnTo>
                    <a:lnTo>
                      <a:pt x="5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507"/>
              <p:cNvSpPr>
                <a:spLocks noEditPoints="1"/>
              </p:cNvSpPr>
              <p:nvPr/>
            </p:nvSpPr>
            <p:spPr bwMode="auto">
              <a:xfrm>
                <a:off x="3115" y="3763"/>
                <a:ext cx="133" cy="372"/>
              </a:xfrm>
              <a:custGeom>
                <a:avLst/>
                <a:gdLst>
                  <a:gd name="T0" fmla="*/ 77 w 133"/>
                  <a:gd name="T1" fmla="*/ 366 h 372"/>
                  <a:gd name="T2" fmla="*/ 76 w 133"/>
                  <a:gd name="T3" fmla="*/ 368 h 372"/>
                  <a:gd name="T4" fmla="*/ 77 w 133"/>
                  <a:gd name="T5" fmla="*/ 372 h 372"/>
                  <a:gd name="T6" fmla="*/ 78 w 133"/>
                  <a:gd name="T7" fmla="*/ 366 h 372"/>
                  <a:gd name="T8" fmla="*/ 78 w 133"/>
                  <a:gd name="T9" fmla="*/ 366 h 372"/>
                  <a:gd name="T10" fmla="*/ 77 w 133"/>
                  <a:gd name="T11" fmla="*/ 366 h 372"/>
                  <a:gd name="T12" fmla="*/ 2 w 133"/>
                  <a:gd name="T13" fmla="*/ 53 h 372"/>
                  <a:gd name="T14" fmla="*/ 2 w 133"/>
                  <a:gd name="T15" fmla="*/ 53 h 372"/>
                  <a:gd name="T16" fmla="*/ 2 w 133"/>
                  <a:gd name="T17" fmla="*/ 53 h 372"/>
                  <a:gd name="T18" fmla="*/ 75 w 133"/>
                  <a:gd name="T19" fmla="*/ 361 h 372"/>
                  <a:gd name="T20" fmla="*/ 75 w 133"/>
                  <a:gd name="T21" fmla="*/ 361 h 372"/>
                  <a:gd name="T22" fmla="*/ 2 w 133"/>
                  <a:gd name="T23" fmla="*/ 53 h 372"/>
                  <a:gd name="T24" fmla="*/ 1 w 133"/>
                  <a:gd name="T25" fmla="*/ 48 h 372"/>
                  <a:gd name="T26" fmla="*/ 0 w 133"/>
                  <a:gd name="T27" fmla="*/ 48 h 372"/>
                  <a:gd name="T28" fmla="*/ 0 w 133"/>
                  <a:gd name="T29" fmla="*/ 49 h 372"/>
                  <a:gd name="T30" fmla="*/ 1 w 133"/>
                  <a:gd name="T31" fmla="*/ 49 h 372"/>
                  <a:gd name="T32" fmla="*/ 1 w 133"/>
                  <a:gd name="T33" fmla="*/ 48 h 372"/>
                  <a:gd name="T34" fmla="*/ 131 w 133"/>
                  <a:gd name="T35" fmla="*/ 3 h 372"/>
                  <a:gd name="T36" fmla="*/ 132 w 133"/>
                  <a:gd name="T37" fmla="*/ 3 h 372"/>
                  <a:gd name="T38" fmla="*/ 131 w 133"/>
                  <a:gd name="T39" fmla="*/ 3 h 372"/>
                  <a:gd name="T40" fmla="*/ 133 w 133"/>
                  <a:gd name="T41" fmla="*/ 0 h 372"/>
                  <a:gd name="T42" fmla="*/ 132 w 133"/>
                  <a:gd name="T43" fmla="*/ 0 h 372"/>
                  <a:gd name="T44" fmla="*/ 131 w 133"/>
                  <a:gd name="T45" fmla="*/ 1 h 372"/>
                  <a:gd name="T46" fmla="*/ 130 w 133"/>
                  <a:gd name="T47" fmla="*/ 1 h 372"/>
                  <a:gd name="T48" fmla="*/ 131 w 133"/>
                  <a:gd name="T49" fmla="*/ 3 h 372"/>
                  <a:gd name="T50" fmla="*/ 130 w 133"/>
                  <a:gd name="T51" fmla="*/ 1 h 372"/>
                  <a:gd name="T52" fmla="*/ 129 w 133"/>
                  <a:gd name="T53" fmla="*/ 1 h 372"/>
                  <a:gd name="T54" fmla="*/ 126 w 133"/>
                  <a:gd name="T55" fmla="*/ 3 h 372"/>
                  <a:gd name="T56" fmla="*/ 4 w 133"/>
                  <a:gd name="T57" fmla="*/ 47 h 372"/>
                  <a:gd name="T58" fmla="*/ 40 w 133"/>
                  <a:gd name="T59" fmla="*/ 200 h 372"/>
                  <a:gd name="T60" fmla="*/ 4 w 133"/>
                  <a:gd name="T61" fmla="*/ 50 h 372"/>
                  <a:gd name="T62" fmla="*/ 101 w 133"/>
                  <a:gd name="T63" fmla="*/ 15 h 372"/>
                  <a:gd name="T64" fmla="*/ 129 w 133"/>
                  <a:gd name="T65" fmla="*/ 5 h 372"/>
                  <a:gd name="T66" fmla="*/ 129 w 133"/>
                  <a:gd name="T67" fmla="*/ 5 h 372"/>
                  <a:gd name="T68" fmla="*/ 76 w 133"/>
                  <a:gd name="T69" fmla="*/ 355 h 372"/>
                  <a:gd name="T70" fmla="*/ 78 w 133"/>
                  <a:gd name="T71" fmla="*/ 360 h 372"/>
                  <a:gd name="T72" fmla="*/ 79 w 133"/>
                  <a:gd name="T73" fmla="*/ 359 h 372"/>
                  <a:gd name="T74" fmla="*/ 128 w 133"/>
                  <a:gd name="T75" fmla="*/ 38 h 372"/>
                  <a:gd name="T76" fmla="*/ 133 w 133"/>
                  <a:gd name="T77" fmla="*/ 1 h 372"/>
                  <a:gd name="T78" fmla="*/ 133 w 133"/>
                  <a:gd name="T79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3" h="372">
                    <a:moveTo>
                      <a:pt x="77" y="366"/>
                    </a:moveTo>
                    <a:lnTo>
                      <a:pt x="76" y="368"/>
                    </a:lnTo>
                    <a:lnTo>
                      <a:pt x="77" y="372"/>
                    </a:lnTo>
                    <a:lnTo>
                      <a:pt x="78" y="366"/>
                    </a:lnTo>
                    <a:lnTo>
                      <a:pt x="78" y="366"/>
                    </a:lnTo>
                    <a:lnTo>
                      <a:pt x="77" y="366"/>
                    </a:lnTo>
                    <a:close/>
                    <a:moveTo>
                      <a:pt x="2" y="53"/>
                    </a:moveTo>
                    <a:lnTo>
                      <a:pt x="2" y="53"/>
                    </a:lnTo>
                    <a:lnTo>
                      <a:pt x="2" y="53"/>
                    </a:lnTo>
                    <a:lnTo>
                      <a:pt x="75" y="361"/>
                    </a:lnTo>
                    <a:lnTo>
                      <a:pt x="75" y="361"/>
                    </a:lnTo>
                    <a:lnTo>
                      <a:pt x="2" y="53"/>
                    </a:lnTo>
                    <a:close/>
                    <a:moveTo>
                      <a:pt x="1" y="48"/>
                    </a:moveTo>
                    <a:lnTo>
                      <a:pt x="0" y="48"/>
                    </a:lnTo>
                    <a:lnTo>
                      <a:pt x="0" y="49"/>
                    </a:lnTo>
                    <a:lnTo>
                      <a:pt x="1" y="49"/>
                    </a:lnTo>
                    <a:lnTo>
                      <a:pt x="1" y="48"/>
                    </a:lnTo>
                    <a:close/>
                    <a:moveTo>
                      <a:pt x="131" y="3"/>
                    </a:moveTo>
                    <a:lnTo>
                      <a:pt x="132" y="3"/>
                    </a:lnTo>
                    <a:lnTo>
                      <a:pt x="131" y="3"/>
                    </a:lnTo>
                    <a:close/>
                    <a:moveTo>
                      <a:pt x="133" y="0"/>
                    </a:moveTo>
                    <a:lnTo>
                      <a:pt x="132" y="0"/>
                    </a:lnTo>
                    <a:lnTo>
                      <a:pt x="131" y="1"/>
                    </a:lnTo>
                    <a:lnTo>
                      <a:pt x="130" y="1"/>
                    </a:lnTo>
                    <a:lnTo>
                      <a:pt x="131" y="3"/>
                    </a:lnTo>
                    <a:lnTo>
                      <a:pt x="130" y="1"/>
                    </a:lnTo>
                    <a:lnTo>
                      <a:pt x="129" y="1"/>
                    </a:lnTo>
                    <a:lnTo>
                      <a:pt x="126" y="3"/>
                    </a:lnTo>
                    <a:lnTo>
                      <a:pt x="4" y="47"/>
                    </a:lnTo>
                    <a:lnTo>
                      <a:pt x="40" y="200"/>
                    </a:lnTo>
                    <a:lnTo>
                      <a:pt x="4" y="50"/>
                    </a:lnTo>
                    <a:lnTo>
                      <a:pt x="101" y="15"/>
                    </a:lnTo>
                    <a:lnTo>
                      <a:pt x="129" y="5"/>
                    </a:lnTo>
                    <a:lnTo>
                      <a:pt x="129" y="5"/>
                    </a:lnTo>
                    <a:lnTo>
                      <a:pt x="76" y="355"/>
                    </a:lnTo>
                    <a:lnTo>
                      <a:pt x="78" y="360"/>
                    </a:lnTo>
                    <a:lnTo>
                      <a:pt x="79" y="359"/>
                    </a:lnTo>
                    <a:lnTo>
                      <a:pt x="128" y="38"/>
                    </a:lnTo>
                    <a:lnTo>
                      <a:pt x="133" y="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508"/>
              <p:cNvSpPr>
                <a:spLocks noEditPoints="1"/>
              </p:cNvSpPr>
              <p:nvPr/>
            </p:nvSpPr>
            <p:spPr bwMode="auto">
              <a:xfrm>
                <a:off x="3115" y="3763"/>
                <a:ext cx="133" cy="372"/>
              </a:xfrm>
              <a:custGeom>
                <a:avLst/>
                <a:gdLst>
                  <a:gd name="T0" fmla="*/ 77 w 133"/>
                  <a:gd name="T1" fmla="*/ 366 h 372"/>
                  <a:gd name="T2" fmla="*/ 76 w 133"/>
                  <a:gd name="T3" fmla="*/ 368 h 372"/>
                  <a:gd name="T4" fmla="*/ 77 w 133"/>
                  <a:gd name="T5" fmla="*/ 372 h 372"/>
                  <a:gd name="T6" fmla="*/ 78 w 133"/>
                  <a:gd name="T7" fmla="*/ 366 h 372"/>
                  <a:gd name="T8" fmla="*/ 78 w 133"/>
                  <a:gd name="T9" fmla="*/ 366 h 372"/>
                  <a:gd name="T10" fmla="*/ 77 w 133"/>
                  <a:gd name="T11" fmla="*/ 366 h 372"/>
                  <a:gd name="T12" fmla="*/ 2 w 133"/>
                  <a:gd name="T13" fmla="*/ 53 h 372"/>
                  <a:gd name="T14" fmla="*/ 2 w 133"/>
                  <a:gd name="T15" fmla="*/ 53 h 372"/>
                  <a:gd name="T16" fmla="*/ 2 w 133"/>
                  <a:gd name="T17" fmla="*/ 53 h 372"/>
                  <a:gd name="T18" fmla="*/ 75 w 133"/>
                  <a:gd name="T19" fmla="*/ 361 h 372"/>
                  <a:gd name="T20" fmla="*/ 75 w 133"/>
                  <a:gd name="T21" fmla="*/ 361 h 372"/>
                  <a:gd name="T22" fmla="*/ 2 w 133"/>
                  <a:gd name="T23" fmla="*/ 53 h 372"/>
                  <a:gd name="T24" fmla="*/ 1 w 133"/>
                  <a:gd name="T25" fmla="*/ 48 h 372"/>
                  <a:gd name="T26" fmla="*/ 0 w 133"/>
                  <a:gd name="T27" fmla="*/ 48 h 372"/>
                  <a:gd name="T28" fmla="*/ 0 w 133"/>
                  <a:gd name="T29" fmla="*/ 49 h 372"/>
                  <a:gd name="T30" fmla="*/ 1 w 133"/>
                  <a:gd name="T31" fmla="*/ 49 h 372"/>
                  <a:gd name="T32" fmla="*/ 1 w 133"/>
                  <a:gd name="T33" fmla="*/ 48 h 372"/>
                  <a:gd name="T34" fmla="*/ 131 w 133"/>
                  <a:gd name="T35" fmla="*/ 3 h 372"/>
                  <a:gd name="T36" fmla="*/ 132 w 133"/>
                  <a:gd name="T37" fmla="*/ 3 h 372"/>
                  <a:gd name="T38" fmla="*/ 131 w 133"/>
                  <a:gd name="T39" fmla="*/ 3 h 372"/>
                  <a:gd name="T40" fmla="*/ 133 w 133"/>
                  <a:gd name="T41" fmla="*/ 0 h 372"/>
                  <a:gd name="T42" fmla="*/ 132 w 133"/>
                  <a:gd name="T43" fmla="*/ 0 h 372"/>
                  <a:gd name="T44" fmla="*/ 131 w 133"/>
                  <a:gd name="T45" fmla="*/ 1 h 372"/>
                  <a:gd name="T46" fmla="*/ 130 w 133"/>
                  <a:gd name="T47" fmla="*/ 1 h 372"/>
                  <a:gd name="T48" fmla="*/ 131 w 133"/>
                  <a:gd name="T49" fmla="*/ 3 h 372"/>
                  <a:gd name="T50" fmla="*/ 130 w 133"/>
                  <a:gd name="T51" fmla="*/ 1 h 372"/>
                  <a:gd name="T52" fmla="*/ 129 w 133"/>
                  <a:gd name="T53" fmla="*/ 1 h 372"/>
                  <a:gd name="T54" fmla="*/ 126 w 133"/>
                  <a:gd name="T55" fmla="*/ 3 h 372"/>
                  <a:gd name="T56" fmla="*/ 4 w 133"/>
                  <a:gd name="T57" fmla="*/ 47 h 372"/>
                  <a:gd name="T58" fmla="*/ 40 w 133"/>
                  <a:gd name="T59" fmla="*/ 200 h 372"/>
                  <a:gd name="T60" fmla="*/ 4 w 133"/>
                  <a:gd name="T61" fmla="*/ 50 h 372"/>
                  <a:gd name="T62" fmla="*/ 101 w 133"/>
                  <a:gd name="T63" fmla="*/ 15 h 372"/>
                  <a:gd name="T64" fmla="*/ 129 w 133"/>
                  <a:gd name="T65" fmla="*/ 5 h 372"/>
                  <a:gd name="T66" fmla="*/ 129 w 133"/>
                  <a:gd name="T67" fmla="*/ 5 h 372"/>
                  <a:gd name="T68" fmla="*/ 76 w 133"/>
                  <a:gd name="T69" fmla="*/ 355 h 372"/>
                  <a:gd name="T70" fmla="*/ 78 w 133"/>
                  <a:gd name="T71" fmla="*/ 360 h 372"/>
                  <a:gd name="T72" fmla="*/ 79 w 133"/>
                  <a:gd name="T73" fmla="*/ 359 h 372"/>
                  <a:gd name="T74" fmla="*/ 128 w 133"/>
                  <a:gd name="T75" fmla="*/ 38 h 372"/>
                  <a:gd name="T76" fmla="*/ 133 w 133"/>
                  <a:gd name="T77" fmla="*/ 1 h 372"/>
                  <a:gd name="T78" fmla="*/ 133 w 133"/>
                  <a:gd name="T79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3" h="372">
                    <a:moveTo>
                      <a:pt x="77" y="366"/>
                    </a:moveTo>
                    <a:lnTo>
                      <a:pt x="76" y="368"/>
                    </a:lnTo>
                    <a:lnTo>
                      <a:pt x="77" y="372"/>
                    </a:lnTo>
                    <a:lnTo>
                      <a:pt x="78" y="366"/>
                    </a:lnTo>
                    <a:lnTo>
                      <a:pt x="78" y="366"/>
                    </a:lnTo>
                    <a:lnTo>
                      <a:pt x="77" y="366"/>
                    </a:lnTo>
                    <a:moveTo>
                      <a:pt x="2" y="53"/>
                    </a:moveTo>
                    <a:lnTo>
                      <a:pt x="2" y="53"/>
                    </a:lnTo>
                    <a:lnTo>
                      <a:pt x="2" y="53"/>
                    </a:lnTo>
                    <a:lnTo>
                      <a:pt x="75" y="361"/>
                    </a:lnTo>
                    <a:lnTo>
                      <a:pt x="75" y="361"/>
                    </a:lnTo>
                    <a:lnTo>
                      <a:pt x="2" y="53"/>
                    </a:lnTo>
                    <a:moveTo>
                      <a:pt x="1" y="48"/>
                    </a:moveTo>
                    <a:lnTo>
                      <a:pt x="0" y="48"/>
                    </a:lnTo>
                    <a:lnTo>
                      <a:pt x="0" y="49"/>
                    </a:lnTo>
                    <a:lnTo>
                      <a:pt x="1" y="49"/>
                    </a:lnTo>
                    <a:lnTo>
                      <a:pt x="1" y="48"/>
                    </a:lnTo>
                    <a:moveTo>
                      <a:pt x="131" y="3"/>
                    </a:moveTo>
                    <a:lnTo>
                      <a:pt x="132" y="3"/>
                    </a:lnTo>
                    <a:lnTo>
                      <a:pt x="131" y="3"/>
                    </a:lnTo>
                    <a:moveTo>
                      <a:pt x="133" y="0"/>
                    </a:moveTo>
                    <a:lnTo>
                      <a:pt x="132" y="0"/>
                    </a:lnTo>
                    <a:lnTo>
                      <a:pt x="131" y="1"/>
                    </a:lnTo>
                    <a:lnTo>
                      <a:pt x="130" y="1"/>
                    </a:lnTo>
                    <a:lnTo>
                      <a:pt x="131" y="3"/>
                    </a:lnTo>
                    <a:lnTo>
                      <a:pt x="130" y="1"/>
                    </a:lnTo>
                    <a:lnTo>
                      <a:pt x="129" y="1"/>
                    </a:lnTo>
                    <a:lnTo>
                      <a:pt x="126" y="3"/>
                    </a:lnTo>
                    <a:lnTo>
                      <a:pt x="4" y="47"/>
                    </a:lnTo>
                    <a:lnTo>
                      <a:pt x="40" y="200"/>
                    </a:lnTo>
                    <a:lnTo>
                      <a:pt x="4" y="50"/>
                    </a:lnTo>
                    <a:lnTo>
                      <a:pt x="101" y="15"/>
                    </a:lnTo>
                    <a:lnTo>
                      <a:pt x="129" y="5"/>
                    </a:lnTo>
                    <a:lnTo>
                      <a:pt x="129" y="5"/>
                    </a:lnTo>
                    <a:lnTo>
                      <a:pt x="76" y="355"/>
                    </a:lnTo>
                    <a:lnTo>
                      <a:pt x="78" y="360"/>
                    </a:lnTo>
                    <a:lnTo>
                      <a:pt x="79" y="359"/>
                    </a:lnTo>
                    <a:lnTo>
                      <a:pt x="128" y="38"/>
                    </a:lnTo>
                    <a:lnTo>
                      <a:pt x="133" y="1"/>
                    </a:lnTo>
                    <a:lnTo>
                      <a:pt x="1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509"/>
              <p:cNvSpPr>
                <a:spLocks noEditPoints="1"/>
              </p:cNvSpPr>
              <p:nvPr/>
            </p:nvSpPr>
            <p:spPr bwMode="auto">
              <a:xfrm>
                <a:off x="2972" y="3808"/>
                <a:ext cx="221" cy="316"/>
              </a:xfrm>
              <a:custGeom>
                <a:avLst/>
                <a:gdLst>
                  <a:gd name="T0" fmla="*/ 0 w 221"/>
                  <a:gd name="T1" fmla="*/ 292 h 316"/>
                  <a:gd name="T2" fmla="*/ 0 w 221"/>
                  <a:gd name="T3" fmla="*/ 292 h 316"/>
                  <a:gd name="T4" fmla="*/ 0 w 221"/>
                  <a:gd name="T5" fmla="*/ 292 h 316"/>
                  <a:gd name="T6" fmla="*/ 0 w 221"/>
                  <a:gd name="T7" fmla="*/ 293 h 316"/>
                  <a:gd name="T8" fmla="*/ 1 w 221"/>
                  <a:gd name="T9" fmla="*/ 293 h 316"/>
                  <a:gd name="T10" fmla="*/ 1 w 221"/>
                  <a:gd name="T11" fmla="*/ 293 h 316"/>
                  <a:gd name="T12" fmla="*/ 2 w 221"/>
                  <a:gd name="T13" fmla="*/ 294 h 316"/>
                  <a:gd name="T14" fmla="*/ 0 w 221"/>
                  <a:gd name="T15" fmla="*/ 292 h 316"/>
                  <a:gd name="T16" fmla="*/ 146 w 221"/>
                  <a:gd name="T17" fmla="*/ 4 h 316"/>
                  <a:gd name="T18" fmla="*/ 147 w 221"/>
                  <a:gd name="T19" fmla="*/ 3 h 316"/>
                  <a:gd name="T20" fmla="*/ 146 w 221"/>
                  <a:gd name="T21" fmla="*/ 4 h 316"/>
                  <a:gd name="T22" fmla="*/ 144 w 221"/>
                  <a:gd name="T23" fmla="*/ 4 h 316"/>
                  <a:gd name="T24" fmla="*/ 146 w 221"/>
                  <a:gd name="T25" fmla="*/ 4 h 316"/>
                  <a:gd name="T26" fmla="*/ 144 w 221"/>
                  <a:gd name="T27" fmla="*/ 4 h 316"/>
                  <a:gd name="T28" fmla="*/ 146 w 221"/>
                  <a:gd name="T29" fmla="*/ 4 h 316"/>
                  <a:gd name="T30" fmla="*/ 146 w 221"/>
                  <a:gd name="T31" fmla="*/ 0 h 316"/>
                  <a:gd name="T32" fmla="*/ 145 w 221"/>
                  <a:gd name="T33" fmla="*/ 1 h 316"/>
                  <a:gd name="T34" fmla="*/ 144 w 221"/>
                  <a:gd name="T35" fmla="*/ 3 h 316"/>
                  <a:gd name="T36" fmla="*/ 144 w 221"/>
                  <a:gd name="T37" fmla="*/ 4 h 316"/>
                  <a:gd name="T38" fmla="*/ 143 w 221"/>
                  <a:gd name="T39" fmla="*/ 4 h 316"/>
                  <a:gd name="T40" fmla="*/ 143 w 221"/>
                  <a:gd name="T41" fmla="*/ 4 h 316"/>
                  <a:gd name="T42" fmla="*/ 143 w 221"/>
                  <a:gd name="T43" fmla="*/ 4 h 316"/>
                  <a:gd name="T44" fmla="*/ 3 w 221"/>
                  <a:gd name="T45" fmla="*/ 287 h 316"/>
                  <a:gd name="T46" fmla="*/ 3 w 221"/>
                  <a:gd name="T47" fmla="*/ 288 h 316"/>
                  <a:gd name="T48" fmla="*/ 3 w 221"/>
                  <a:gd name="T49" fmla="*/ 289 h 316"/>
                  <a:gd name="T50" fmla="*/ 2 w 221"/>
                  <a:gd name="T51" fmla="*/ 290 h 316"/>
                  <a:gd name="T52" fmla="*/ 2 w 221"/>
                  <a:gd name="T53" fmla="*/ 291 h 316"/>
                  <a:gd name="T54" fmla="*/ 5 w 221"/>
                  <a:gd name="T55" fmla="*/ 291 h 316"/>
                  <a:gd name="T56" fmla="*/ 145 w 221"/>
                  <a:gd name="T57" fmla="*/ 8 h 316"/>
                  <a:gd name="T58" fmla="*/ 145 w 221"/>
                  <a:gd name="T59" fmla="*/ 8 h 316"/>
                  <a:gd name="T60" fmla="*/ 218 w 221"/>
                  <a:gd name="T61" fmla="*/ 316 h 316"/>
                  <a:gd name="T62" fmla="*/ 219 w 221"/>
                  <a:gd name="T63" fmla="*/ 316 h 316"/>
                  <a:gd name="T64" fmla="*/ 219 w 221"/>
                  <a:gd name="T65" fmla="*/ 315 h 316"/>
                  <a:gd name="T66" fmla="*/ 219 w 221"/>
                  <a:gd name="T67" fmla="*/ 316 h 316"/>
                  <a:gd name="T68" fmla="*/ 221 w 221"/>
                  <a:gd name="T69" fmla="*/ 315 h 316"/>
                  <a:gd name="T70" fmla="*/ 219 w 221"/>
                  <a:gd name="T71" fmla="*/ 310 h 316"/>
                  <a:gd name="T72" fmla="*/ 219 w 221"/>
                  <a:gd name="T73" fmla="*/ 310 h 316"/>
                  <a:gd name="T74" fmla="*/ 183 w 221"/>
                  <a:gd name="T75" fmla="*/ 155 h 316"/>
                  <a:gd name="T76" fmla="*/ 147 w 221"/>
                  <a:gd name="T77" fmla="*/ 2 h 316"/>
                  <a:gd name="T78" fmla="*/ 146 w 221"/>
                  <a:gd name="T7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316">
                    <a:moveTo>
                      <a:pt x="0" y="292"/>
                    </a:moveTo>
                    <a:lnTo>
                      <a:pt x="0" y="292"/>
                    </a:lnTo>
                    <a:lnTo>
                      <a:pt x="0" y="292"/>
                    </a:lnTo>
                    <a:lnTo>
                      <a:pt x="0" y="293"/>
                    </a:lnTo>
                    <a:lnTo>
                      <a:pt x="1" y="293"/>
                    </a:lnTo>
                    <a:lnTo>
                      <a:pt x="1" y="293"/>
                    </a:lnTo>
                    <a:lnTo>
                      <a:pt x="2" y="294"/>
                    </a:lnTo>
                    <a:lnTo>
                      <a:pt x="0" y="292"/>
                    </a:lnTo>
                    <a:close/>
                    <a:moveTo>
                      <a:pt x="146" y="4"/>
                    </a:moveTo>
                    <a:lnTo>
                      <a:pt x="147" y="3"/>
                    </a:lnTo>
                    <a:lnTo>
                      <a:pt x="146" y="4"/>
                    </a:lnTo>
                    <a:lnTo>
                      <a:pt x="144" y="4"/>
                    </a:lnTo>
                    <a:lnTo>
                      <a:pt x="146" y="4"/>
                    </a:lnTo>
                    <a:lnTo>
                      <a:pt x="144" y="4"/>
                    </a:lnTo>
                    <a:lnTo>
                      <a:pt x="146" y="4"/>
                    </a:lnTo>
                    <a:close/>
                    <a:moveTo>
                      <a:pt x="146" y="0"/>
                    </a:moveTo>
                    <a:lnTo>
                      <a:pt x="145" y="1"/>
                    </a:lnTo>
                    <a:lnTo>
                      <a:pt x="144" y="3"/>
                    </a:lnTo>
                    <a:lnTo>
                      <a:pt x="144" y="4"/>
                    </a:lnTo>
                    <a:lnTo>
                      <a:pt x="143" y="4"/>
                    </a:lnTo>
                    <a:lnTo>
                      <a:pt x="143" y="4"/>
                    </a:lnTo>
                    <a:lnTo>
                      <a:pt x="143" y="4"/>
                    </a:lnTo>
                    <a:lnTo>
                      <a:pt x="3" y="287"/>
                    </a:lnTo>
                    <a:lnTo>
                      <a:pt x="3" y="288"/>
                    </a:lnTo>
                    <a:lnTo>
                      <a:pt x="3" y="289"/>
                    </a:lnTo>
                    <a:lnTo>
                      <a:pt x="2" y="290"/>
                    </a:lnTo>
                    <a:lnTo>
                      <a:pt x="2" y="291"/>
                    </a:lnTo>
                    <a:lnTo>
                      <a:pt x="5" y="291"/>
                    </a:lnTo>
                    <a:lnTo>
                      <a:pt x="145" y="8"/>
                    </a:lnTo>
                    <a:lnTo>
                      <a:pt x="145" y="8"/>
                    </a:lnTo>
                    <a:lnTo>
                      <a:pt x="218" y="316"/>
                    </a:lnTo>
                    <a:lnTo>
                      <a:pt x="219" y="316"/>
                    </a:lnTo>
                    <a:lnTo>
                      <a:pt x="219" y="315"/>
                    </a:lnTo>
                    <a:lnTo>
                      <a:pt x="219" y="316"/>
                    </a:lnTo>
                    <a:lnTo>
                      <a:pt x="221" y="315"/>
                    </a:lnTo>
                    <a:lnTo>
                      <a:pt x="219" y="310"/>
                    </a:lnTo>
                    <a:lnTo>
                      <a:pt x="219" y="310"/>
                    </a:lnTo>
                    <a:lnTo>
                      <a:pt x="183" y="155"/>
                    </a:lnTo>
                    <a:lnTo>
                      <a:pt x="147" y="2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510"/>
              <p:cNvSpPr>
                <a:spLocks noEditPoints="1"/>
              </p:cNvSpPr>
              <p:nvPr/>
            </p:nvSpPr>
            <p:spPr bwMode="auto">
              <a:xfrm>
                <a:off x="2972" y="3808"/>
                <a:ext cx="221" cy="316"/>
              </a:xfrm>
              <a:custGeom>
                <a:avLst/>
                <a:gdLst>
                  <a:gd name="T0" fmla="*/ 0 w 221"/>
                  <a:gd name="T1" fmla="*/ 292 h 316"/>
                  <a:gd name="T2" fmla="*/ 0 w 221"/>
                  <a:gd name="T3" fmla="*/ 292 h 316"/>
                  <a:gd name="T4" fmla="*/ 0 w 221"/>
                  <a:gd name="T5" fmla="*/ 292 h 316"/>
                  <a:gd name="T6" fmla="*/ 0 w 221"/>
                  <a:gd name="T7" fmla="*/ 293 h 316"/>
                  <a:gd name="T8" fmla="*/ 1 w 221"/>
                  <a:gd name="T9" fmla="*/ 293 h 316"/>
                  <a:gd name="T10" fmla="*/ 1 w 221"/>
                  <a:gd name="T11" fmla="*/ 293 h 316"/>
                  <a:gd name="T12" fmla="*/ 2 w 221"/>
                  <a:gd name="T13" fmla="*/ 294 h 316"/>
                  <a:gd name="T14" fmla="*/ 0 w 221"/>
                  <a:gd name="T15" fmla="*/ 292 h 316"/>
                  <a:gd name="T16" fmla="*/ 146 w 221"/>
                  <a:gd name="T17" fmla="*/ 4 h 316"/>
                  <a:gd name="T18" fmla="*/ 147 w 221"/>
                  <a:gd name="T19" fmla="*/ 3 h 316"/>
                  <a:gd name="T20" fmla="*/ 146 w 221"/>
                  <a:gd name="T21" fmla="*/ 4 h 316"/>
                  <a:gd name="T22" fmla="*/ 144 w 221"/>
                  <a:gd name="T23" fmla="*/ 4 h 316"/>
                  <a:gd name="T24" fmla="*/ 146 w 221"/>
                  <a:gd name="T25" fmla="*/ 4 h 316"/>
                  <a:gd name="T26" fmla="*/ 144 w 221"/>
                  <a:gd name="T27" fmla="*/ 4 h 316"/>
                  <a:gd name="T28" fmla="*/ 146 w 221"/>
                  <a:gd name="T29" fmla="*/ 4 h 316"/>
                  <a:gd name="T30" fmla="*/ 146 w 221"/>
                  <a:gd name="T31" fmla="*/ 0 h 316"/>
                  <a:gd name="T32" fmla="*/ 145 w 221"/>
                  <a:gd name="T33" fmla="*/ 1 h 316"/>
                  <a:gd name="T34" fmla="*/ 144 w 221"/>
                  <a:gd name="T35" fmla="*/ 3 h 316"/>
                  <a:gd name="T36" fmla="*/ 144 w 221"/>
                  <a:gd name="T37" fmla="*/ 4 h 316"/>
                  <a:gd name="T38" fmla="*/ 143 w 221"/>
                  <a:gd name="T39" fmla="*/ 4 h 316"/>
                  <a:gd name="T40" fmla="*/ 143 w 221"/>
                  <a:gd name="T41" fmla="*/ 4 h 316"/>
                  <a:gd name="T42" fmla="*/ 143 w 221"/>
                  <a:gd name="T43" fmla="*/ 4 h 316"/>
                  <a:gd name="T44" fmla="*/ 3 w 221"/>
                  <a:gd name="T45" fmla="*/ 287 h 316"/>
                  <a:gd name="T46" fmla="*/ 3 w 221"/>
                  <a:gd name="T47" fmla="*/ 288 h 316"/>
                  <a:gd name="T48" fmla="*/ 3 w 221"/>
                  <a:gd name="T49" fmla="*/ 289 h 316"/>
                  <a:gd name="T50" fmla="*/ 2 w 221"/>
                  <a:gd name="T51" fmla="*/ 290 h 316"/>
                  <a:gd name="T52" fmla="*/ 2 w 221"/>
                  <a:gd name="T53" fmla="*/ 291 h 316"/>
                  <a:gd name="T54" fmla="*/ 5 w 221"/>
                  <a:gd name="T55" fmla="*/ 291 h 316"/>
                  <a:gd name="T56" fmla="*/ 145 w 221"/>
                  <a:gd name="T57" fmla="*/ 8 h 316"/>
                  <a:gd name="T58" fmla="*/ 145 w 221"/>
                  <a:gd name="T59" fmla="*/ 8 h 316"/>
                  <a:gd name="T60" fmla="*/ 218 w 221"/>
                  <a:gd name="T61" fmla="*/ 316 h 316"/>
                  <a:gd name="T62" fmla="*/ 219 w 221"/>
                  <a:gd name="T63" fmla="*/ 316 h 316"/>
                  <a:gd name="T64" fmla="*/ 219 w 221"/>
                  <a:gd name="T65" fmla="*/ 315 h 316"/>
                  <a:gd name="T66" fmla="*/ 219 w 221"/>
                  <a:gd name="T67" fmla="*/ 316 h 316"/>
                  <a:gd name="T68" fmla="*/ 221 w 221"/>
                  <a:gd name="T69" fmla="*/ 315 h 316"/>
                  <a:gd name="T70" fmla="*/ 219 w 221"/>
                  <a:gd name="T71" fmla="*/ 310 h 316"/>
                  <a:gd name="T72" fmla="*/ 219 w 221"/>
                  <a:gd name="T73" fmla="*/ 310 h 316"/>
                  <a:gd name="T74" fmla="*/ 183 w 221"/>
                  <a:gd name="T75" fmla="*/ 155 h 316"/>
                  <a:gd name="T76" fmla="*/ 147 w 221"/>
                  <a:gd name="T77" fmla="*/ 2 h 316"/>
                  <a:gd name="T78" fmla="*/ 146 w 221"/>
                  <a:gd name="T7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316">
                    <a:moveTo>
                      <a:pt x="0" y="292"/>
                    </a:moveTo>
                    <a:lnTo>
                      <a:pt x="0" y="292"/>
                    </a:lnTo>
                    <a:lnTo>
                      <a:pt x="0" y="292"/>
                    </a:lnTo>
                    <a:lnTo>
                      <a:pt x="0" y="293"/>
                    </a:lnTo>
                    <a:lnTo>
                      <a:pt x="1" y="293"/>
                    </a:lnTo>
                    <a:lnTo>
                      <a:pt x="1" y="293"/>
                    </a:lnTo>
                    <a:lnTo>
                      <a:pt x="2" y="294"/>
                    </a:lnTo>
                    <a:lnTo>
                      <a:pt x="0" y="292"/>
                    </a:lnTo>
                    <a:moveTo>
                      <a:pt x="146" y="4"/>
                    </a:moveTo>
                    <a:lnTo>
                      <a:pt x="147" y="3"/>
                    </a:lnTo>
                    <a:lnTo>
                      <a:pt x="146" y="4"/>
                    </a:lnTo>
                    <a:lnTo>
                      <a:pt x="144" y="4"/>
                    </a:lnTo>
                    <a:lnTo>
                      <a:pt x="146" y="4"/>
                    </a:lnTo>
                    <a:lnTo>
                      <a:pt x="144" y="4"/>
                    </a:lnTo>
                    <a:lnTo>
                      <a:pt x="146" y="4"/>
                    </a:lnTo>
                    <a:moveTo>
                      <a:pt x="146" y="0"/>
                    </a:moveTo>
                    <a:lnTo>
                      <a:pt x="145" y="1"/>
                    </a:lnTo>
                    <a:lnTo>
                      <a:pt x="144" y="3"/>
                    </a:lnTo>
                    <a:lnTo>
                      <a:pt x="144" y="4"/>
                    </a:lnTo>
                    <a:lnTo>
                      <a:pt x="143" y="4"/>
                    </a:lnTo>
                    <a:lnTo>
                      <a:pt x="143" y="4"/>
                    </a:lnTo>
                    <a:lnTo>
                      <a:pt x="143" y="4"/>
                    </a:lnTo>
                    <a:lnTo>
                      <a:pt x="3" y="287"/>
                    </a:lnTo>
                    <a:lnTo>
                      <a:pt x="3" y="288"/>
                    </a:lnTo>
                    <a:lnTo>
                      <a:pt x="3" y="289"/>
                    </a:lnTo>
                    <a:lnTo>
                      <a:pt x="2" y="290"/>
                    </a:lnTo>
                    <a:lnTo>
                      <a:pt x="2" y="291"/>
                    </a:lnTo>
                    <a:lnTo>
                      <a:pt x="5" y="291"/>
                    </a:lnTo>
                    <a:lnTo>
                      <a:pt x="145" y="8"/>
                    </a:lnTo>
                    <a:lnTo>
                      <a:pt x="145" y="8"/>
                    </a:lnTo>
                    <a:lnTo>
                      <a:pt x="218" y="316"/>
                    </a:lnTo>
                    <a:lnTo>
                      <a:pt x="219" y="316"/>
                    </a:lnTo>
                    <a:lnTo>
                      <a:pt x="219" y="315"/>
                    </a:lnTo>
                    <a:lnTo>
                      <a:pt x="219" y="316"/>
                    </a:lnTo>
                    <a:lnTo>
                      <a:pt x="221" y="315"/>
                    </a:lnTo>
                    <a:lnTo>
                      <a:pt x="219" y="310"/>
                    </a:lnTo>
                    <a:lnTo>
                      <a:pt x="219" y="310"/>
                    </a:lnTo>
                    <a:lnTo>
                      <a:pt x="183" y="155"/>
                    </a:lnTo>
                    <a:lnTo>
                      <a:pt x="147" y="2"/>
                    </a:lnTo>
                    <a:lnTo>
                      <a:pt x="14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511"/>
              <p:cNvSpPr>
                <a:spLocks noEditPoints="1"/>
              </p:cNvSpPr>
              <p:nvPr/>
            </p:nvSpPr>
            <p:spPr bwMode="auto">
              <a:xfrm>
                <a:off x="3066" y="4123"/>
                <a:ext cx="470" cy="347"/>
              </a:xfrm>
              <a:custGeom>
                <a:avLst/>
                <a:gdLst>
                  <a:gd name="T0" fmla="*/ 1 w 470"/>
                  <a:gd name="T1" fmla="*/ 284 h 347"/>
                  <a:gd name="T2" fmla="*/ 0 w 470"/>
                  <a:gd name="T3" fmla="*/ 286 h 347"/>
                  <a:gd name="T4" fmla="*/ 0 w 470"/>
                  <a:gd name="T5" fmla="*/ 286 h 347"/>
                  <a:gd name="T6" fmla="*/ 0 w 470"/>
                  <a:gd name="T7" fmla="*/ 287 h 347"/>
                  <a:gd name="T8" fmla="*/ 0 w 470"/>
                  <a:gd name="T9" fmla="*/ 287 h 347"/>
                  <a:gd name="T10" fmla="*/ 1 w 470"/>
                  <a:gd name="T11" fmla="*/ 284 h 347"/>
                  <a:gd name="T12" fmla="*/ 19 w 470"/>
                  <a:gd name="T13" fmla="*/ 241 h 347"/>
                  <a:gd name="T14" fmla="*/ 6 w 470"/>
                  <a:gd name="T15" fmla="*/ 271 h 347"/>
                  <a:gd name="T16" fmla="*/ 6 w 470"/>
                  <a:gd name="T17" fmla="*/ 271 h 347"/>
                  <a:gd name="T18" fmla="*/ 6 w 470"/>
                  <a:gd name="T19" fmla="*/ 271 h 347"/>
                  <a:gd name="T20" fmla="*/ 19 w 470"/>
                  <a:gd name="T21" fmla="*/ 241 h 347"/>
                  <a:gd name="T22" fmla="*/ 466 w 470"/>
                  <a:gd name="T23" fmla="*/ 344 h 347"/>
                  <a:gd name="T24" fmla="*/ 467 w 470"/>
                  <a:gd name="T25" fmla="*/ 344 h 347"/>
                  <a:gd name="T26" fmla="*/ 466 w 470"/>
                  <a:gd name="T27" fmla="*/ 344 h 347"/>
                  <a:gd name="T28" fmla="*/ 128 w 470"/>
                  <a:gd name="T29" fmla="*/ 3 h 347"/>
                  <a:gd name="T30" fmla="*/ 127 w 470"/>
                  <a:gd name="T31" fmla="*/ 4 h 347"/>
                  <a:gd name="T32" fmla="*/ 126 w 470"/>
                  <a:gd name="T33" fmla="*/ 6 h 347"/>
                  <a:gd name="T34" fmla="*/ 127 w 470"/>
                  <a:gd name="T35" fmla="*/ 6 h 347"/>
                  <a:gd name="T36" fmla="*/ 461 w 470"/>
                  <a:gd name="T37" fmla="*/ 342 h 347"/>
                  <a:gd name="T38" fmla="*/ 461 w 470"/>
                  <a:gd name="T39" fmla="*/ 342 h 347"/>
                  <a:gd name="T40" fmla="*/ 425 w 470"/>
                  <a:gd name="T41" fmla="*/ 338 h 347"/>
                  <a:gd name="T42" fmla="*/ 4 w 470"/>
                  <a:gd name="T43" fmla="*/ 283 h 347"/>
                  <a:gd name="T44" fmla="*/ 3 w 470"/>
                  <a:gd name="T45" fmla="*/ 287 h 347"/>
                  <a:gd name="T46" fmla="*/ 4 w 470"/>
                  <a:gd name="T47" fmla="*/ 287 h 347"/>
                  <a:gd name="T48" fmla="*/ 465 w 470"/>
                  <a:gd name="T49" fmla="*/ 346 h 347"/>
                  <a:gd name="T50" fmla="*/ 467 w 470"/>
                  <a:gd name="T51" fmla="*/ 346 h 347"/>
                  <a:gd name="T52" fmla="*/ 470 w 470"/>
                  <a:gd name="T53" fmla="*/ 347 h 347"/>
                  <a:gd name="T54" fmla="*/ 468 w 470"/>
                  <a:gd name="T55" fmla="*/ 344 h 347"/>
                  <a:gd name="T56" fmla="*/ 467 w 470"/>
                  <a:gd name="T57" fmla="*/ 344 h 347"/>
                  <a:gd name="T58" fmla="*/ 373 w 470"/>
                  <a:gd name="T59" fmla="*/ 249 h 347"/>
                  <a:gd name="T60" fmla="*/ 129 w 470"/>
                  <a:gd name="T61" fmla="*/ 4 h 347"/>
                  <a:gd name="T62" fmla="*/ 128 w 470"/>
                  <a:gd name="T63" fmla="*/ 3 h 347"/>
                  <a:gd name="T64" fmla="*/ 125 w 470"/>
                  <a:gd name="T65" fmla="*/ 0 h 347"/>
                  <a:gd name="T66" fmla="*/ 125 w 470"/>
                  <a:gd name="T67" fmla="*/ 1 h 347"/>
                  <a:gd name="T68" fmla="*/ 125 w 470"/>
                  <a:gd name="T69" fmla="*/ 1 h 347"/>
                  <a:gd name="T70" fmla="*/ 125 w 470"/>
                  <a:gd name="T71" fmla="*/ 1 h 347"/>
                  <a:gd name="T72" fmla="*/ 125 w 470"/>
                  <a:gd name="T73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0" h="347">
                    <a:moveTo>
                      <a:pt x="1" y="284"/>
                    </a:moveTo>
                    <a:lnTo>
                      <a:pt x="0" y="286"/>
                    </a:lnTo>
                    <a:lnTo>
                      <a:pt x="0" y="286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1" y="284"/>
                    </a:lnTo>
                    <a:close/>
                    <a:moveTo>
                      <a:pt x="19" y="241"/>
                    </a:moveTo>
                    <a:lnTo>
                      <a:pt x="6" y="271"/>
                    </a:lnTo>
                    <a:lnTo>
                      <a:pt x="6" y="271"/>
                    </a:lnTo>
                    <a:lnTo>
                      <a:pt x="6" y="271"/>
                    </a:lnTo>
                    <a:lnTo>
                      <a:pt x="19" y="241"/>
                    </a:lnTo>
                    <a:close/>
                    <a:moveTo>
                      <a:pt x="466" y="344"/>
                    </a:moveTo>
                    <a:lnTo>
                      <a:pt x="467" y="344"/>
                    </a:lnTo>
                    <a:lnTo>
                      <a:pt x="466" y="344"/>
                    </a:lnTo>
                    <a:close/>
                    <a:moveTo>
                      <a:pt x="128" y="3"/>
                    </a:moveTo>
                    <a:lnTo>
                      <a:pt x="127" y="4"/>
                    </a:lnTo>
                    <a:lnTo>
                      <a:pt x="126" y="6"/>
                    </a:lnTo>
                    <a:lnTo>
                      <a:pt x="127" y="6"/>
                    </a:lnTo>
                    <a:lnTo>
                      <a:pt x="461" y="342"/>
                    </a:lnTo>
                    <a:lnTo>
                      <a:pt x="461" y="342"/>
                    </a:lnTo>
                    <a:lnTo>
                      <a:pt x="425" y="338"/>
                    </a:lnTo>
                    <a:lnTo>
                      <a:pt x="4" y="283"/>
                    </a:lnTo>
                    <a:lnTo>
                      <a:pt x="3" y="287"/>
                    </a:lnTo>
                    <a:lnTo>
                      <a:pt x="4" y="287"/>
                    </a:lnTo>
                    <a:lnTo>
                      <a:pt x="465" y="346"/>
                    </a:lnTo>
                    <a:lnTo>
                      <a:pt x="467" y="346"/>
                    </a:lnTo>
                    <a:lnTo>
                      <a:pt x="470" y="347"/>
                    </a:lnTo>
                    <a:lnTo>
                      <a:pt x="468" y="344"/>
                    </a:lnTo>
                    <a:lnTo>
                      <a:pt x="467" y="344"/>
                    </a:lnTo>
                    <a:lnTo>
                      <a:pt x="373" y="249"/>
                    </a:lnTo>
                    <a:lnTo>
                      <a:pt x="129" y="4"/>
                    </a:lnTo>
                    <a:lnTo>
                      <a:pt x="128" y="3"/>
                    </a:lnTo>
                    <a:close/>
                    <a:moveTo>
                      <a:pt x="125" y="0"/>
                    </a:moveTo>
                    <a:lnTo>
                      <a:pt x="125" y="1"/>
                    </a:lnTo>
                    <a:lnTo>
                      <a:pt x="125" y="1"/>
                    </a:lnTo>
                    <a:lnTo>
                      <a:pt x="125" y="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512"/>
              <p:cNvSpPr>
                <a:spLocks noEditPoints="1"/>
              </p:cNvSpPr>
              <p:nvPr/>
            </p:nvSpPr>
            <p:spPr bwMode="auto">
              <a:xfrm>
                <a:off x="3066" y="4123"/>
                <a:ext cx="470" cy="347"/>
              </a:xfrm>
              <a:custGeom>
                <a:avLst/>
                <a:gdLst>
                  <a:gd name="T0" fmla="*/ 1 w 470"/>
                  <a:gd name="T1" fmla="*/ 284 h 347"/>
                  <a:gd name="T2" fmla="*/ 0 w 470"/>
                  <a:gd name="T3" fmla="*/ 286 h 347"/>
                  <a:gd name="T4" fmla="*/ 0 w 470"/>
                  <a:gd name="T5" fmla="*/ 286 h 347"/>
                  <a:gd name="T6" fmla="*/ 0 w 470"/>
                  <a:gd name="T7" fmla="*/ 287 h 347"/>
                  <a:gd name="T8" fmla="*/ 0 w 470"/>
                  <a:gd name="T9" fmla="*/ 287 h 347"/>
                  <a:gd name="T10" fmla="*/ 1 w 470"/>
                  <a:gd name="T11" fmla="*/ 284 h 347"/>
                  <a:gd name="T12" fmla="*/ 19 w 470"/>
                  <a:gd name="T13" fmla="*/ 241 h 347"/>
                  <a:gd name="T14" fmla="*/ 6 w 470"/>
                  <a:gd name="T15" fmla="*/ 271 h 347"/>
                  <a:gd name="T16" fmla="*/ 6 w 470"/>
                  <a:gd name="T17" fmla="*/ 271 h 347"/>
                  <a:gd name="T18" fmla="*/ 6 w 470"/>
                  <a:gd name="T19" fmla="*/ 271 h 347"/>
                  <a:gd name="T20" fmla="*/ 19 w 470"/>
                  <a:gd name="T21" fmla="*/ 241 h 347"/>
                  <a:gd name="T22" fmla="*/ 466 w 470"/>
                  <a:gd name="T23" fmla="*/ 344 h 347"/>
                  <a:gd name="T24" fmla="*/ 467 w 470"/>
                  <a:gd name="T25" fmla="*/ 344 h 347"/>
                  <a:gd name="T26" fmla="*/ 466 w 470"/>
                  <a:gd name="T27" fmla="*/ 344 h 347"/>
                  <a:gd name="T28" fmla="*/ 128 w 470"/>
                  <a:gd name="T29" fmla="*/ 3 h 347"/>
                  <a:gd name="T30" fmla="*/ 127 w 470"/>
                  <a:gd name="T31" fmla="*/ 4 h 347"/>
                  <a:gd name="T32" fmla="*/ 126 w 470"/>
                  <a:gd name="T33" fmla="*/ 6 h 347"/>
                  <a:gd name="T34" fmla="*/ 127 w 470"/>
                  <a:gd name="T35" fmla="*/ 6 h 347"/>
                  <a:gd name="T36" fmla="*/ 461 w 470"/>
                  <a:gd name="T37" fmla="*/ 342 h 347"/>
                  <a:gd name="T38" fmla="*/ 461 w 470"/>
                  <a:gd name="T39" fmla="*/ 342 h 347"/>
                  <a:gd name="T40" fmla="*/ 425 w 470"/>
                  <a:gd name="T41" fmla="*/ 338 h 347"/>
                  <a:gd name="T42" fmla="*/ 4 w 470"/>
                  <a:gd name="T43" fmla="*/ 283 h 347"/>
                  <a:gd name="T44" fmla="*/ 3 w 470"/>
                  <a:gd name="T45" fmla="*/ 287 h 347"/>
                  <a:gd name="T46" fmla="*/ 4 w 470"/>
                  <a:gd name="T47" fmla="*/ 287 h 347"/>
                  <a:gd name="T48" fmla="*/ 465 w 470"/>
                  <a:gd name="T49" fmla="*/ 346 h 347"/>
                  <a:gd name="T50" fmla="*/ 467 w 470"/>
                  <a:gd name="T51" fmla="*/ 346 h 347"/>
                  <a:gd name="T52" fmla="*/ 470 w 470"/>
                  <a:gd name="T53" fmla="*/ 347 h 347"/>
                  <a:gd name="T54" fmla="*/ 468 w 470"/>
                  <a:gd name="T55" fmla="*/ 344 h 347"/>
                  <a:gd name="T56" fmla="*/ 467 w 470"/>
                  <a:gd name="T57" fmla="*/ 344 h 347"/>
                  <a:gd name="T58" fmla="*/ 373 w 470"/>
                  <a:gd name="T59" fmla="*/ 249 h 347"/>
                  <a:gd name="T60" fmla="*/ 129 w 470"/>
                  <a:gd name="T61" fmla="*/ 4 h 347"/>
                  <a:gd name="T62" fmla="*/ 128 w 470"/>
                  <a:gd name="T63" fmla="*/ 3 h 347"/>
                  <a:gd name="T64" fmla="*/ 125 w 470"/>
                  <a:gd name="T65" fmla="*/ 0 h 347"/>
                  <a:gd name="T66" fmla="*/ 125 w 470"/>
                  <a:gd name="T67" fmla="*/ 1 h 347"/>
                  <a:gd name="T68" fmla="*/ 125 w 470"/>
                  <a:gd name="T69" fmla="*/ 1 h 347"/>
                  <a:gd name="T70" fmla="*/ 125 w 470"/>
                  <a:gd name="T71" fmla="*/ 1 h 347"/>
                  <a:gd name="T72" fmla="*/ 125 w 470"/>
                  <a:gd name="T73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0" h="347">
                    <a:moveTo>
                      <a:pt x="1" y="284"/>
                    </a:moveTo>
                    <a:lnTo>
                      <a:pt x="0" y="286"/>
                    </a:lnTo>
                    <a:lnTo>
                      <a:pt x="0" y="286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1" y="284"/>
                    </a:lnTo>
                    <a:moveTo>
                      <a:pt x="19" y="241"/>
                    </a:moveTo>
                    <a:lnTo>
                      <a:pt x="6" y="271"/>
                    </a:lnTo>
                    <a:lnTo>
                      <a:pt x="6" y="271"/>
                    </a:lnTo>
                    <a:lnTo>
                      <a:pt x="6" y="271"/>
                    </a:lnTo>
                    <a:lnTo>
                      <a:pt x="19" y="241"/>
                    </a:lnTo>
                    <a:moveTo>
                      <a:pt x="466" y="344"/>
                    </a:moveTo>
                    <a:lnTo>
                      <a:pt x="467" y="344"/>
                    </a:lnTo>
                    <a:lnTo>
                      <a:pt x="466" y="344"/>
                    </a:lnTo>
                    <a:moveTo>
                      <a:pt x="128" y="3"/>
                    </a:moveTo>
                    <a:lnTo>
                      <a:pt x="127" y="4"/>
                    </a:lnTo>
                    <a:lnTo>
                      <a:pt x="126" y="6"/>
                    </a:lnTo>
                    <a:lnTo>
                      <a:pt x="127" y="6"/>
                    </a:lnTo>
                    <a:lnTo>
                      <a:pt x="461" y="342"/>
                    </a:lnTo>
                    <a:lnTo>
                      <a:pt x="461" y="342"/>
                    </a:lnTo>
                    <a:lnTo>
                      <a:pt x="425" y="338"/>
                    </a:lnTo>
                    <a:lnTo>
                      <a:pt x="4" y="283"/>
                    </a:lnTo>
                    <a:lnTo>
                      <a:pt x="3" y="287"/>
                    </a:lnTo>
                    <a:lnTo>
                      <a:pt x="4" y="287"/>
                    </a:lnTo>
                    <a:lnTo>
                      <a:pt x="465" y="346"/>
                    </a:lnTo>
                    <a:lnTo>
                      <a:pt x="467" y="346"/>
                    </a:lnTo>
                    <a:lnTo>
                      <a:pt x="470" y="347"/>
                    </a:lnTo>
                    <a:lnTo>
                      <a:pt x="468" y="344"/>
                    </a:lnTo>
                    <a:lnTo>
                      <a:pt x="467" y="344"/>
                    </a:lnTo>
                    <a:lnTo>
                      <a:pt x="373" y="249"/>
                    </a:lnTo>
                    <a:lnTo>
                      <a:pt x="129" y="4"/>
                    </a:lnTo>
                    <a:lnTo>
                      <a:pt x="128" y="3"/>
                    </a:lnTo>
                    <a:moveTo>
                      <a:pt x="125" y="0"/>
                    </a:moveTo>
                    <a:lnTo>
                      <a:pt x="125" y="1"/>
                    </a:lnTo>
                    <a:lnTo>
                      <a:pt x="125" y="1"/>
                    </a:lnTo>
                    <a:lnTo>
                      <a:pt x="125" y="1"/>
                    </a:lnTo>
                    <a:lnTo>
                      <a:pt x="1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513"/>
              <p:cNvSpPr>
                <a:spLocks noEditPoints="1"/>
              </p:cNvSpPr>
              <p:nvPr/>
            </p:nvSpPr>
            <p:spPr bwMode="auto">
              <a:xfrm>
                <a:off x="2969" y="4098"/>
                <a:ext cx="226" cy="102"/>
              </a:xfrm>
              <a:custGeom>
                <a:avLst/>
                <a:gdLst>
                  <a:gd name="T0" fmla="*/ 218 w 226"/>
                  <a:gd name="T1" fmla="*/ 34 h 102"/>
                  <a:gd name="T2" fmla="*/ 141 w 226"/>
                  <a:gd name="T3" fmla="*/ 102 h 102"/>
                  <a:gd name="T4" fmla="*/ 218 w 226"/>
                  <a:gd name="T5" fmla="*/ 34 h 102"/>
                  <a:gd name="T6" fmla="*/ 218 w 226"/>
                  <a:gd name="T7" fmla="*/ 34 h 102"/>
                  <a:gd name="T8" fmla="*/ 225 w 226"/>
                  <a:gd name="T9" fmla="*/ 27 h 102"/>
                  <a:gd name="T10" fmla="*/ 224 w 226"/>
                  <a:gd name="T11" fmla="*/ 29 h 102"/>
                  <a:gd name="T12" fmla="*/ 225 w 226"/>
                  <a:gd name="T13" fmla="*/ 28 h 102"/>
                  <a:gd name="T14" fmla="*/ 226 w 226"/>
                  <a:gd name="T15" fmla="*/ 27 h 102"/>
                  <a:gd name="T16" fmla="*/ 225 w 226"/>
                  <a:gd name="T17" fmla="*/ 27 h 102"/>
                  <a:gd name="T18" fmla="*/ 4 w 226"/>
                  <a:gd name="T19" fmla="*/ 2 h 102"/>
                  <a:gd name="T20" fmla="*/ 6 w 226"/>
                  <a:gd name="T21" fmla="*/ 2 h 102"/>
                  <a:gd name="T22" fmla="*/ 6 w 226"/>
                  <a:gd name="T23" fmla="*/ 1 h 102"/>
                  <a:gd name="T24" fmla="*/ 6 w 226"/>
                  <a:gd name="T25" fmla="*/ 2 h 102"/>
                  <a:gd name="T26" fmla="*/ 4 w 226"/>
                  <a:gd name="T27" fmla="*/ 2 h 102"/>
                  <a:gd name="T28" fmla="*/ 0 w 226"/>
                  <a:gd name="T29" fmla="*/ 0 h 102"/>
                  <a:gd name="T30" fmla="*/ 3 w 226"/>
                  <a:gd name="T31" fmla="*/ 2 h 102"/>
                  <a:gd name="T32" fmla="*/ 5 w 226"/>
                  <a:gd name="T33" fmla="*/ 4 h 102"/>
                  <a:gd name="T34" fmla="*/ 9 w 226"/>
                  <a:gd name="T35" fmla="*/ 6 h 102"/>
                  <a:gd name="T36" fmla="*/ 10 w 226"/>
                  <a:gd name="T37" fmla="*/ 7 h 102"/>
                  <a:gd name="T38" fmla="*/ 138 w 226"/>
                  <a:gd name="T39" fmla="*/ 102 h 102"/>
                  <a:gd name="T40" fmla="*/ 138 w 226"/>
                  <a:gd name="T41" fmla="*/ 102 h 102"/>
                  <a:gd name="T42" fmla="*/ 138 w 226"/>
                  <a:gd name="T43" fmla="*/ 100 h 102"/>
                  <a:gd name="T44" fmla="*/ 138 w 226"/>
                  <a:gd name="T45" fmla="*/ 100 h 102"/>
                  <a:gd name="T46" fmla="*/ 165 w 226"/>
                  <a:gd name="T47" fmla="*/ 77 h 102"/>
                  <a:gd name="T48" fmla="*/ 139 w 226"/>
                  <a:gd name="T49" fmla="*/ 98 h 102"/>
                  <a:gd name="T50" fmla="*/ 11 w 226"/>
                  <a:gd name="T51" fmla="*/ 5 h 102"/>
                  <a:gd name="T52" fmla="*/ 218 w 226"/>
                  <a:gd name="T53" fmla="*/ 29 h 102"/>
                  <a:gd name="T54" fmla="*/ 219 w 226"/>
                  <a:gd name="T55" fmla="*/ 29 h 102"/>
                  <a:gd name="T56" fmla="*/ 222 w 226"/>
                  <a:gd name="T57" fmla="*/ 26 h 102"/>
                  <a:gd name="T58" fmla="*/ 222 w 226"/>
                  <a:gd name="T59" fmla="*/ 26 h 102"/>
                  <a:gd name="T60" fmla="*/ 221 w 226"/>
                  <a:gd name="T61" fmla="*/ 26 h 102"/>
                  <a:gd name="T62" fmla="*/ 221 w 226"/>
                  <a:gd name="T63" fmla="*/ 26 h 102"/>
                  <a:gd name="T64" fmla="*/ 8 w 226"/>
                  <a:gd name="T65" fmla="*/ 1 h 102"/>
                  <a:gd name="T66" fmla="*/ 8 w 226"/>
                  <a:gd name="T67" fmla="*/ 1 h 102"/>
                  <a:gd name="T68" fmla="*/ 5 w 226"/>
                  <a:gd name="T69" fmla="*/ 1 h 102"/>
                  <a:gd name="T70" fmla="*/ 0 w 226"/>
                  <a:gd name="T7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6" h="102">
                    <a:moveTo>
                      <a:pt x="218" y="34"/>
                    </a:moveTo>
                    <a:lnTo>
                      <a:pt x="141" y="102"/>
                    </a:lnTo>
                    <a:lnTo>
                      <a:pt x="218" y="34"/>
                    </a:lnTo>
                    <a:lnTo>
                      <a:pt x="218" y="34"/>
                    </a:lnTo>
                    <a:close/>
                    <a:moveTo>
                      <a:pt x="225" y="27"/>
                    </a:moveTo>
                    <a:lnTo>
                      <a:pt x="224" y="29"/>
                    </a:lnTo>
                    <a:lnTo>
                      <a:pt x="225" y="28"/>
                    </a:lnTo>
                    <a:lnTo>
                      <a:pt x="226" y="27"/>
                    </a:lnTo>
                    <a:lnTo>
                      <a:pt x="225" y="27"/>
                    </a:lnTo>
                    <a:close/>
                    <a:moveTo>
                      <a:pt x="4" y="2"/>
                    </a:moveTo>
                    <a:lnTo>
                      <a:pt x="6" y="2"/>
                    </a:lnTo>
                    <a:lnTo>
                      <a:pt x="6" y="1"/>
                    </a:lnTo>
                    <a:lnTo>
                      <a:pt x="6" y="2"/>
                    </a:lnTo>
                    <a:lnTo>
                      <a:pt x="4" y="2"/>
                    </a:lnTo>
                    <a:close/>
                    <a:moveTo>
                      <a:pt x="0" y="0"/>
                    </a:moveTo>
                    <a:lnTo>
                      <a:pt x="3" y="2"/>
                    </a:lnTo>
                    <a:lnTo>
                      <a:pt x="5" y="4"/>
                    </a:lnTo>
                    <a:lnTo>
                      <a:pt x="9" y="6"/>
                    </a:lnTo>
                    <a:lnTo>
                      <a:pt x="10" y="7"/>
                    </a:lnTo>
                    <a:lnTo>
                      <a:pt x="138" y="102"/>
                    </a:lnTo>
                    <a:lnTo>
                      <a:pt x="138" y="102"/>
                    </a:lnTo>
                    <a:lnTo>
                      <a:pt x="138" y="100"/>
                    </a:lnTo>
                    <a:lnTo>
                      <a:pt x="138" y="100"/>
                    </a:lnTo>
                    <a:lnTo>
                      <a:pt x="165" y="77"/>
                    </a:lnTo>
                    <a:lnTo>
                      <a:pt x="139" y="98"/>
                    </a:lnTo>
                    <a:lnTo>
                      <a:pt x="11" y="5"/>
                    </a:lnTo>
                    <a:lnTo>
                      <a:pt x="218" y="29"/>
                    </a:lnTo>
                    <a:lnTo>
                      <a:pt x="219" y="29"/>
                    </a:lnTo>
                    <a:lnTo>
                      <a:pt x="222" y="26"/>
                    </a:lnTo>
                    <a:lnTo>
                      <a:pt x="222" y="26"/>
                    </a:lnTo>
                    <a:lnTo>
                      <a:pt x="221" y="26"/>
                    </a:lnTo>
                    <a:lnTo>
                      <a:pt x="221" y="26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514"/>
              <p:cNvSpPr>
                <a:spLocks noEditPoints="1"/>
              </p:cNvSpPr>
              <p:nvPr/>
            </p:nvSpPr>
            <p:spPr bwMode="auto">
              <a:xfrm>
                <a:off x="2969" y="4098"/>
                <a:ext cx="226" cy="102"/>
              </a:xfrm>
              <a:custGeom>
                <a:avLst/>
                <a:gdLst>
                  <a:gd name="T0" fmla="*/ 218 w 226"/>
                  <a:gd name="T1" fmla="*/ 34 h 102"/>
                  <a:gd name="T2" fmla="*/ 141 w 226"/>
                  <a:gd name="T3" fmla="*/ 102 h 102"/>
                  <a:gd name="T4" fmla="*/ 218 w 226"/>
                  <a:gd name="T5" fmla="*/ 34 h 102"/>
                  <a:gd name="T6" fmla="*/ 218 w 226"/>
                  <a:gd name="T7" fmla="*/ 34 h 102"/>
                  <a:gd name="T8" fmla="*/ 225 w 226"/>
                  <a:gd name="T9" fmla="*/ 27 h 102"/>
                  <a:gd name="T10" fmla="*/ 224 w 226"/>
                  <a:gd name="T11" fmla="*/ 29 h 102"/>
                  <a:gd name="T12" fmla="*/ 225 w 226"/>
                  <a:gd name="T13" fmla="*/ 28 h 102"/>
                  <a:gd name="T14" fmla="*/ 226 w 226"/>
                  <a:gd name="T15" fmla="*/ 27 h 102"/>
                  <a:gd name="T16" fmla="*/ 225 w 226"/>
                  <a:gd name="T17" fmla="*/ 27 h 102"/>
                  <a:gd name="T18" fmla="*/ 4 w 226"/>
                  <a:gd name="T19" fmla="*/ 2 h 102"/>
                  <a:gd name="T20" fmla="*/ 6 w 226"/>
                  <a:gd name="T21" fmla="*/ 2 h 102"/>
                  <a:gd name="T22" fmla="*/ 6 w 226"/>
                  <a:gd name="T23" fmla="*/ 1 h 102"/>
                  <a:gd name="T24" fmla="*/ 6 w 226"/>
                  <a:gd name="T25" fmla="*/ 2 h 102"/>
                  <a:gd name="T26" fmla="*/ 4 w 226"/>
                  <a:gd name="T27" fmla="*/ 2 h 102"/>
                  <a:gd name="T28" fmla="*/ 0 w 226"/>
                  <a:gd name="T29" fmla="*/ 0 h 102"/>
                  <a:gd name="T30" fmla="*/ 3 w 226"/>
                  <a:gd name="T31" fmla="*/ 2 h 102"/>
                  <a:gd name="T32" fmla="*/ 5 w 226"/>
                  <a:gd name="T33" fmla="*/ 4 h 102"/>
                  <a:gd name="T34" fmla="*/ 9 w 226"/>
                  <a:gd name="T35" fmla="*/ 6 h 102"/>
                  <a:gd name="T36" fmla="*/ 10 w 226"/>
                  <a:gd name="T37" fmla="*/ 7 h 102"/>
                  <a:gd name="T38" fmla="*/ 138 w 226"/>
                  <a:gd name="T39" fmla="*/ 102 h 102"/>
                  <a:gd name="T40" fmla="*/ 138 w 226"/>
                  <a:gd name="T41" fmla="*/ 102 h 102"/>
                  <a:gd name="T42" fmla="*/ 138 w 226"/>
                  <a:gd name="T43" fmla="*/ 100 h 102"/>
                  <a:gd name="T44" fmla="*/ 138 w 226"/>
                  <a:gd name="T45" fmla="*/ 100 h 102"/>
                  <a:gd name="T46" fmla="*/ 165 w 226"/>
                  <a:gd name="T47" fmla="*/ 77 h 102"/>
                  <a:gd name="T48" fmla="*/ 139 w 226"/>
                  <a:gd name="T49" fmla="*/ 98 h 102"/>
                  <a:gd name="T50" fmla="*/ 11 w 226"/>
                  <a:gd name="T51" fmla="*/ 5 h 102"/>
                  <a:gd name="T52" fmla="*/ 218 w 226"/>
                  <a:gd name="T53" fmla="*/ 29 h 102"/>
                  <a:gd name="T54" fmla="*/ 219 w 226"/>
                  <a:gd name="T55" fmla="*/ 29 h 102"/>
                  <a:gd name="T56" fmla="*/ 222 w 226"/>
                  <a:gd name="T57" fmla="*/ 26 h 102"/>
                  <a:gd name="T58" fmla="*/ 222 w 226"/>
                  <a:gd name="T59" fmla="*/ 26 h 102"/>
                  <a:gd name="T60" fmla="*/ 221 w 226"/>
                  <a:gd name="T61" fmla="*/ 26 h 102"/>
                  <a:gd name="T62" fmla="*/ 221 w 226"/>
                  <a:gd name="T63" fmla="*/ 26 h 102"/>
                  <a:gd name="T64" fmla="*/ 8 w 226"/>
                  <a:gd name="T65" fmla="*/ 1 h 102"/>
                  <a:gd name="T66" fmla="*/ 8 w 226"/>
                  <a:gd name="T67" fmla="*/ 1 h 102"/>
                  <a:gd name="T68" fmla="*/ 5 w 226"/>
                  <a:gd name="T69" fmla="*/ 1 h 102"/>
                  <a:gd name="T70" fmla="*/ 0 w 226"/>
                  <a:gd name="T7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6" h="102">
                    <a:moveTo>
                      <a:pt x="218" y="34"/>
                    </a:moveTo>
                    <a:lnTo>
                      <a:pt x="141" y="102"/>
                    </a:lnTo>
                    <a:lnTo>
                      <a:pt x="218" y="34"/>
                    </a:lnTo>
                    <a:lnTo>
                      <a:pt x="218" y="34"/>
                    </a:lnTo>
                    <a:moveTo>
                      <a:pt x="225" y="27"/>
                    </a:moveTo>
                    <a:lnTo>
                      <a:pt x="224" y="29"/>
                    </a:lnTo>
                    <a:lnTo>
                      <a:pt x="225" y="28"/>
                    </a:lnTo>
                    <a:lnTo>
                      <a:pt x="226" y="27"/>
                    </a:lnTo>
                    <a:lnTo>
                      <a:pt x="225" y="27"/>
                    </a:lnTo>
                    <a:moveTo>
                      <a:pt x="4" y="2"/>
                    </a:moveTo>
                    <a:lnTo>
                      <a:pt x="6" y="2"/>
                    </a:lnTo>
                    <a:lnTo>
                      <a:pt x="6" y="1"/>
                    </a:lnTo>
                    <a:lnTo>
                      <a:pt x="6" y="2"/>
                    </a:lnTo>
                    <a:lnTo>
                      <a:pt x="4" y="2"/>
                    </a:lnTo>
                    <a:moveTo>
                      <a:pt x="0" y="0"/>
                    </a:moveTo>
                    <a:lnTo>
                      <a:pt x="3" y="2"/>
                    </a:lnTo>
                    <a:lnTo>
                      <a:pt x="5" y="4"/>
                    </a:lnTo>
                    <a:lnTo>
                      <a:pt x="9" y="6"/>
                    </a:lnTo>
                    <a:lnTo>
                      <a:pt x="10" y="7"/>
                    </a:lnTo>
                    <a:lnTo>
                      <a:pt x="138" y="102"/>
                    </a:lnTo>
                    <a:lnTo>
                      <a:pt x="138" y="102"/>
                    </a:lnTo>
                    <a:lnTo>
                      <a:pt x="138" y="100"/>
                    </a:lnTo>
                    <a:lnTo>
                      <a:pt x="138" y="100"/>
                    </a:lnTo>
                    <a:lnTo>
                      <a:pt x="165" y="77"/>
                    </a:lnTo>
                    <a:lnTo>
                      <a:pt x="139" y="98"/>
                    </a:lnTo>
                    <a:lnTo>
                      <a:pt x="11" y="5"/>
                    </a:lnTo>
                    <a:lnTo>
                      <a:pt x="218" y="29"/>
                    </a:lnTo>
                    <a:lnTo>
                      <a:pt x="219" y="29"/>
                    </a:lnTo>
                    <a:lnTo>
                      <a:pt x="222" y="26"/>
                    </a:lnTo>
                    <a:lnTo>
                      <a:pt x="222" y="26"/>
                    </a:lnTo>
                    <a:lnTo>
                      <a:pt x="221" y="26"/>
                    </a:lnTo>
                    <a:lnTo>
                      <a:pt x="221" y="26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5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515"/>
              <p:cNvSpPr>
                <a:spLocks noEditPoints="1"/>
              </p:cNvSpPr>
              <p:nvPr/>
            </p:nvSpPr>
            <p:spPr bwMode="auto">
              <a:xfrm>
                <a:off x="3063" y="4120"/>
                <a:ext cx="133" cy="302"/>
              </a:xfrm>
              <a:custGeom>
                <a:avLst/>
                <a:gdLst>
                  <a:gd name="T0" fmla="*/ 47 w 133"/>
                  <a:gd name="T1" fmla="*/ 80 h 302"/>
                  <a:gd name="T2" fmla="*/ 124 w 133"/>
                  <a:gd name="T3" fmla="*/ 12 h 302"/>
                  <a:gd name="T4" fmla="*/ 22 w 133"/>
                  <a:gd name="T5" fmla="*/ 244 h 302"/>
                  <a:gd name="T6" fmla="*/ 9 w 133"/>
                  <a:gd name="T7" fmla="*/ 274 h 302"/>
                  <a:gd name="T8" fmla="*/ 24 w 133"/>
                  <a:gd name="T9" fmla="*/ 194 h 302"/>
                  <a:gd name="T10" fmla="*/ 47 w 133"/>
                  <a:gd name="T11" fmla="*/ 80 h 302"/>
                  <a:gd name="T12" fmla="*/ 133 w 133"/>
                  <a:gd name="T13" fmla="*/ 0 h 302"/>
                  <a:gd name="T14" fmla="*/ 131 w 133"/>
                  <a:gd name="T15" fmla="*/ 2 h 302"/>
                  <a:gd name="T16" fmla="*/ 130 w 133"/>
                  <a:gd name="T17" fmla="*/ 3 h 302"/>
                  <a:gd name="T18" fmla="*/ 128 w 133"/>
                  <a:gd name="T19" fmla="*/ 4 h 302"/>
                  <a:gd name="T20" fmla="*/ 128 w 133"/>
                  <a:gd name="T21" fmla="*/ 4 h 302"/>
                  <a:gd name="T22" fmla="*/ 125 w 133"/>
                  <a:gd name="T23" fmla="*/ 7 h 302"/>
                  <a:gd name="T24" fmla="*/ 117 w 133"/>
                  <a:gd name="T25" fmla="*/ 14 h 302"/>
                  <a:gd name="T26" fmla="*/ 71 w 133"/>
                  <a:gd name="T27" fmla="*/ 55 h 302"/>
                  <a:gd name="T28" fmla="*/ 44 w 133"/>
                  <a:gd name="T29" fmla="*/ 78 h 302"/>
                  <a:gd name="T30" fmla="*/ 44 w 133"/>
                  <a:gd name="T31" fmla="*/ 78 h 302"/>
                  <a:gd name="T32" fmla="*/ 44 w 133"/>
                  <a:gd name="T33" fmla="*/ 80 h 302"/>
                  <a:gd name="T34" fmla="*/ 32 w 133"/>
                  <a:gd name="T35" fmla="*/ 140 h 302"/>
                  <a:gd name="T36" fmla="*/ 4 w 133"/>
                  <a:gd name="T37" fmla="*/ 282 h 302"/>
                  <a:gd name="T38" fmla="*/ 4 w 133"/>
                  <a:gd name="T39" fmla="*/ 287 h 302"/>
                  <a:gd name="T40" fmla="*/ 3 w 133"/>
                  <a:gd name="T41" fmla="*/ 290 h 302"/>
                  <a:gd name="T42" fmla="*/ 0 w 133"/>
                  <a:gd name="T43" fmla="*/ 302 h 302"/>
                  <a:gd name="T44" fmla="*/ 4 w 133"/>
                  <a:gd name="T45" fmla="*/ 293 h 302"/>
                  <a:gd name="T46" fmla="*/ 5 w 133"/>
                  <a:gd name="T47" fmla="*/ 290 h 302"/>
                  <a:gd name="T48" fmla="*/ 6 w 133"/>
                  <a:gd name="T49" fmla="*/ 290 h 302"/>
                  <a:gd name="T50" fmla="*/ 7 w 133"/>
                  <a:gd name="T51" fmla="*/ 286 h 302"/>
                  <a:gd name="T52" fmla="*/ 128 w 133"/>
                  <a:gd name="T53" fmla="*/ 11 h 302"/>
                  <a:gd name="T54" fmla="*/ 129 w 133"/>
                  <a:gd name="T55" fmla="*/ 9 h 302"/>
                  <a:gd name="T56" fmla="*/ 130 w 133"/>
                  <a:gd name="T57" fmla="*/ 7 h 302"/>
                  <a:gd name="T58" fmla="*/ 131 w 133"/>
                  <a:gd name="T59" fmla="*/ 5 h 302"/>
                  <a:gd name="T60" fmla="*/ 132 w 133"/>
                  <a:gd name="T61" fmla="*/ 3 h 302"/>
                  <a:gd name="T62" fmla="*/ 133 w 133"/>
                  <a:gd name="T63" fmla="*/ 0 h 302"/>
                  <a:gd name="T64" fmla="*/ 133 w 133"/>
                  <a:gd name="T65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" h="302">
                    <a:moveTo>
                      <a:pt x="47" y="80"/>
                    </a:moveTo>
                    <a:lnTo>
                      <a:pt x="124" y="12"/>
                    </a:lnTo>
                    <a:lnTo>
                      <a:pt x="22" y="244"/>
                    </a:lnTo>
                    <a:lnTo>
                      <a:pt x="9" y="274"/>
                    </a:lnTo>
                    <a:lnTo>
                      <a:pt x="24" y="194"/>
                    </a:lnTo>
                    <a:lnTo>
                      <a:pt x="47" y="80"/>
                    </a:lnTo>
                    <a:close/>
                    <a:moveTo>
                      <a:pt x="133" y="0"/>
                    </a:moveTo>
                    <a:lnTo>
                      <a:pt x="131" y="2"/>
                    </a:lnTo>
                    <a:lnTo>
                      <a:pt x="130" y="3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5" y="7"/>
                    </a:lnTo>
                    <a:lnTo>
                      <a:pt x="117" y="14"/>
                    </a:lnTo>
                    <a:lnTo>
                      <a:pt x="71" y="55"/>
                    </a:lnTo>
                    <a:lnTo>
                      <a:pt x="44" y="78"/>
                    </a:lnTo>
                    <a:lnTo>
                      <a:pt x="44" y="78"/>
                    </a:lnTo>
                    <a:lnTo>
                      <a:pt x="44" y="80"/>
                    </a:lnTo>
                    <a:lnTo>
                      <a:pt x="32" y="140"/>
                    </a:lnTo>
                    <a:lnTo>
                      <a:pt x="4" y="282"/>
                    </a:lnTo>
                    <a:lnTo>
                      <a:pt x="4" y="287"/>
                    </a:lnTo>
                    <a:lnTo>
                      <a:pt x="3" y="290"/>
                    </a:lnTo>
                    <a:lnTo>
                      <a:pt x="0" y="302"/>
                    </a:lnTo>
                    <a:lnTo>
                      <a:pt x="4" y="293"/>
                    </a:lnTo>
                    <a:lnTo>
                      <a:pt x="5" y="290"/>
                    </a:lnTo>
                    <a:lnTo>
                      <a:pt x="6" y="290"/>
                    </a:lnTo>
                    <a:lnTo>
                      <a:pt x="7" y="286"/>
                    </a:lnTo>
                    <a:lnTo>
                      <a:pt x="128" y="11"/>
                    </a:lnTo>
                    <a:lnTo>
                      <a:pt x="129" y="9"/>
                    </a:lnTo>
                    <a:lnTo>
                      <a:pt x="130" y="7"/>
                    </a:lnTo>
                    <a:lnTo>
                      <a:pt x="131" y="5"/>
                    </a:lnTo>
                    <a:lnTo>
                      <a:pt x="132" y="3"/>
                    </a:lnTo>
                    <a:lnTo>
                      <a:pt x="133" y="0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516"/>
              <p:cNvSpPr>
                <a:spLocks noEditPoints="1"/>
              </p:cNvSpPr>
              <p:nvPr/>
            </p:nvSpPr>
            <p:spPr bwMode="auto">
              <a:xfrm>
                <a:off x="3063" y="4120"/>
                <a:ext cx="133" cy="302"/>
              </a:xfrm>
              <a:custGeom>
                <a:avLst/>
                <a:gdLst>
                  <a:gd name="T0" fmla="*/ 47 w 133"/>
                  <a:gd name="T1" fmla="*/ 80 h 302"/>
                  <a:gd name="T2" fmla="*/ 124 w 133"/>
                  <a:gd name="T3" fmla="*/ 12 h 302"/>
                  <a:gd name="T4" fmla="*/ 22 w 133"/>
                  <a:gd name="T5" fmla="*/ 244 h 302"/>
                  <a:gd name="T6" fmla="*/ 9 w 133"/>
                  <a:gd name="T7" fmla="*/ 274 h 302"/>
                  <a:gd name="T8" fmla="*/ 24 w 133"/>
                  <a:gd name="T9" fmla="*/ 194 h 302"/>
                  <a:gd name="T10" fmla="*/ 47 w 133"/>
                  <a:gd name="T11" fmla="*/ 80 h 302"/>
                  <a:gd name="T12" fmla="*/ 133 w 133"/>
                  <a:gd name="T13" fmla="*/ 0 h 302"/>
                  <a:gd name="T14" fmla="*/ 131 w 133"/>
                  <a:gd name="T15" fmla="*/ 2 h 302"/>
                  <a:gd name="T16" fmla="*/ 130 w 133"/>
                  <a:gd name="T17" fmla="*/ 3 h 302"/>
                  <a:gd name="T18" fmla="*/ 128 w 133"/>
                  <a:gd name="T19" fmla="*/ 4 h 302"/>
                  <a:gd name="T20" fmla="*/ 128 w 133"/>
                  <a:gd name="T21" fmla="*/ 4 h 302"/>
                  <a:gd name="T22" fmla="*/ 125 w 133"/>
                  <a:gd name="T23" fmla="*/ 7 h 302"/>
                  <a:gd name="T24" fmla="*/ 117 w 133"/>
                  <a:gd name="T25" fmla="*/ 14 h 302"/>
                  <a:gd name="T26" fmla="*/ 71 w 133"/>
                  <a:gd name="T27" fmla="*/ 55 h 302"/>
                  <a:gd name="T28" fmla="*/ 44 w 133"/>
                  <a:gd name="T29" fmla="*/ 78 h 302"/>
                  <a:gd name="T30" fmla="*/ 44 w 133"/>
                  <a:gd name="T31" fmla="*/ 78 h 302"/>
                  <a:gd name="T32" fmla="*/ 44 w 133"/>
                  <a:gd name="T33" fmla="*/ 80 h 302"/>
                  <a:gd name="T34" fmla="*/ 32 w 133"/>
                  <a:gd name="T35" fmla="*/ 140 h 302"/>
                  <a:gd name="T36" fmla="*/ 4 w 133"/>
                  <a:gd name="T37" fmla="*/ 282 h 302"/>
                  <a:gd name="T38" fmla="*/ 4 w 133"/>
                  <a:gd name="T39" fmla="*/ 287 h 302"/>
                  <a:gd name="T40" fmla="*/ 3 w 133"/>
                  <a:gd name="T41" fmla="*/ 290 h 302"/>
                  <a:gd name="T42" fmla="*/ 0 w 133"/>
                  <a:gd name="T43" fmla="*/ 302 h 302"/>
                  <a:gd name="T44" fmla="*/ 4 w 133"/>
                  <a:gd name="T45" fmla="*/ 293 h 302"/>
                  <a:gd name="T46" fmla="*/ 5 w 133"/>
                  <a:gd name="T47" fmla="*/ 290 h 302"/>
                  <a:gd name="T48" fmla="*/ 6 w 133"/>
                  <a:gd name="T49" fmla="*/ 290 h 302"/>
                  <a:gd name="T50" fmla="*/ 7 w 133"/>
                  <a:gd name="T51" fmla="*/ 286 h 302"/>
                  <a:gd name="T52" fmla="*/ 128 w 133"/>
                  <a:gd name="T53" fmla="*/ 11 h 302"/>
                  <a:gd name="T54" fmla="*/ 129 w 133"/>
                  <a:gd name="T55" fmla="*/ 9 h 302"/>
                  <a:gd name="T56" fmla="*/ 130 w 133"/>
                  <a:gd name="T57" fmla="*/ 7 h 302"/>
                  <a:gd name="T58" fmla="*/ 131 w 133"/>
                  <a:gd name="T59" fmla="*/ 5 h 302"/>
                  <a:gd name="T60" fmla="*/ 132 w 133"/>
                  <a:gd name="T61" fmla="*/ 3 h 302"/>
                  <a:gd name="T62" fmla="*/ 133 w 133"/>
                  <a:gd name="T63" fmla="*/ 0 h 302"/>
                  <a:gd name="T64" fmla="*/ 133 w 133"/>
                  <a:gd name="T65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" h="302">
                    <a:moveTo>
                      <a:pt x="47" y="80"/>
                    </a:moveTo>
                    <a:lnTo>
                      <a:pt x="124" y="12"/>
                    </a:lnTo>
                    <a:lnTo>
                      <a:pt x="22" y="244"/>
                    </a:lnTo>
                    <a:lnTo>
                      <a:pt x="9" y="274"/>
                    </a:lnTo>
                    <a:lnTo>
                      <a:pt x="24" y="194"/>
                    </a:lnTo>
                    <a:lnTo>
                      <a:pt x="47" y="80"/>
                    </a:lnTo>
                    <a:moveTo>
                      <a:pt x="133" y="0"/>
                    </a:moveTo>
                    <a:lnTo>
                      <a:pt x="131" y="2"/>
                    </a:lnTo>
                    <a:lnTo>
                      <a:pt x="130" y="3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5" y="7"/>
                    </a:lnTo>
                    <a:lnTo>
                      <a:pt x="117" y="14"/>
                    </a:lnTo>
                    <a:lnTo>
                      <a:pt x="71" y="55"/>
                    </a:lnTo>
                    <a:lnTo>
                      <a:pt x="44" y="78"/>
                    </a:lnTo>
                    <a:lnTo>
                      <a:pt x="44" y="78"/>
                    </a:lnTo>
                    <a:lnTo>
                      <a:pt x="44" y="80"/>
                    </a:lnTo>
                    <a:lnTo>
                      <a:pt x="32" y="140"/>
                    </a:lnTo>
                    <a:lnTo>
                      <a:pt x="4" y="282"/>
                    </a:lnTo>
                    <a:lnTo>
                      <a:pt x="4" y="287"/>
                    </a:lnTo>
                    <a:lnTo>
                      <a:pt x="3" y="290"/>
                    </a:lnTo>
                    <a:lnTo>
                      <a:pt x="0" y="302"/>
                    </a:lnTo>
                    <a:lnTo>
                      <a:pt x="4" y="293"/>
                    </a:lnTo>
                    <a:lnTo>
                      <a:pt x="5" y="290"/>
                    </a:lnTo>
                    <a:lnTo>
                      <a:pt x="6" y="290"/>
                    </a:lnTo>
                    <a:lnTo>
                      <a:pt x="7" y="286"/>
                    </a:lnTo>
                    <a:lnTo>
                      <a:pt x="128" y="11"/>
                    </a:lnTo>
                    <a:lnTo>
                      <a:pt x="129" y="9"/>
                    </a:lnTo>
                    <a:lnTo>
                      <a:pt x="130" y="7"/>
                    </a:lnTo>
                    <a:lnTo>
                      <a:pt x="131" y="5"/>
                    </a:lnTo>
                    <a:lnTo>
                      <a:pt x="132" y="3"/>
                    </a:lnTo>
                    <a:lnTo>
                      <a:pt x="133" y="0"/>
                    </a:lnTo>
                    <a:lnTo>
                      <a:pt x="1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517"/>
              <p:cNvSpPr>
                <a:spLocks noEditPoints="1"/>
              </p:cNvSpPr>
              <p:nvPr/>
            </p:nvSpPr>
            <p:spPr bwMode="auto">
              <a:xfrm>
                <a:off x="5367" y="2914"/>
                <a:ext cx="531" cy="1172"/>
              </a:xfrm>
              <a:custGeom>
                <a:avLst/>
                <a:gdLst>
                  <a:gd name="T0" fmla="*/ 529 w 531"/>
                  <a:gd name="T1" fmla="*/ 4 h 1172"/>
                  <a:gd name="T2" fmla="*/ 525 w 531"/>
                  <a:gd name="T3" fmla="*/ 5 h 1172"/>
                  <a:gd name="T4" fmla="*/ 5 w 531"/>
                  <a:gd name="T5" fmla="*/ 1154 h 1172"/>
                  <a:gd name="T6" fmla="*/ 61 w 531"/>
                  <a:gd name="T7" fmla="*/ 380 h 1172"/>
                  <a:gd name="T8" fmla="*/ 79 w 531"/>
                  <a:gd name="T9" fmla="*/ 138 h 1172"/>
                  <a:gd name="T10" fmla="*/ 77 w 531"/>
                  <a:gd name="T11" fmla="*/ 139 h 1172"/>
                  <a:gd name="T12" fmla="*/ 76 w 531"/>
                  <a:gd name="T13" fmla="*/ 136 h 1172"/>
                  <a:gd name="T14" fmla="*/ 76 w 531"/>
                  <a:gd name="T15" fmla="*/ 136 h 1172"/>
                  <a:gd name="T16" fmla="*/ 76 w 531"/>
                  <a:gd name="T17" fmla="*/ 136 h 1172"/>
                  <a:gd name="T18" fmla="*/ 76 w 531"/>
                  <a:gd name="T19" fmla="*/ 136 h 1172"/>
                  <a:gd name="T20" fmla="*/ 76 w 531"/>
                  <a:gd name="T21" fmla="*/ 137 h 1172"/>
                  <a:gd name="T22" fmla="*/ 76 w 531"/>
                  <a:gd name="T23" fmla="*/ 137 h 1172"/>
                  <a:gd name="T24" fmla="*/ 76 w 531"/>
                  <a:gd name="T25" fmla="*/ 140 h 1172"/>
                  <a:gd name="T26" fmla="*/ 2 w 531"/>
                  <a:gd name="T27" fmla="*/ 1152 h 1172"/>
                  <a:gd name="T28" fmla="*/ 1 w 531"/>
                  <a:gd name="T29" fmla="*/ 1158 h 1172"/>
                  <a:gd name="T30" fmla="*/ 1 w 531"/>
                  <a:gd name="T31" fmla="*/ 1160 h 1172"/>
                  <a:gd name="T32" fmla="*/ 1 w 531"/>
                  <a:gd name="T33" fmla="*/ 1165 h 1172"/>
                  <a:gd name="T34" fmla="*/ 0 w 531"/>
                  <a:gd name="T35" fmla="*/ 1172 h 1172"/>
                  <a:gd name="T36" fmla="*/ 2 w 531"/>
                  <a:gd name="T37" fmla="*/ 1168 h 1172"/>
                  <a:gd name="T38" fmla="*/ 3 w 531"/>
                  <a:gd name="T39" fmla="*/ 1166 h 1172"/>
                  <a:gd name="T40" fmla="*/ 4 w 531"/>
                  <a:gd name="T41" fmla="*/ 1165 h 1172"/>
                  <a:gd name="T42" fmla="*/ 4 w 531"/>
                  <a:gd name="T43" fmla="*/ 1165 h 1172"/>
                  <a:gd name="T44" fmla="*/ 5 w 531"/>
                  <a:gd name="T45" fmla="*/ 1162 h 1172"/>
                  <a:gd name="T46" fmla="*/ 529 w 531"/>
                  <a:gd name="T47" fmla="*/ 4 h 1172"/>
                  <a:gd name="T48" fmla="*/ 531 w 531"/>
                  <a:gd name="T49" fmla="*/ 0 h 1172"/>
                  <a:gd name="T50" fmla="*/ 530 w 531"/>
                  <a:gd name="T51" fmla="*/ 0 h 1172"/>
                  <a:gd name="T52" fmla="*/ 530 w 531"/>
                  <a:gd name="T53" fmla="*/ 3 h 1172"/>
                  <a:gd name="T54" fmla="*/ 531 w 531"/>
                  <a:gd name="T55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1" h="1172">
                    <a:moveTo>
                      <a:pt x="529" y="4"/>
                    </a:moveTo>
                    <a:lnTo>
                      <a:pt x="525" y="5"/>
                    </a:lnTo>
                    <a:lnTo>
                      <a:pt x="5" y="1154"/>
                    </a:lnTo>
                    <a:lnTo>
                      <a:pt x="61" y="380"/>
                    </a:lnTo>
                    <a:lnTo>
                      <a:pt x="79" y="138"/>
                    </a:lnTo>
                    <a:lnTo>
                      <a:pt x="77" y="139"/>
                    </a:lnTo>
                    <a:lnTo>
                      <a:pt x="76" y="136"/>
                    </a:lnTo>
                    <a:lnTo>
                      <a:pt x="76" y="136"/>
                    </a:lnTo>
                    <a:lnTo>
                      <a:pt x="76" y="136"/>
                    </a:lnTo>
                    <a:lnTo>
                      <a:pt x="76" y="136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6" y="140"/>
                    </a:lnTo>
                    <a:lnTo>
                      <a:pt x="2" y="1152"/>
                    </a:lnTo>
                    <a:lnTo>
                      <a:pt x="1" y="1158"/>
                    </a:lnTo>
                    <a:lnTo>
                      <a:pt x="1" y="1160"/>
                    </a:lnTo>
                    <a:lnTo>
                      <a:pt x="1" y="1165"/>
                    </a:lnTo>
                    <a:lnTo>
                      <a:pt x="0" y="1172"/>
                    </a:lnTo>
                    <a:lnTo>
                      <a:pt x="2" y="1168"/>
                    </a:lnTo>
                    <a:lnTo>
                      <a:pt x="3" y="1166"/>
                    </a:lnTo>
                    <a:lnTo>
                      <a:pt x="4" y="1165"/>
                    </a:lnTo>
                    <a:lnTo>
                      <a:pt x="4" y="1165"/>
                    </a:lnTo>
                    <a:lnTo>
                      <a:pt x="5" y="1162"/>
                    </a:lnTo>
                    <a:lnTo>
                      <a:pt x="529" y="4"/>
                    </a:lnTo>
                    <a:close/>
                    <a:moveTo>
                      <a:pt x="531" y="0"/>
                    </a:moveTo>
                    <a:lnTo>
                      <a:pt x="530" y="0"/>
                    </a:lnTo>
                    <a:lnTo>
                      <a:pt x="530" y="3"/>
                    </a:lnTo>
                    <a:lnTo>
                      <a:pt x="53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518"/>
              <p:cNvSpPr>
                <a:spLocks noEditPoints="1"/>
              </p:cNvSpPr>
              <p:nvPr/>
            </p:nvSpPr>
            <p:spPr bwMode="auto">
              <a:xfrm>
                <a:off x="5367" y="2914"/>
                <a:ext cx="531" cy="1172"/>
              </a:xfrm>
              <a:custGeom>
                <a:avLst/>
                <a:gdLst>
                  <a:gd name="T0" fmla="*/ 529 w 531"/>
                  <a:gd name="T1" fmla="*/ 4 h 1172"/>
                  <a:gd name="T2" fmla="*/ 525 w 531"/>
                  <a:gd name="T3" fmla="*/ 5 h 1172"/>
                  <a:gd name="T4" fmla="*/ 5 w 531"/>
                  <a:gd name="T5" fmla="*/ 1154 h 1172"/>
                  <a:gd name="T6" fmla="*/ 61 w 531"/>
                  <a:gd name="T7" fmla="*/ 380 h 1172"/>
                  <a:gd name="T8" fmla="*/ 79 w 531"/>
                  <a:gd name="T9" fmla="*/ 138 h 1172"/>
                  <a:gd name="T10" fmla="*/ 77 w 531"/>
                  <a:gd name="T11" fmla="*/ 139 h 1172"/>
                  <a:gd name="T12" fmla="*/ 76 w 531"/>
                  <a:gd name="T13" fmla="*/ 136 h 1172"/>
                  <a:gd name="T14" fmla="*/ 76 w 531"/>
                  <a:gd name="T15" fmla="*/ 136 h 1172"/>
                  <a:gd name="T16" fmla="*/ 76 w 531"/>
                  <a:gd name="T17" fmla="*/ 136 h 1172"/>
                  <a:gd name="T18" fmla="*/ 76 w 531"/>
                  <a:gd name="T19" fmla="*/ 136 h 1172"/>
                  <a:gd name="T20" fmla="*/ 76 w 531"/>
                  <a:gd name="T21" fmla="*/ 137 h 1172"/>
                  <a:gd name="T22" fmla="*/ 76 w 531"/>
                  <a:gd name="T23" fmla="*/ 137 h 1172"/>
                  <a:gd name="T24" fmla="*/ 76 w 531"/>
                  <a:gd name="T25" fmla="*/ 140 h 1172"/>
                  <a:gd name="T26" fmla="*/ 2 w 531"/>
                  <a:gd name="T27" fmla="*/ 1152 h 1172"/>
                  <a:gd name="T28" fmla="*/ 1 w 531"/>
                  <a:gd name="T29" fmla="*/ 1158 h 1172"/>
                  <a:gd name="T30" fmla="*/ 1 w 531"/>
                  <a:gd name="T31" fmla="*/ 1160 h 1172"/>
                  <a:gd name="T32" fmla="*/ 1 w 531"/>
                  <a:gd name="T33" fmla="*/ 1165 h 1172"/>
                  <a:gd name="T34" fmla="*/ 0 w 531"/>
                  <a:gd name="T35" fmla="*/ 1172 h 1172"/>
                  <a:gd name="T36" fmla="*/ 2 w 531"/>
                  <a:gd name="T37" fmla="*/ 1168 h 1172"/>
                  <a:gd name="T38" fmla="*/ 3 w 531"/>
                  <a:gd name="T39" fmla="*/ 1166 h 1172"/>
                  <a:gd name="T40" fmla="*/ 4 w 531"/>
                  <a:gd name="T41" fmla="*/ 1165 h 1172"/>
                  <a:gd name="T42" fmla="*/ 4 w 531"/>
                  <a:gd name="T43" fmla="*/ 1165 h 1172"/>
                  <a:gd name="T44" fmla="*/ 5 w 531"/>
                  <a:gd name="T45" fmla="*/ 1162 h 1172"/>
                  <a:gd name="T46" fmla="*/ 529 w 531"/>
                  <a:gd name="T47" fmla="*/ 4 h 1172"/>
                  <a:gd name="T48" fmla="*/ 531 w 531"/>
                  <a:gd name="T49" fmla="*/ 0 h 1172"/>
                  <a:gd name="T50" fmla="*/ 530 w 531"/>
                  <a:gd name="T51" fmla="*/ 0 h 1172"/>
                  <a:gd name="T52" fmla="*/ 530 w 531"/>
                  <a:gd name="T53" fmla="*/ 3 h 1172"/>
                  <a:gd name="T54" fmla="*/ 531 w 531"/>
                  <a:gd name="T55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1" h="1172">
                    <a:moveTo>
                      <a:pt x="529" y="4"/>
                    </a:moveTo>
                    <a:lnTo>
                      <a:pt x="525" y="5"/>
                    </a:lnTo>
                    <a:lnTo>
                      <a:pt x="5" y="1154"/>
                    </a:lnTo>
                    <a:lnTo>
                      <a:pt x="61" y="380"/>
                    </a:lnTo>
                    <a:lnTo>
                      <a:pt x="79" y="138"/>
                    </a:lnTo>
                    <a:lnTo>
                      <a:pt x="77" y="139"/>
                    </a:lnTo>
                    <a:lnTo>
                      <a:pt x="76" y="136"/>
                    </a:lnTo>
                    <a:lnTo>
                      <a:pt x="76" y="136"/>
                    </a:lnTo>
                    <a:lnTo>
                      <a:pt x="76" y="136"/>
                    </a:lnTo>
                    <a:lnTo>
                      <a:pt x="76" y="136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6" y="140"/>
                    </a:lnTo>
                    <a:lnTo>
                      <a:pt x="2" y="1152"/>
                    </a:lnTo>
                    <a:lnTo>
                      <a:pt x="1" y="1158"/>
                    </a:lnTo>
                    <a:lnTo>
                      <a:pt x="1" y="1160"/>
                    </a:lnTo>
                    <a:lnTo>
                      <a:pt x="1" y="1165"/>
                    </a:lnTo>
                    <a:lnTo>
                      <a:pt x="0" y="1172"/>
                    </a:lnTo>
                    <a:lnTo>
                      <a:pt x="2" y="1168"/>
                    </a:lnTo>
                    <a:lnTo>
                      <a:pt x="3" y="1166"/>
                    </a:lnTo>
                    <a:lnTo>
                      <a:pt x="4" y="1165"/>
                    </a:lnTo>
                    <a:lnTo>
                      <a:pt x="4" y="1165"/>
                    </a:lnTo>
                    <a:lnTo>
                      <a:pt x="5" y="1162"/>
                    </a:lnTo>
                    <a:lnTo>
                      <a:pt x="529" y="4"/>
                    </a:lnTo>
                    <a:moveTo>
                      <a:pt x="531" y="0"/>
                    </a:moveTo>
                    <a:lnTo>
                      <a:pt x="530" y="0"/>
                    </a:lnTo>
                    <a:lnTo>
                      <a:pt x="530" y="3"/>
                    </a:lnTo>
                    <a:lnTo>
                      <a:pt x="5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519"/>
              <p:cNvSpPr>
                <a:spLocks noEditPoints="1"/>
              </p:cNvSpPr>
              <p:nvPr/>
            </p:nvSpPr>
            <p:spPr bwMode="auto">
              <a:xfrm>
                <a:off x="5443" y="2868"/>
                <a:ext cx="454" cy="185"/>
              </a:xfrm>
              <a:custGeom>
                <a:avLst/>
                <a:gdLst>
                  <a:gd name="T0" fmla="*/ 34 w 454"/>
                  <a:gd name="T1" fmla="*/ 171 h 185"/>
                  <a:gd name="T2" fmla="*/ 449 w 454"/>
                  <a:gd name="T3" fmla="*/ 5 h 185"/>
                  <a:gd name="T4" fmla="*/ 449 w 454"/>
                  <a:gd name="T5" fmla="*/ 5 h 185"/>
                  <a:gd name="T6" fmla="*/ 451 w 454"/>
                  <a:gd name="T7" fmla="*/ 47 h 185"/>
                  <a:gd name="T8" fmla="*/ 34 w 454"/>
                  <a:gd name="T9" fmla="*/ 171 h 185"/>
                  <a:gd name="T10" fmla="*/ 449 w 454"/>
                  <a:gd name="T11" fmla="*/ 2 h 185"/>
                  <a:gd name="T12" fmla="*/ 451 w 454"/>
                  <a:gd name="T13" fmla="*/ 2 h 185"/>
                  <a:gd name="T14" fmla="*/ 449 w 454"/>
                  <a:gd name="T15" fmla="*/ 2 h 185"/>
                  <a:gd name="T16" fmla="*/ 452 w 454"/>
                  <a:gd name="T17" fmla="*/ 0 h 185"/>
                  <a:gd name="T18" fmla="*/ 450 w 454"/>
                  <a:gd name="T19" fmla="*/ 2 h 185"/>
                  <a:gd name="T20" fmla="*/ 448 w 454"/>
                  <a:gd name="T21" fmla="*/ 2 h 185"/>
                  <a:gd name="T22" fmla="*/ 0 w 454"/>
                  <a:gd name="T23" fmla="*/ 182 h 185"/>
                  <a:gd name="T24" fmla="*/ 0 w 454"/>
                  <a:gd name="T25" fmla="*/ 182 h 185"/>
                  <a:gd name="T26" fmla="*/ 1 w 454"/>
                  <a:gd name="T27" fmla="*/ 185 h 185"/>
                  <a:gd name="T28" fmla="*/ 3 w 454"/>
                  <a:gd name="T29" fmla="*/ 184 h 185"/>
                  <a:gd name="T30" fmla="*/ 449 w 454"/>
                  <a:gd name="T31" fmla="*/ 51 h 185"/>
                  <a:gd name="T32" fmla="*/ 453 w 454"/>
                  <a:gd name="T33" fmla="*/ 50 h 185"/>
                  <a:gd name="T34" fmla="*/ 454 w 454"/>
                  <a:gd name="T35" fmla="*/ 50 h 185"/>
                  <a:gd name="T36" fmla="*/ 454 w 454"/>
                  <a:gd name="T37" fmla="*/ 49 h 185"/>
                  <a:gd name="T38" fmla="*/ 454 w 454"/>
                  <a:gd name="T39" fmla="*/ 46 h 185"/>
                  <a:gd name="T40" fmla="*/ 452 w 454"/>
                  <a:gd name="T41" fmla="*/ 4 h 185"/>
                  <a:gd name="T42" fmla="*/ 452 w 454"/>
                  <a:gd name="T43" fmla="*/ 3 h 185"/>
                  <a:gd name="T44" fmla="*/ 452 w 454"/>
                  <a:gd name="T4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4" h="185">
                    <a:moveTo>
                      <a:pt x="34" y="171"/>
                    </a:moveTo>
                    <a:lnTo>
                      <a:pt x="449" y="5"/>
                    </a:lnTo>
                    <a:lnTo>
                      <a:pt x="449" y="5"/>
                    </a:lnTo>
                    <a:lnTo>
                      <a:pt x="451" y="47"/>
                    </a:lnTo>
                    <a:lnTo>
                      <a:pt x="34" y="171"/>
                    </a:lnTo>
                    <a:close/>
                    <a:moveTo>
                      <a:pt x="449" y="2"/>
                    </a:moveTo>
                    <a:lnTo>
                      <a:pt x="451" y="2"/>
                    </a:lnTo>
                    <a:lnTo>
                      <a:pt x="449" y="2"/>
                    </a:lnTo>
                    <a:close/>
                    <a:moveTo>
                      <a:pt x="452" y="0"/>
                    </a:moveTo>
                    <a:lnTo>
                      <a:pt x="450" y="2"/>
                    </a:lnTo>
                    <a:lnTo>
                      <a:pt x="448" y="2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1" y="185"/>
                    </a:lnTo>
                    <a:lnTo>
                      <a:pt x="3" y="184"/>
                    </a:lnTo>
                    <a:lnTo>
                      <a:pt x="449" y="51"/>
                    </a:lnTo>
                    <a:lnTo>
                      <a:pt x="453" y="50"/>
                    </a:lnTo>
                    <a:lnTo>
                      <a:pt x="454" y="50"/>
                    </a:lnTo>
                    <a:lnTo>
                      <a:pt x="454" y="49"/>
                    </a:lnTo>
                    <a:lnTo>
                      <a:pt x="454" y="46"/>
                    </a:lnTo>
                    <a:lnTo>
                      <a:pt x="452" y="4"/>
                    </a:lnTo>
                    <a:lnTo>
                      <a:pt x="452" y="3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520"/>
              <p:cNvSpPr>
                <a:spLocks noEditPoints="1"/>
              </p:cNvSpPr>
              <p:nvPr/>
            </p:nvSpPr>
            <p:spPr bwMode="auto">
              <a:xfrm>
                <a:off x="5443" y="2868"/>
                <a:ext cx="454" cy="185"/>
              </a:xfrm>
              <a:custGeom>
                <a:avLst/>
                <a:gdLst>
                  <a:gd name="T0" fmla="*/ 34 w 454"/>
                  <a:gd name="T1" fmla="*/ 171 h 185"/>
                  <a:gd name="T2" fmla="*/ 449 w 454"/>
                  <a:gd name="T3" fmla="*/ 5 h 185"/>
                  <a:gd name="T4" fmla="*/ 449 w 454"/>
                  <a:gd name="T5" fmla="*/ 5 h 185"/>
                  <a:gd name="T6" fmla="*/ 451 w 454"/>
                  <a:gd name="T7" fmla="*/ 47 h 185"/>
                  <a:gd name="T8" fmla="*/ 34 w 454"/>
                  <a:gd name="T9" fmla="*/ 171 h 185"/>
                  <a:gd name="T10" fmla="*/ 449 w 454"/>
                  <a:gd name="T11" fmla="*/ 2 h 185"/>
                  <a:gd name="T12" fmla="*/ 451 w 454"/>
                  <a:gd name="T13" fmla="*/ 2 h 185"/>
                  <a:gd name="T14" fmla="*/ 449 w 454"/>
                  <a:gd name="T15" fmla="*/ 2 h 185"/>
                  <a:gd name="T16" fmla="*/ 452 w 454"/>
                  <a:gd name="T17" fmla="*/ 0 h 185"/>
                  <a:gd name="T18" fmla="*/ 450 w 454"/>
                  <a:gd name="T19" fmla="*/ 2 h 185"/>
                  <a:gd name="T20" fmla="*/ 448 w 454"/>
                  <a:gd name="T21" fmla="*/ 2 h 185"/>
                  <a:gd name="T22" fmla="*/ 0 w 454"/>
                  <a:gd name="T23" fmla="*/ 182 h 185"/>
                  <a:gd name="T24" fmla="*/ 0 w 454"/>
                  <a:gd name="T25" fmla="*/ 182 h 185"/>
                  <a:gd name="T26" fmla="*/ 1 w 454"/>
                  <a:gd name="T27" fmla="*/ 185 h 185"/>
                  <a:gd name="T28" fmla="*/ 3 w 454"/>
                  <a:gd name="T29" fmla="*/ 184 h 185"/>
                  <a:gd name="T30" fmla="*/ 449 w 454"/>
                  <a:gd name="T31" fmla="*/ 51 h 185"/>
                  <a:gd name="T32" fmla="*/ 453 w 454"/>
                  <a:gd name="T33" fmla="*/ 50 h 185"/>
                  <a:gd name="T34" fmla="*/ 454 w 454"/>
                  <a:gd name="T35" fmla="*/ 50 h 185"/>
                  <a:gd name="T36" fmla="*/ 454 w 454"/>
                  <a:gd name="T37" fmla="*/ 49 h 185"/>
                  <a:gd name="T38" fmla="*/ 454 w 454"/>
                  <a:gd name="T39" fmla="*/ 46 h 185"/>
                  <a:gd name="T40" fmla="*/ 452 w 454"/>
                  <a:gd name="T41" fmla="*/ 4 h 185"/>
                  <a:gd name="T42" fmla="*/ 452 w 454"/>
                  <a:gd name="T43" fmla="*/ 3 h 185"/>
                  <a:gd name="T44" fmla="*/ 452 w 454"/>
                  <a:gd name="T4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4" h="185">
                    <a:moveTo>
                      <a:pt x="34" y="171"/>
                    </a:moveTo>
                    <a:lnTo>
                      <a:pt x="449" y="5"/>
                    </a:lnTo>
                    <a:lnTo>
                      <a:pt x="449" y="5"/>
                    </a:lnTo>
                    <a:lnTo>
                      <a:pt x="451" y="47"/>
                    </a:lnTo>
                    <a:lnTo>
                      <a:pt x="34" y="171"/>
                    </a:lnTo>
                    <a:moveTo>
                      <a:pt x="449" y="2"/>
                    </a:moveTo>
                    <a:lnTo>
                      <a:pt x="451" y="2"/>
                    </a:lnTo>
                    <a:lnTo>
                      <a:pt x="449" y="2"/>
                    </a:lnTo>
                    <a:moveTo>
                      <a:pt x="452" y="0"/>
                    </a:moveTo>
                    <a:lnTo>
                      <a:pt x="450" y="2"/>
                    </a:lnTo>
                    <a:lnTo>
                      <a:pt x="448" y="2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1" y="185"/>
                    </a:lnTo>
                    <a:lnTo>
                      <a:pt x="3" y="184"/>
                    </a:lnTo>
                    <a:lnTo>
                      <a:pt x="449" y="51"/>
                    </a:lnTo>
                    <a:lnTo>
                      <a:pt x="453" y="50"/>
                    </a:lnTo>
                    <a:lnTo>
                      <a:pt x="454" y="50"/>
                    </a:lnTo>
                    <a:lnTo>
                      <a:pt x="454" y="49"/>
                    </a:lnTo>
                    <a:lnTo>
                      <a:pt x="454" y="46"/>
                    </a:lnTo>
                    <a:lnTo>
                      <a:pt x="452" y="4"/>
                    </a:lnTo>
                    <a:lnTo>
                      <a:pt x="452" y="3"/>
                    </a:lnTo>
                    <a:lnTo>
                      <a:pt x="45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521"/>
              <p:cNvSpPr>
                <a:spLocks noEditPoints="1"/>
              </p:cNvSpPr>
              <p:nvPr/>
            </p:nvSpPr>
            <p:spPr bwMode="auto">
              <a:xfrm>
                <a:off x="5190" y="1068"/>
                <a:ext cx="426" cy="240"/>
              </a:xfrm>
              <a:custGeom>
                <a:avLst/>
                <a:gdLst>
                  <a:gd name="T0" fmla="*/ 0 w 426"/>
                  <a:gd name="T1" fmla="*/ 225 h 240"/>
                  <a:gd name="T2" fmla="*/ 0 w 426"/>
                  <a:gd name="T3" fmla="*/ 225 h 240"/>
                  <a:gd name="T4" fmla="*/ 0 w 426"/>
                  <a:gd name="T5" fmla="*/ 225 h 240"/>
                  <a:gd name="T6" fmla="*/ 1 w 426"/>
                  <a:gd name="T7" fmla="*/ 225 h 240"/>
                  <a:gd name="T8" fmla="*/ 0 w 426"/>
                  <a:gd name="T9" fmla="*/ 225 h 240"/>
                  <a:gd name="T10" fmla="*/ 421 w 426"/>
                  <a:gd name="T11" fmla="*/ 237 h 240"/>
                  <a:gd name="T12" fmla="*/ 421 w 426"/>
                  <a:gd name="T13" fmla="*/ 237 h 240"/>
                  <a:gd name="T14" fmla="*/ 421 w 426"/>
                  <a:gd name="T15" fmla="*/ 237 h 240"/>
                  <a:gd name="T16" fmla="*/ 60 w 426"/>
                  <a:gd name="T17" fmla="*/ 3 h 240"/>
                  <a:gd name="T18" fmla="*/ 57 w 426"/>
                  <a:gd name="T19" fmla="*/ 3 h 240"/>
                  <a:gd name="T20" fmla="*/ 57 w 426"/>
                  <a:gd name="T21" fmla="*/ 5 h 240"/>
                  <a:gd name="T22" fmla="*/ 415 w 426"/>
                  <a:gd name="T23" fmla="*/ 236 h 240"/>
                  <a:gd name="T24" fmla="*/ 4 w 426"/>
                  <a:gd name="T25" fmla="*/ 222 h 240"/>
                  <a:gd name="T26" fmla="*/ 3 w 426"/>
                  <a:gd name="T27" fmla="*/ 225 h 240"/>
                  <a:gd name="T28" fmla="*/ 3 w 426"/>
                  <a:gd name="T29" fmla="*/ 225 h 240"/>
                  <a:gd name="T30" fmla="*/ 5 w 426"/>
                  <a:gd name="T31" fmla="*/ 225 h 240"/>
                  <a:gd name="T32" fmla="*/ 43 w 426"/>
                  <a:gd name="T33" fmla="*/ 227 h 240"/>
                  <a:gd name="T34" fmla="*/ 417 w 426"/>
                  <a:gd name="T35" fmla="*/ 239 h 240"/>
                  <a:gd name="T36" fmla="*/ 421 w 426"/>
                  <a:gd name="T37" fmla="*/ 239 h 240"/>
                  <a:gd name="T38" fmla="*/ 421 w 426"/>
                  <a:gd name="T39" fmla="*/ 239 h 240"/>
                  <a:gd name="T40" fmla="*/ 425 w 426"/>
                  <a:gd name="T41" fmla="*/ 240 h 240"/>
                  <a:gd name="T42" fmla="*/ 426 w 426"/>
                  <a:gd name="T43" fmla="*/ 240 h 240"/>
                  <a:gd name="T44" fmla="*/ 423 w 426"/>
                  <a:gd name="T45" fmla="*/ 237 h 240"/>
                  <a:gd name="T46" fmla="*/ 421 w 426"/>
                  <a:gd name="T47" fmla="*/ 237 h 240"/>
                  <a:gd name="T48" fmla="*/ 421 w 426"/>
                  <a:gd name="T49" fmla="*/ 236 h 240"/>
                  <a:gd name="T50" fmla="*/ 420 w 426"/>
                  <a:gd name="T51" fmla="*/ 236 h 240"/>
                  <a:gd name="T52" fmla="*/ 419 w 426"/>
                  <a:gd name="T53" fmla="*/ 235 h 240"/>
                  <a:gd name="T54" fmla="*/ 60 w 426"/>
                  <a:gd name="T55" fmla="*/ 3 h 240"/>
                  <a:gd name="T56" fmla="*/ 54 w 426"/>
                  <a:gd name="T57" fmla="*/ 0 h 240"/>
                  <a:gd name="T58" fmla="*/ 54 w 426"/>
                  <a:gd name="T59" fmla="*/ 0 h 240"/>
                  <a:gd name="T60" fmla="*/ 55 w 426"/>
                  <a:gd name="T61" fmla="*/ 1 h 240"/>
                  <a:gd name="T62" fmla="*/ 56 w 426"/>
                  <a:gd name="T63" fmla="*/ 1 h 240"/>
                  <a:gd name="T64" fmla="*/ 54 w 426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26" h="240">
                    <a:moveTo>
                      <a:pt x="0" y="225"/>
                    </a:moveTo>
                    <a:lnTo>
                      <a:pt x="0" y="225"/>
                    </a:lnTo>
                    <a:lnTo>
                      <a:pt x="0" y="225"/>
                    </a:lnTo>
                    <a:lnTo>
                      <a:pt x="1" y="225"/>
                    </a:lnTo>
                    <a:lnTo>
                      <a:pt x="0" y="225"/>
                    </a:lnTo>
                    <a:close/>
                    <a:moveTo>
                      <a:pt x="421" y="237"/>
                    </a:moveTo>
                    <a:lnTo>
                      <a:pt x="421" y="237"/>
                    </a:lnTo>
                    <a:lnTo>
                      <a:pt x="421" y="237"/>
                    </a:lnTo>
                    <a:close/>
                    <a:moveTo>
                      <a:pt x="60" y="3"/>
                    </a:moveTo>
                    <a:lnTo>
                      <a:pt x="57" y="3"/>
                    </a:lnTo>
                    <a:lnTo>
                      <a:pt x="57" y="5"/>
                    </a:lnTo>
                    <a:lnTo>
                      <a:pt x="415" y="236"/>
                    </a:lnTo>
                    <a:lnTo>
                      <a:pt x="4" y="222"/>
                    </a:lnTo>
                    <a:lnTo>
                      <a:pt x="3" y="225"/>
                    </a:lnTo>
                    <a:lnTo>
                      <a:pt x="3" y="225"/>
                    </a:lnTo>
                    <a:lnTo>
                      <a:pt x="5" y="225"/>
                    </a:lnTo>
                    <a:lnTo>
                      <a:pt x="43" y="227"/>
                    </a:lnTo>
                    <a:lnTo>
                      <a:pt x="417" y="239"/>
                    </a:lnTo>
                    <a:lnTo>
                      <a:pt x="421" y="239"/>
                    </a:lnTo>
                    <a:lnTo>
                      <a:pt x="421" y="239"/>
                    </a:lnTo>
                    <a:lnTo>
                      <a:pt x="425" y="240"/>
                    </a:lnTo>
                    <a:lnTo>
                      <a:pt x="426" y="240"/>
                    </a:lnTo>
                    <a:lnTo>
                      <a:pt x="423" y="237"/>
                    </a:lnTo>
                    <a:lnTo>
                      <a:pt x="421" y="237"/>
                    </a:lnTo>
                    <a:lnTo>
                      <a:pt x="421" y="236"/>
                    </a:lnTo>
                    <a:lnTo>
                      <a:pt x="420" y="236"/>
                    </a:lnTo>
                    <a:lnTo>
                      <a:pt x="419" y="235"/>
                    </a:lnTo>
                    <a:lnTo>
                      <a:pt x="60" y="3"/>
                    </a:lnTo>
                    <a:close/>
                    <a:moveTo>
                      <a:pt x="54" y="0"/>
                    </a:moveTo>
                    <a:lnTo>
                      <a:pt x="54" y="0"/>
                    </a:lnTo>
                    <a:lnTo>
                      <a:pt x="55" y="1"/>
                    </a:lnTo>
                    <a:lnTo>
                      <a:pt x="56" y="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522"/>
              <p:cNvSpPr>
                <a:spLocks noEditPoints="1"/>
              </p:cNvSpPr>
              <p:nvPr/>
            </p:nvSpPr>
            <p:spPr bwMode="auto">
              <a:xfrm>
                <a:off x="5190" y="1068"/>
                <a:ext cx="426" cy="240"/>
              </a:xfrm>
              <a:custGeom>
                <a:avLst/>
                <a:gdLst>
                  <a:gd name="T0" fmla="*/ 0 w 426"/>
                  <a:gd name="T1" fmla="*/ 225 h 240"/>
                  <a:gd name="T2" fmla="*/ 0 w 426"/>
                  <a:gd name="T3" fmla="*/ 225 h 240"/>
                  <a:gd name="T4" fmla="*/ 0 w 426"/>
                  <a:gd name="T5" fmla="*/ 225 h 240"/>
                  <a:gd name="T6" fmla="*/ 1 w 426"/>
                  <a:gd name="T7" fmla="*/ 225 h 240"/>
                  <a:gd name="T8" fmla="*/ 0 w 426"/>
                  <a:gd name="T9" fmla="*/ 225 h 240"/>
                  <a:gd name="T10" fmla="*/ 421 w 426"/>
                  <a:gd name="T11" fmla="*/ 237 h 240"/>
                  <a:gd name="T12" fmla="*/ 421 w 426"/>
                  <a:gd name="T13" fmla="*/ 237 h 240"/>
                  <a:gd name="T14" fmla="*/ 421 w 426"/>
                  <a:gd name="T15" fmla="*/ 237 h 240"/>
                  <a:gd name="T16" fmla="*/ 60 w 426"/>
                  <a:gd name="T17" fmla="*/ 3 h 240"/>
                  <a:gd name="T18" fmla="*/ 57 w 426"/>
                  <a:gd name="T19" fmla="*/ 3 h 240"/>
                  <a:gd name="T20" fmla="*/ 57 w 426"/>
                  <a:gd name="T21" fmla="*/ 5 h 240"/>
                  <a:gd name="T22" fmla="*/ 415 w 426"/>
                  <a:gd name="T23" fmla="*/ 236 h 240"/>
                  <a:gd name="T24" fmla="*/ 4 w 426"/>
                  <a:gd name="T25" fmla="*/ 222 h 240"/>
                  <a:gd name="T26" fmla="*/ 3 w 426"/>
                  <a:gd name="T27" fmla="*/ 225 h 240"/>
                  <a:gd name="T28" fmla="*/ 3 w 426"/>
                  <a:gd name="T29" fmla="*/ 225 h 240"/>
                  <a:gd name="T30" fmla="*/ 5 w 426"/>
                  <a:gd name="T31" fmla="*/ 225 h 240"/>
                  <a:gd name="T32" fmla="*/ 43 w 426"/>
                  <a:gd name="T33" fmla="*/ 227 h 240"/>
                  <a:gd name="T34" fmla="*/ 417 w 426"/>
                  <a:gd name="T35" fmla="*/ 239 h 240"/>
                  <a:gd name="T36" fmla="*/ 421 w 426"/>
                  <a:gd name="T37" fmla="*/ 239 h 240"/>
                  <a:gd name="T38" fmla="*/ 421 w 426"/>
                  <a:gd name="T39" fmla="*/ 239 h 240"/>
                  <a:gd name="T40" fmla="*/ 425 w 426"/>
                  <a:gd name="T41" fmla="*/ 240 h 240"/>
                  <a:gd name="T42" fmla="*/ 426 w 426"/>
                  <a:gd name="T43" fmla="*/ 240 h 240"/>
                  <a:gd name="T44" fmla="*/ 423 w 426"/>
                  <a:gd name="T45" fmla="*/ 237 h 240"/>
                  <a:gd name="T46" fmla="*/ 421 w 426"/>
                  <a:gd name="T47" fmla="*/ 237 h 240"/>
                  <a:gd name="T48" fmla="*/ 421 w 426"/>
                  <a:gd name="T49" fmla="*/ 236 h 240"/>
                  <a:gd name="T50" fmla="*/ 420 w 426"/>
                  <a:gd name="T51" fmla="*/ 236 h 240"/>
                  <a:gd name="T52" fmla="*/ 419 w 426"/>
                  <a:gd name="T53" fmla="*/ 235 h 240"/>
                  <a:gd name="T54" fmla="*/ 60 w 426"/>
                  <a:gd name="T55" fmla="*/ 3 h 240"/>
                  <a:gd name="T56" fmla="*/ 54 w 426"/>
                  <a:gd name="T57" fmla="*/ 0 h 240"/>
                  <a:gd name="T58" fmla="*/ 54 w 426"/>
                  <a:gd name="T59" fmla="*/ 0 h 240"/>
                  <a:gd name="T60" fmla="*/ 55 w 426"/>
                  <a:gd name="T61" fmla="*/ 1 h 240"/>
                  <a:gd name="T62" fmla="*/ 56 w 426"/>
                  <a:gd name="T63" fmla="*/ 1 h 240"/>
                  <a:gd name="T64" fmla="*/ 54 w 426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26" h="240">
                    <a:moveTo>
                      <a:pt x="0" y="225"/>
                    </a:moveTo>
                    <a:lnTo>
                      <a:pt x="0" y="225"/>
                    </a:lnTo>
                    <a:lnTo>
                      <a:pt x="0" y="225"/>
                    </a:lnTo>
                    <a:lnTo>
                      <a:pt x="1" y="225"/>
                    </a:lnTo>
                    <a:lnTo>
                      <a:pt x="0" y="225"/>
                    </a:lnTo>
                    <a:moveTo>
                      <a:pt x="421" y="237"/>
                    </a:moveTo>
                    <a:lnTo>
                      <a:pt x="421" y="237"/>
                    </a:lnTo>
                    <a:lnTo>
                      <a:pt x="421" y="237"/>
                    </a:lnTo>
                    <a:moveTo>
                      <a:pt x="60" y="3"/>
                    </a:moveTo>
                    <a:lnTo>
                      <a:pt x="57" y="3"/>
                    </a:lnTo>
                    <a:lnTo>
                      <a:pt x="57" y="5"/>
                    </a:lnTo>
                    <a:lnTo>
                      <a:pt x="415" y="236"/>
                    </a:lnTo>
                    <a:lnTo>
                      <a:pt x="4" y="222"/>
                    </a:lnTo>
                    <a:lnTo>
                      <a:pt x="3" y="225"/>
                    </a:lnTo>
                    <a:lnTo>
                      <a:pt x="3" y="225"/>
                    </a:lnTo>
                    <a:lnTo>
                      <a:pt x="5" y="225"/>
                    </a:lnTo>
                    <a:lnTo>
                      <a:pt x="43" y="227"/>
                    </a:lnTo>
                    <a:lnTo>
                      <a:pt x="417" y="239"/>
                    </a:lnTo>
                    <a:lnTo>
                      <a:pt x="421" y="239"/>
                    </a:lnTo>
                    <a:lnTo>
                      <a:pt x="421" y="239"/>
                    </a:lnTo>
                    <a:lnTo>
                      <a:pt x="425" y="240"/>
                    </a:lnTo>
                    <a:lnTo>
                      <a:pt x="426" y="240"/>
                    </a:lnTo>
                    <a:lnTo>
                      <a:pt x="423" y="237"/>
                    </a:lnTo>
                    <a:lnTo>
                      <a:pt x="421" y="237"/>
                    </a:lnTo>
                    <a:lnTo>
                      <a:pt x="421" y="236"/>
                    </a:lnTo>
                    <a:lnTo>
                      <a:pt x="420" y="236"/>
                    </a:lnTo>
                    <a:lnTo>
                      <a:pt x="419" y="235"/>
                    </a:lnTo>
                    <a:lnTo>
                      <a:pt x="60" y="3"/>
                    </a:lnTo>
                    <a:moveTo>
                      <a:pt x="54" y="0"/>
                    </a:moveTo>
                    <a:lnTo>
                      <a:pt x="54" y="0"/>
                    </a:lnTo>
                    <a:lnTo>
                      <a:pt x="55" y="1"/>
                    </a:lnTo>
                    <a:lnTo>
                      <a:pt x="56" y="1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523"/>
              <p:cNvSpPr>
                <a:spLocks noEditPoints="1"/>
              </p:cNvSpPr>
              <p:nvPr/>
            </p:nvSpPr>
            <p:spPr bwMode="auto">
              <a:xfrm>
                <a:off x="4944" y="1068"/>
                <a:ext cx="303" cy="227"/>
              </a:xfrm>
              <a:custGeom>
                <a:avLst/>
                <a:gdLst>
                  <a:gd name="T0" fmla="*/ 2 w 303"/>
                  <a:gd name="T1" fmla="*/ 51 h 227"/>
                  <a:gd name="T2" fmla="*/ 0 w 303"/>
                  <a:gd name="T3" fmla="*/ 51 h 227"/>
                  <a:gd name="T4" fmla="*/ 1 w 303"/>
                  <a:gd name="T5" fmla="*/ 51 h 227"/>
                  <a:gd name="T6" fmla="*/ 3 w 303"/>
                  <a:gd name="T7" fmla="*/ 53 h 227"/>
                  <a:gd name="T8" fmla="*/ 2 w 303"/>
                  <a:gd name="T9" fmla="*/ 51 h 227"/>
                  <a:gd name="T10" fmla="*/ 247 w 303"/>
                  <a:gd name="T11" fmla="*/ 225 h 227"/>
                  <a:gd name="T12" fmla="*/ 247 w 303"/>
                  <a:gd name="T13" fmla="*/ 224 h 227"/>
                  <a:gd name="T14" fmla="*/ 247 w 303"/>
                  <a:gd name="T15" fmla="*/ 225 h 227"/>
                  <a:gd name="T16" fmla="*/ 250 w 303"/>
                  <a:gd name="T17" fmla="*/ 221 h 227"/>
                  <a:gd name="T18" fmla="*/ 250 w 303"/>
                  <a:gd name="T19" fmla="*/ 221 h 227"/>
                  <a:gd name="T20" fmla="*/ 303 w 303"/>
                  <a:gd name="T21" fmla="*/ 3 h 227"/>
                  <a:gd name="T22" fmla="*/ 299 w 303"/>
                  <a:gd name="T23" fmla="*/ 4 h 227"/>
                  <a:gd name="T24" fmla="*/ 247 w 303"/>
                  <a:gd name="T25" fmla="*/ 219 h 227"/>
                  <a:gd name="T26" fmla="*/ 247 w 303"/>
                  <a:gd name="T27" fmla="*/ 221 h 227"/>
                  <a:gd name="T28" fmla="*/ 247 w 303"/>
                  <a:gd name="T29" fmla="*/ 221 h 227"/>
                  <a:gd name="T30" fmla="*/ 8 w 303"/>
                  <a:gd name="T31" fmla="*/ 53 h 227"/>
                  <a:gd name="T32" fmla="*/ 254 w 303"/>
                  <a:gd name="T33" fmla="*/ 12 h 227"/>
                  <a:gd name="T34" fmla="*/ 4 w 303"/>
                  <a:gd name="T35" fmla="*/ 53 h 227"/>
                  <a:gd name="T36" fmla="*/ 4 w 303"/>
                  <a:gd name="T37" fmla="*/ 54 h 227"/>
                  <a:gd name="T38" fmla="*/ 4 w 303"/>
                  <a:gd name="T39" fmla="*/ 55 h 227"/>
                  <a:gd name="T40" fmla="*/ 4 w 303"/>
                  <a:gd name="T41" fmla="*/ 55 h 227"/>
                  <a:gd name="T42" fmla="*/ 245 w 303"/>
                  <a:gd name="T43" fmla="*/ 224 h 227"/>
                  <a:gd name="T44" fmla="*/ 246 w 303"/>
                  <a:gd name="T45" fmla="*/ 225 h 227"/>
                  <a:gd name="T46" fmla="*/ 247 w 303"/>
                  <a:gd name="T47" fmla="*/ 225 h 227"/>
                  <a:gd name="T48" fmla="*/ 249 w 303"/>
                  <a:gd name="T49" fmla="*/ 227 h 227"/>
                  <a:gd name="T50" fmla="*/ 249 w 303"/>
                  <a:gd name="T51" fmla="*/ 225 h 227"/>
                  <a:gd name="T52" fmla="*/ 249 w 303"/>
                  <a:gd name="T53" fmla="*/ 225 h 227"/>
                  <a:gd name="T54" fmla="*/ 250 w 303"/>
                  <a:gd name="T55" fmla="*/ 222 h 227"/>
                  <a:gd name="T56" fmla="*/ 303 w 303"/>
                  <a:gd name="T57" fmla="*/ 5 h 227"/>
                  <a:gd name="T58" fmla="*/ 303 w 303"/>
                  <a:gd name="T59" fmla="*/ 3 h 227"/>
                  <a:gd name="T60" fmla="*/ 293 w 303"/>
                  <a:gd name="T61" fmla="*/ 2 h 227"/>
                  <a:gd name="T62" fmla="*/ 273 w 303"/>
                  <a:gd name="T63" fmla="*/ 6 h 227"/>
                  <a:gd name="T64" fmla="*/ 293 w 303"/>
                  <a:gd name="T65" fmla="*/ 2 h 227"/>
                  <a:gd name="T66" fmla="*/ 303 w 303"/>
                  <a:gd name="T67" fmla="*/ 0 h 227"/>
                  <a:gd name="T68" fmla="*/ 302 w 303"/>
                  <a:gd name="T69" fmla="*/ 1 h 227"/>
                  <a:gd name="T70" fmla="*/ 301 w 303"/>
                  <a:gd name="T71" fmla="*/ 1 h 227"/>
                  <a:gd name="T72" fmla="*/ 303 w 303"/>
                  <a:gd name="T73" fmla="*/ 1 h 227"/>
                  <a:gd name="T74" fmla="*/ 303 w 303"/>
                  <a:gd name="T75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227">
                    <a:moveTo>
                      <a:pt x="2" y="51"/>
                    </a:moveTo>
                    <a:lnTo>
                      <a:pt x="0" y="51"/>
                    </a:lnTo>
                    <a:lnTo>
                      <a:pt x="1" y="51"/>
                    </a:lnTo>
                    <a:lnTo>
                      <a:pt x="3" y="53"/>
                    </a:lnTo>
                    <a:lnTo>
                      <a:pt x="2" y="51"/>
                    </a:lnTo>
                    <a:close/>
                    <a:moveTo>
                      <a:pt x="247" y="225"/>
                    </a:moveTo>
                    <a:lnTo>
                      <a:pt x="247" y="224"/>
                    </a:lnTo>
                    <a:lnTo>
                      <a:pt x="247" y="225"/>
                    </a:lnTo>
                    <a:close/>
                    <a:moveTo>
                      <a:pt x="250" y="221"/>
                    </a:moveTo>
                    <a:lnTo>
                      <a:pt x="250" y="221"/>
                    </a:lnTo>
                    <a:close/>
                    <a:moveTo>
                      <a:pt x="303" y="3"/>
                    </a:moveTo>
                    <a:lnTo>
                      <a:pt x="299" y="4"/>
                    </a:lnTo>
                    <a:lnTo>
                      <a:pt x="247" y="219"/>
                    </a:lnTo>
                    <a:lnTo>
                      <a:pt x="247" y="221"/>
                    </a:lnTo>
                    <a:lnTo>
                      <a:pt x="247" y="221"/>
                    </a:lnTo>
                    <a:lnTo>
                      <a:pt x="8" y="53"/>
                    </a:lnTo>
                    <a:lnTo>
                      <a:pt x="254" y="12"/>
                    </a:lnTo>
                    <a:lnTo>
                      <a:pt x="4" y="53"/>
                    </a:lnTo>
                    <a:lnTo>
                      <a:pt x="4" y="54"/>
                    </a:lnTo>
                    <a:lnTo>
                      <a:pt x="4" y="55"/>
                    </a:lnTo>
                    <a:lnTo>
                      <a:pt x="4" y="55"/>
                    </a:lnTo>
                    <a:lnTo>
                      <a:pt x="245" y="224"/>
                    </a:lnTo>
                    <a:lnTo>
                      <a:pt x="246" y="225"/>
                    </a:lnTo>
                    <a:lnTo>
                      <a:pt x="247" y="225"/>
                    </a:lnTo>
                    <a:lnTo>
                      <a:pt x="249" y="227"/>
                    </a:lnTo>
                    <a:lnTo>
                      <a:pt x="249" y="225"/>
                    </a:lnTo>
                    <a:lnTo>
                      <a:pt x="249" y="225"/>
                    </a:lnTo>
                    <a:lnTo>
                      <a:pt x="250" y="222"/>
                    </a:lnTo>
                    <a:lnTo>
                      <a:pt x="303" y="5"/>
                    </a:lnTo>
                    <a:lnTo>
                      <a:pt x="303" y="3"/>
                    </a:lnTo>
                    <a:close/>
                    <a:moveTo>
                      <a:pt x="293" y="2"/>
                    </a:moveTo>
                    <a:lnTo>
                      <a:pt x="273" y="6"/>
                    </a:lnTo>
                    <a:lnTo>
                      <a:pt x="293" y="2"/>
                    </a:lnTo>
                    <a:close/>
                    <a:moveTo>
                      <a:pt x="303" y="0"/>
                    </a:moveTo>
                    <a:lnTo>
                      <a:pt x="302" y="1"/>
                    </a:lnTo>
                    <a:lnTo>
                      <a:pt x="301" y="1"/>
                    </a:lnTo>
                    <a:lnTo>
                      <a:pt x="303" y="1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524"/>
              <p:cNvSpPr>
                <a:spLocks noEditPoints="1"/>
              </p:cNvSpPr>
              <p:nvPr/>
            </p:nvSpPr>
            <p:spPr bwMode="auto">
              <a:xfrm>
                <a:off x="4944" y="1068"/>
                <a:ext cx="303" cy="227"/>
              </a:xfrm>
              <a:custGeom>
                <a:avLst/>
                <a:gdLst>
                  <a:gd name="T0" fmla="*/ 2 w 303"/>
                  <a:gd name="T1" fmla="*/ 51 h 227"/>
                  <a:gd name="T2" fmla="*/ 0 w 303"/>
                  <a:gd name="T3" fmla="*/ 51 h 227"/>
                  <a:gd name="T4" fmla="*/ 1 w 303"/>
                  <a:gd name="T5" fmla="*/ 51 h 227"/>
                  <a:gd name="T6" fmla="*/ 3 w 303"/>
                  <a:gd name="T7" fmla="*/ 53 h 227"/>
                  <a:gd name="T8" fmla="*/ 2 w 303"/>
                  <a:gd name="T9" fmla="*/ 51 h 227"/>
                  <a:gd name="T10" fmla="*/ 247 w 303"/>
                  <a:gd name="T11" fmla="*/ 225 h 227"/>
                  <a:gd name="T12" fmla="*/ 247 w 303"/>
                  <a:gd name="T13" fmla="*/ 224 h 227"/>
                  <a:gd name="T14" fmla="*/ 247 w 303"/>
                  <a:gd name="T15" fmla="*/ 225 h 227"/>
                  <a:gd name="T16" fmla="*/ 250 w 303"/>
                  <a:gd name="T17" fmla="*/ 221 h 227"/>
                  <a:gd name="T18" fmla="*/ 250 w 303"/>
                  <a:gd name="T19" fmla="*/ 221 h 227"/>
                  <a:gd name="T20" fmla="*/ 303 w 303"/>
                  <a:gd name="T21" fmla="*/ 3 h 227"/>
                  <a:gd name="T22" fmla="*/ 299 w 303"/>
                  <a:gd name="T23" fmla="*/ 4 h 227"/>
                  <a:gd name="T24" fmla="*/ 247 w 303"/>
                  <a:gd name="T25" fmla="*/ 219 h 227"/>
                  <a:gd name="T26" fmla="*/ 247 w 303"/>
                  <a:gd name="T27" fmla="*/ 221 h 227"/>
                  <a:gd name="T28" fmla="*/ 247 w 303"/>
                  <a:gd name="T29" fmla="*/ 221 h 227"/>
                  <a:gd name="T30" fmla="*/ 8 w 303"/>
                  <a:gd name="T31" fmla="*/ 53 h 227"/>
                  <a:gd name="T32" fmla="*/ 254 w 303"/>
                  <a:gd name="T33" fmla="*/ 12 h 227"/>
                  <a:gd name="T34" fmla="*/ 4 w 303"/>
                  <a:gd name="T35" fmla="*/ 53 h 227"/>
                  <a:gd name="T36" fmla="*/ 4 w 303"/>
                  <a:gd name="T37" fmla="*/ 54 h 227"/>
                  <a:gd name="T38" fmla="*/ 4 w 303"/>
                  <a:gd name="T39" fmla="*/ 55 h 227"/>
                  <a:gd name="T40" fmla="*/ 4 w 303"/>
                  <a:gd name="T41" fmla="*/ 55 h 227"/>
                  <a:gd name="T42" fmla="*/ 245 w 303"/>
                  <a:gd name="T43" fmla="*/ 224 h 227"/>
                  <a:gd name="T44" fmla="*/ 246 w 303"/>
                  <a:gd name="T45" fmla="*/ 225 h 227"/>
                  <a:gd name="T46" fmla="*/ 247 w 303"/>
                  <a:gd name="T47" fmla="*/ 225 h 227"/>
                  <a:gd name="T48" fmla="*/ 249 w 303"/>
                  <a:gd name="T49" fmla="*/ 227 h 227"/>
                  <a:gd name="T50" fmla="*/ 249 w 303"/>
                  <a:gd name="T51" fmla="*/ 225 h 227"/>
                  <a:gd name="T52" fmla="*/ 249 w 303"/>
                  <a:gd name="T53" fmla="*/ 225 h 227"/>
                  <a:gd name="T54" fmla="*/ 250 w 303"/>
                  <a:gd name="T55" fmla="*/ 222 h 227"/>
                  <a:gd name="T56" fmla="*/ 303 w 303"/>
                  <a:gd name="T57" fmla="*/ 5 h 227"/>
                  <a:gd name="T58" fmla="*/ 303 w 303"/>
                  <a:gd name="T59" fmla="*/ 3 h 227"/>
                  <a:gd name="T60" fmla="*/ 293 w 303"/>
                  <a:gd name="T61" fmla="*/ 2 h 227"/>
                  <a:gd name="T62" fmla="*/ 273 w 303"/>
                  <a:gd name="T63" fmla="*/ 6 h 227"/>
                  <a:gd name="T64" fmla="*/ 293 w 303"/>
                  <a:gd name="T65" fmla="*/ 2 h 227"/>
                  <a:gd name="T66" fmla="*/ 303 w 303"/>
                  <a:gd name="T67" fmla="*/ 0 h 227"/>
                  <a:gd name="T68" fmla="*/ 302 w 303"/>
                  <a:gd name="T69" fmla="*/ 1 h 227"/>
                  <a:gd name="T70" fmla="*/ 301 w 303"/>
                  <a:gd name="T71" fmla="*/ 1 h 227"/>
                  <a:gd name="T72" fmla="*/ 303 w 303"/>
                  <a:gd name="T73" fmla="*/ 1 h 227"/>
                  <a:gd name="T74" fmla="*/ 303 w 303"/>
                  <a:gd name="T75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227">
                    <a:moveTo>
                      <a:pt x="2" y="51"/>
                    </a:moveTo>
                    <a:lnTo>
                      <a:pt x="0" y="51"/>
                    </a:lnTo>
                    <a:lnTo>
                      <a:pt x="1" y="51"/>
                    </a:lnTo>
                    <a:lnTo>
                      <a:pt x="3" y="53"/>
                    </a:lnTo>
                    <a:lnTo>
                      <a:pt x="2" y="51"/>
                    </a:lnTo>
                    <a:moveTo>
                      <a:pt x="247" y="225"/>
                    </a:moveTo>
                    <a:lnTo>
                      <a:pt x="247" y="224"/>
                    </a:lnTo>
                    <a:lnTo>
                      <a:pt x="247" y="225"/>
                    </a:lnTo>
                    <a:moveTo>
                      <a:pt x="250" y="221"/>
                    </a:moveTo>
                    <a:lnTo>
                      <a:pt x="250" y="221"/>
                    </a:lnTo>
                    <a:moveTo>
                      <a:pt x="303" y="3"/>
                    </a:moveTo>
                    <a:lnTo>
                      <a:pt x="299" y="4"/>
                    </a:lnTo>
                    <a:lnTo>
                      <a:pt x="247" y="219"/>
                    </a:lnTo>
                    <a:lnTo>
                      <a:pt x="247" y="221"/>
                    </a:lnTo>
                    <a:lnTo>
                      <a:pt x="247" y="221"/>
                    </a:lnTo>
                    <a:lnTo>
                      <a:pt x="8" y="53"/>
                    </a:lnTo>
                    <a:lnTo>
                      <a:pt x="254" y="12"/>
                    </a:lnTo>
                    <a:lnTo>
                      <a:pt x="4" y="53"/>
                    </a:lnTo>
                    <a:lnTo>
                      <a:pt x="4" y="54"/>
                    </a:lnTo>
                    <a:lnTo>
                      <a:pt x="4" y="55"/>
                    </a:lnTo>
                    <a:lnTo>
                      <a:pt x="4" y="55"/>
                    </a:lnTo>
                    <a:lnTo>
                      <a:pt x="245" y="224"/>
                    </a:lnTo>
                    <a:lnTo>
                      <a:pt x="246" y="225"/>
                    </a:lnTo>
                    <a:lnTo>
                      <a:pt x="247" y="225"/>
                    </a:lnTo>
                    <a:lnTo>
                      <a:pt x="249" y="227"/>
                    </a:lnTo>
                    <a:lnTo>
                      <a:pt x="249" y="225"/>
                    </a:lnTo>
                    <a:lnTo>
                      <a:pt x="249" y="225"/>
                    </a:lnTo>
                    <a:lnTo>
                      <a:pt x="250" y="222"/>
                    </a:lnTo>
                    <a:lnTo>
                      <a:pt x="303" y="5"/>
                    </a:lnTo>
                    <a:lnTo>
                      <a:pt x="303" y="3"/>
                    </a:lnTo>
                    <a:moveTo>
                      <a:pt x="293" y="2"/>
                    </a:moveTo>
                    <a:lnTo>
                      <a:pt x="273" y="6"/>
                    </a:lnTo>
                    <a:lnTo>
                      <a:pt x="293" y="2"/>
                    </a:lnTo>
                    <a:moveTo>
                      <a:pt x="303" y="0"/>
                    </a:moveTo>
                    <a:lnTo>
                      <a:pt x="302" y="1"/>
                    </a:lnTo>
                    <a:lnTo>
                      <a:pt x="301" y="1"/>
                    </a:lnTo>
                    <a:lnTo>
                      <a:pt x="303" y="1"/>
                    </a:lnTo>
                    <a:lnTo>
                      <a:pt x="30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525"/>
              <p:cNvSpPr>
                <a:spLocks noEditPoints="1"/>
              </p:cNvSpPr>
              <p:nvPr/>
            </p:nvSpPr>
            <p:spPr bwMode="auto">
              <a:xfrm>
                <a:off x="4887" y="983"/>
                <a:ext cx="366" cy="139"/>
              </a:xfrm>
              <a:custGeom>
                <a:avLst/>
                <a:gdLst>
                  <a:gd name="T0" fmla="*/ 5 w 366"/>
                  <a:gd name="T1" fmla="*/ 6 h 139"/>
                  <a:gd name="T2" fmla="*/ 5 w 366"/>
                  <a:gd name="T3" fmla="*/ 5 h 139"/>
                  <a:gd name="T4" fmla="*/ 6 w 366"/>
                  <a:gd name="T5" fmla="*/ 5 h 139"/>
                  <a:gd name="T6" fmla="*/ 350 w 366"/>
                  <a:gd name="T7" fmla="*/ 87 h 139"/>
                  <a:gd name="T8" fmla="*/ 330 w 366"/>
                  <a:gd name="T9" fmla="*/ 91 h 139"/>
                  <a:gd name="T10" fmla="*/ 64 w 366"/>
                  <a:gd name="T11" fmla="*/ 135 h 139"/>
                  <a:gd name="T12" fmla="*/ 62 w 366"/>
                  <a:gd name="T13" fmla="*/ 135 h 139"/>
                  <a:gd name="T14" fmla="*/ 61 w 366"/>
                  <a:gd name="T15" fmla="*/ 135 h 139"/>
                  <a:gd name="T16" fmla="*/ 5 w 366"/>
                  <a:gd name="T17" fmla="*/ 6 h 139"/>
                  <a:gd name="T18" fmla="*/ 0 w 366"/>
                  <a:gd name="T19" fmla="*/ 0 h 139"/>
                  <a:gd name="T20" fmla="*/ 1 w 366"/>
                  <a:gd name="T21" fmla="*/ 2 h 139"/>
                  <a:gd name="T22" fmla="*/ 2 w 366"/>
                  <a:gd name="T23" fmla="*/ 6 h 139"/>
                  <a:gd name="T24" fmla="*/ 59 w 366"/>
                  <a:gd name="T25" fmla="*/ 136 h 139"/>
                  <a:gd name="T26" fmla="*/ 60 w 366"/>
                  <a:gd name="T27" fmla="*/ 138 h 139"/>
                  <a:gd name="T28" fmla="*/ 60 w 366"/>
                  <a:gd name="T29" fmla="*/ 139 h 139"/>
                  <a:gd name="T30" fmla="*/ 61 w 366"/>
                  <a:gd name="T31" fmla="*/ 139 h 139"/>
                  <a:gd name="T32" fmla="*/ 61 w 366"/>
                  <a:gd name="T33" fmla="*/ 138 h 139"/>
                  <a:gd name="T34" fmla="*/ 311 w 366"/>
                  <a:gd name="T35" fmla="*/ 97 h 139"/>
                  <a:gd name="T36" fmla="*/ 356 w 366"/>
                  <a:gd name="T37" fmla="*/ 89 h 139"/>
                  <a:gd name="T38" fmla="*/ 360 w 366"/>
                  <a:gd name="T39" fmla="*/ 88 h 139"/>
                  <a:gd name="T40" fmla="*/ 363 w 366"/>
                  <a:gd name="T41" fmla="*/ 88 h 139"/>
                  <a:gd name="T42" fmla="*/ 366 w 366"/>
                  <a:gd name="T43" fmla="*/ 87 h 139"/>
                  <a:gd name="T44" fmla="*/ 360 w 366"/>
                  <a:gd name="T45" fmla="*/ 86 h 139"/>
                  <a:gd name="T46" fmla="*/ 358 w 366"/>
                  <a:gd name="T47" fmla="*/ 86 h 139"/>
                  <a:gd name="T48" fmla="*/ 357 w 366"/>
                  <a:gd name="T49" fmla="*/ 85 h 139"/>
                  <a:gd name="T50" fmla="*/ 5 w 366"/>
                  <a:gd name="T51" fmla="*/ 2 h 139"/>
                  <a:gd name="T52" fmla="*/ 2 w 366"/>
                  <a:gd name="T53" fmla="*/ 1 h 139"/>
                  <a:gd name="T54" fmla="*/ 0 w 366"/>
                  <a:gd name="T55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6" h="139">
                    <a:moveTo>
                      <a:pt x="5" y="6"/>
                    </a:moveTo>
                    <a:lnTo>
                      <a:pt x="5" y="5"/>
                    </a:lnTo>
                    <a:lnTo>
                      <a:pt x="6" y="5"/>
                    </a:lnTo>
                    <a:lnTo>
                      <a:pt x="350" y="87"/>
                    </a:lnTo>
                    <a:lnTo>
                      <a:pt x="330" y="91"/>
                    </a:lnTo>
                    <a:lnTo>
                      <a:pt x="64" y="135"/>
                    </a:lnTo>
                    <a:lnTo>
                      <a:pt x="62" y="135"/>
                    </a:lnTo>
                    <a:lnTo>
                      <a:pt x="61" y="135"/>
                    </a:lnTo>
                    <a:lnTo>
                      <a:pt x="5" y="6"/>
                    </a:lnTo>
                    <a:close/>
                    <a:moveTo>
                      <a:pt x="0" y="0"/>
                    </a:moveTo>
                    <a:lnTo>
                      <a:pt x="1" y="2"/>
                    </a:lnTo>
                    <a:lnTo>
                      <a:pt x="2" y="6"/>
                    </a:lnTo>
                    <a:lnTo>
                      <a:pt x="59" y="136"/>
                    </a:lnTo>
                    <a:lnTo>
                      <a:pt x="60" y="138"/>
                    </a:lnTo>
                    <a:lnTo>
                      <a:pt x="60" y="139"/>
                    </a:lnTo>
                    <a:lnTo>
                      <a:pt x="61" y="139"/>
                    </a:lnTo>
                    <a:lnTo>
                      <a:pt x="61" y="138"/>
                    </a:lnTo>
                    <a:lnTo>
                      <a:pt x="311" y="97"/>
                    </a:lnTo>
                    <a:lnTo>
                      <a:pt x="356" y="89"/>
                    </a:lnTo>
                    <a:lnTo>
                      <a:pt x="360" y="88"/>
                    </a:lnTo>
                    <a:lnTo>
                      <a:pt x="363" y="88"/>
                    </a:lnTo>
                    <a:lnTo>
                      <a:pt x="366" y="87"/>
                    </a:lnTo>
                    <a:lnTo>
                      <a:pt x="360" y="86"/>
                    </a:lnTo>
                    <a:lnTo>
                      <a:pt x="358" y="86"/>
                    </a:lnTo>
                    <a:lnTo>
                      <a:pt x="357" y="85"/>
                    </a:lnTo>
                    <a:lnTo>
                      <a:pt x="5" y="2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526"/>
              <p:cNvSpPr>
                <a:spLocks noEditPoints="1"/>
              </p:cNvSpPr>
              <p:nvPr/>
            </p:nvSpPr>
            <p:spPr bwMode="auto">
              <a:xfrm>
                <a:off x="4887" y="983"/>
                <a:ext cx="366" cy="139"/>
              </a:xfrm>
              <a:custGeom>
                <a:avLst/>
                <a:gdLst>
                  <a:gd name="T0" fmla="*/ 5 w 366"/>
                  <a:gd name="T1" fmla="*/ 6 h 139"/>
                  <a:gd name="T2" fmla="*/ 5 w 366"/>
                  <a:gd name="T3" fmla="*/ 5 h 139"/>
                  <a:gd name="T4" fmla="*/ 6 w 366"/>
                  <a:gd name="T5" fmla="*/ 5 h 139"/>
                  <a:gd name="T6" fmla="*/ 350 w 366"/>
                  <a:gd name="T7" fmla="*/ 87 h 139"/>
                  <a:gd name="T8" fmla="*/ 330 w 366"/>
                  <a:gd name="T9" fmla="*/ 91 h 139"/>
                  <a:gd name="T10" fmla="*/ 64 w 366"/>
                  <a:gd name="T11" fmla="*/ 135 h 139"/>
                  <a:gd name="T12" fmla="*/ 62 w 366"/>
                  <a:gd name="T13" fmla="*/ 135 h 139"/>
                  <a:gd name="T14" fmla="*/ 61 w 366"/>
                  <a:gd name="T15" fmla="*/ 135 h 139"/>
                  <a:gd name="T16" fmla="*/ 5 w 366"/>
                  <a:gd name="T17" fmla="*/ 6 h 139"/>
                  <a:gd name="T18" fmla="*/ 0 w 366"/>
                  <a:gd name="T19" fmla="*/ 0 h 139"/>
                  <a:gd name="T20" fmla="*/ 1 w 366"/>
                  <a:gd name="T21" fmla="*/ 2 h 139"/>
                  <a:gd name="T22" fmla="*/ 2 w 366"/>
                  <a:gd name="T23" fmla="*/ 6 h 139"/>
                  <a:gd name="T24" fmla="*/ 59 w 366"/>
                  <a:gd name="T25" fmla="*/ 136 h 139"/>
                  <a:gd name="T26" fmla="*/ 60 w 366"/>
                  <a:gd name="T27" fmla="*/ 138 h 139"/>
                  <a:gd name="T28" fmla="*/ 60 w 366"/>
                  <a:gd name="T29" fmla="*/ 139 h 139"/>
                  <a:gd name="T30" fmla="*/ 61 w 366"/>
                  <a:gd name="T31" fmla="*/ 139 h 139"/>
                  <a:gd name="T32" fmla="*/ 61 w 366"/>
                  <a:gd name="T33" fmla="*/ 138 h 139"/>
                  <a:gd name="T34" fmla="*/ 311 w 366"/>
                  <a:gd name="T35" fmla="*/ 97 h 139"/>
                  <a:gd name="T36" fmla="*/ 356 w 366"/>
                  <a:gd name="T37" fmla="*/ 89 h 139"/>
                  <a:gd name="T38" fmla="*/ 360 w 366"/>
                  <a:gd name="T39" fmla="*/ 88 h 139"/>
                  <a:gd name="T40" fmla="*/ 363 w 366"/>
                  <a:gd name="T41" fmla="*/ 88 h 139"/>
                  <a:gd name="T42" fmla="*/ 366 w 366"/>
                  <a:gd name="T43" fmla="*/ 87 h 139"/>
                  <a:gd name="T44" fmla="*/ 360 w 366"/>
                  <a:gd name="T45" fmla="*/ 86 h 139"/>
                  <a:gd name="T46" fmla="*/ 358 w 366"/>
                  <a:gd name="T47" fmla="*/ 86 h 139"/>
                  <a:gd name="T48" fmla="*/ 357 w 366"/>
                  <a:gd name="T49" fmla="*/ 85 h 139"/>
                  <a:gd name="T50" fmla="*/ 5 w 366"/>
                  <a:gd name="T51" fmla="*/ 2 h 139"/>
                  <a:gd name="T52" fmla="*/ 2 w 366"/>
                  <a:gd name="T53" fmla="*/ 1 h 139"/>
                  <a:gd name="T54" fmla="*/ 0 w 366"/>
                  <a:gd name="T55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6" h="139">
                    <a:moveTo>
                      <a:pt x="5" y="6"/>
                    </a:moveTo>
                    <a:lnTo>
                      <a:pt x="5" y="5"/>
                    </a:lnTo>
                    <a:lnTo>
                      <a:pt x="6" y="5"/>
                    </a:lnTo>
                    <a:lnTo>
                      <a:pt x="350" y="87"/>
                    </a:lnTo>
                    <a:lnTo>
                      <a:pt x="330" y="91"/>
                    </a:lnTo>
                    <a:lnTo>
                      <a:pt x="64" y="135"/>
                    </a:lnTo>
                    <a:lnTo>
                      <a:pt x="62" y="135"/>
                    </a:lnTo>
                    <a:lnTo>
                      <a:pt x="61" y="135"/>
                    </a:lnTo>
                    <a:lnTo>
                      <a:pt x="5" y="6"/>
                    </a:lnTo>
                    <a:moveTo>
                      <a:pt x="0" y="0"/>
                    </a:moveTo>
                    <a:lnTo>
                      <a:pt x="1" y="2"/>
                    </a:lnTo>
                    <a:lnTo>
                      <a:pt x="2" y="6"/>
                    </a:lnTo>
                    <a:lnTo>
                      <a:pt x="59" y="136"/>
                    </a:lnTo>
                    <a:lnTo>
                      <a:pt x="60" y="138"/>
                    </a:lnTo>
                    <a:lnTo>
                      <a:pt x="60" y="139"/>
                    </a:lnTo>
                    <a:lnTo>
                      <a:pt x="61" y="139"/>
                    </a:lnTo>
                    <a:lnTo>
                      <a:pt x="61" y="138"/>
                    </a:lnTo>
                    <a:lnTo>
                      <a:pt x="311" y="97"/>
                    </a:lnTo>
                    <a:lnTo>
                      <a:pt x="356" y="89"/>
                    </a:lnTo>
                    <a:lnTo>
                      <a:pt x="360" y="88"/>
                    </a:lnTo>
                    <a:lnTo>
                      <a:pt x="363" y="88"/>
                    </a:lnTo>
                    <a:lnTo>
                      <a:pt x="366" y="87"/>
                    </a:lnTo>
                    <a:lnTo>
                      <a:pt x="360" y="86"/>
                    </a:lnTo>
                    <a:lnTo>
                      <a:pt x="358" y="86"/>
                    </a:lnTo>
                    <a:lnTo>
                      <a:pt x="357" y="85"/>
                    </a:lnTo>
                    <a:lnTo>
                      <a:pt x="5" y="2"/>
                    </a:lnTo>
                    <a:lnTo>
                      <a:pt x="2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527"/>
              <p:cNvSpPr>
                <a:spLocks noEditPoints="1"/>
              </p:cNvSpPr>
              <p:nvPr/>
            </p:nvSpPr>
            <p:spPr bwMode="auto">
              <a:xfrm>
                <a:off x="3446" y="387"/>
                <a:ext cx="206" cy="222"/>
              </a:xfrm>
              <a:custGeom>
                <a:avLst/>
                <a:gdLst>
                  <a:gd name="T0" fmla="*/ 205 w 206"/>
                  <a:gd name="T1" fmla="*/ 219 h 222"/>
                  <a:gd name="T2" fmla="*/ 203 w 206"/>
                  <a:gd name="T3" fmla="*/ 221 h 222"/>
                  <a:gd name="T4" fmla="*/ 204 w 206"/>
                  <a:gd name="T5" fmla="*/ 221 h 222"/>
                  <a:gd name="T6" fmla="*/ 206 w 206"/>
                  <a:gd name="T7" fmla="*/ 222 h 222"/>
                  <a:gd name="T8" fmla="*/ 205 w 206"/>
                  <a:gd name="T9" fmla="*/ 220 h 222"/>
                  <a:gd name="T10" fmla="*/ 205 w 206"/>
                  <a:gd name="T11" fmla="*/ 219 h 222"/>
                  <a:gd name="T12" fmla="*/ 1 w 206"/>
                  <a:gd name="T13" fmla="*/ 174 h 222"/>
                  <a:gd name="T14" fmla="*/ 1 w 206"/>
                  <a:gd name="T15" fmla="*/ 174 h 222"/>
                  <a:gd name="T16" fmla="*/ 80 w 206"/>
                  <a:gd name="T17" fmla="*/ 192 h 222"/>
                  <a:gd name="T18" fmla="*/ 1 w 206"/>
                  <a:gd name="T19" fmla="*/ 174 h 222"/>
                  <a:gd name="T20" fmla="*/ 5 w 206"/>
                  <a:gd name="T21" fmla="*/ 172 h 222"/>
                  <a:gd name="T22" fmla="*/ 5 w 206"/>
                  <a:gd name="T23" fmla="*/ 172 h 222"/>
                  <a:gd name="T24" fmla="*/ 80 w 206"/>
                  <a:gd name="T25" fmla="*/ 189 h 222"/>
                  <a:gd name="T26" fmla="*/ 5 w 206"/>
                  <a:gd name="T27" fmla="*/ 172 h 222"/>
                  <a:gd name="T28" fmla="*/ 54 w 206"/>
                  <a:gd name="T29" fmla="*/ 4 h 222"/>
                  <a:gd name="T30" fmla="*/ 56 w 206"/>
                  <a:gd name="T31" fmla="*/ 3 h 222"/>
                  <a:gd name="T32" fmla="*/ 54 w 206"/>
                  <a:gd name="T33" fmla="*/ 4 h 222"/>
                  <a:gd name="T34" fmla="*/ 55 w 206"/>
                  <a:gd name="T35" fmla="*/ 0 h 222"/>
                  <a:gd name="T36" fmla="*/ 55 w 206"/>
                  <a:gd name="T37" fmla="*/ 0 h 222"/>
                  <a:gd name="T38" fmla="*/ 54 w 206"/>
                  <a:gd name="T39" fmla="*/ 2 h 222"/>
                  <a:gd name="T40" fmla="*/ 54 w 206"/>
                  <a:gd name="T41" fmla="*/ 3 h 222"/>
                  <a:gd name="T42" fmla="*/ 54 w 206"/>
                  <a:gd name="T43" fmla="*/ 3 h 222"/>
                  <a:gd name="T44" fmla="*/ 53 w 206"/>
                  <a:gd name="T45" fmla="*/ 5 h 222"/>
                  <a:gd name="T46" fmla="*/ 0 w 206"/>
                  <a:gd name="T47" fmla="*/ 171 h 222"/>
                  <a:gd name="T48" fmla="*/ 0 w 206"/>
                  <a:gd name="T49" fmla="*/ 171 h 222"/>
                  <a:gd name="T50" fmla="*/ 0 w 206"/>
                  <a:gd name="T51" fmla="*/ 170 h 222"/>
                  <a:gd name="T52" fmla="*/ 0 w 206"/>
                  <a:gd name="T53" fmla="*/ 171 h 222"/>
                  <a:gd name="T54" fmla="*/ 4 w 206"/>
                  <a:gd name="T55" fmla="*/ 169 h 222"/>
                  <a:gd name="T56" fmla="*/ 56 w 206"/>
                  <a:gd name="T57" fmla="*/ 7 h 222"/>
                  <a:gd name="T58" fmla="*/ 199 w 206"/>
                  <a:gd name="T59" fmla="*/ 217 h 222"/>
                  <a:gd name="T60" fmla="*/ 203 w 206"/>
                  <a:gd name="T61" fmla="*/ 218 h 222"/>
                  <a:gd name="T62" fmla="*/ 204 w 206"/>
                  <a:gd name="T63" fmla="*/ 218 h 222"/>
                  <a:gd name="T64" fmla="*/ 202 w 206"/>
                  <a:gd name="T65" fmla="*/ 214 h 222"/>
                  <a:gd name="T66" fmla="*/ 58 w 206"/>
                  <a:gd name="T67" fmla="*/ 4 h 222"/>
                  <a:gd name="T68" fmla="*/ 55 w 206"/>
                  <a:gd name="T69" fmla="*/ 0 h 222"/>
                  <a:gd name="T70" fmla="*/ 55 w 206"/>
                  <a:gd name="T71" fmla="*/ 0 h 222"/>
                  <a:gd name="T72" fmla="*/ 55 w 206"/>
                  <a:gd name="T7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6" h="222">
                    <a:moveTo>
                      <a:pt x="205" y="219"/>
                    </a:moveTo>
                    <a:lnTo>
                      <a:pt x="203" y="221"/>
                    </a:lnTo>
                    <a:lnTo>
                      <a:pt x="204" y="221"/>
                    </a:lnTo>
                    <a:lnTo>
                      <a:pt x="206" y="222"/>
                    </a:lnTo>
                    <a:lnTo>
                      <a:pt x="205" y="220"/>
                    </a:lnTo>
                    <a:lnTo>
                      <a:pt x="205" y="219"/>
                    </a:lnTo>
                    <a:close/>
                    <a:moveTo>
                      <a:pt x="1" y="174"/>
                    </a:moveTo>
                    <a:lnTo>
                      <a:pt x="1" y="174"/>
                    </a:lnTo>
                    <a:lnTo>
                      <a:pt x="80" y="192"/>
                    </a:lnTo>
                    <a:lnTo>
                      <a:pt x="1" y="174"/>
                    </a:lnTo>
                    <a:close/>
                    <a:moveTo>
                      <a:pt x="5" y="172"/>
                    </a:moveTo>
                    <a:lnTo>
                      <a:pt x="5" y="172"/>
                    </a:lnTo>
                    <a:lnTo>
                      <a:pt x="80" y="189"/>
                    </a:lnTo>
                    <a:lnTo>
                      <a:pt x="5" y="172"/>
                    </a:lnTo>
                    <a:close/>
                    <a:moveTo>
                      <a:pt x="54" y="4"/>
                    </a:moveTo>
                    <a:lnTo>
                      <a:pt x="56" y="3"/>
                    </a:lnTo>
                    <a:lnTo>
                      <a:pt x="54" y="4"/>
                    </a:lnTo>
                    <a:close/>
                    <a:moveTo>
                      <a:pt x="55" y="0"/>
                    </a:moveTo>
                    <a:lnTo>
                      <a:pt x="55" y="0"/>
                    </a:lnTo>
                    <a:lnTo>
                      <a:pt x="54" y="2"/>
                    </a:lnTo>
                    <a:lnTo>
                      <a:pt x="54" y="3"/>
                    </a:lnTo>
                    <a:lnTo>
                      <a:pt x="54" y="3"/>
                    </a:lnTo>
                    <a:lnTo>
                      <a:pt x="53" y="5"/>
                    </a:lnTo>
                    <a:lnTo>
                      <a:pt x="0" y="171"/>
                    </a:lnTo>
                    <a:lnTo>
                      <a:pt x="0" y="171"/>
                    </a:lnTo>
                    <a:lnTo>
                      <a:pt x="0" y="170"/>
                    </a:lnTo>
                    <a:lnTo>
                      <a:pt x="0" y="171"/>
                    </a:lnTo>
                    <a:lnTo>
                      <a:pt x="4" y="169"/>
                    </a:lnTo>
                    <a:lnTo>
                      <a:pt x="56" y="7"/>
                    </a:lnTo>
                    <a:lnTo>
                      <a:pt x="199" y="217"/>
                    </a:lnTo>
                    <a:lnTo>
                      <a:pt x="203" y="218"/>
                    </a:lnTo>
                    <a:lnTo>
                      <a:pt x="204" y="218"/>
                    </a:lnTo>
                    <a:lnTo>
                      <a:pt x="202" y="214"/>
                    </a:lnTo>
                    <a:lnTo>
                      <a:pt x="58" y="4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528"/>
              <p:cNvSpPr>
                <a:spLocks noEditPoints="1"/>
              </p:cNvSpPr>
              <p:nvPr/>
            </p:nvSpPr>
            <p:spPr bwMode="auto">
              <a:xfrm>
                <a:off x="3446" y="387"/>
                <a:ext cx="206" cy="222"/>
              </a:xfrm>
              <a:custGeom>
                <a:avLst/>
                <a:gdLst>
                  <a:gd name="T0" fmla="*/ 205 w 206"/>
                  <a:gd name="T1" fmla="*/ 219 h 222"/>
                  <a:gd name="T2" fmla="*/ 203 w 206"/>
                  <a:gd name="T3" fmla="*/ 221 h 222"/>
                  <a:gd name="T4" fmla="*/ 204 w 206"/>
                  <a:gd name="T5" fmla="*/ 221 h 222"/>
                  <a:gd name="T6" fmla="*/ 206 w 206"/>
                  <a:gd name="T7" fmla="*/ 222 h 222"/>
                  <a:gd name="T8" fmla="*/ 205 w 206"/>
                  <a:gd name="T9" fmla="*/ 220 h 222"/>
                  <a:gd name="T10" fmla="*/ 205 w 206"/>
                  <a:gd name="T11" fmla="*/ 219 h 222"/>
                  <a:gd name="T12" fmla="*/ 1 w 206"/>
                  <a:gd name="T13" fmla="*/ 174 h 222"/>
                  <a:gd name="T14" fmla="*/ 1 w 206"/>
                  <a:gd name="T15" fmla="*/ 174 h 222"/>
                  <a:gd name="T16" fmla="*/ 80 w 206"/>
                  <a:gd name="T17" fmla="*/ 192 h 222"/>
                  <a:gd name="T18" fmla="*/ 1 w 206"/>
                  <a:gd name="T19" fmla="*/ 174 h 222"/>
                  <a:gd name="T20" fmla="*/ 5 w 206"/>
                  <a:gd name="T21" fmla="*/ 172 h 222"/>
                  <a:gd name="T22" fmla="*/ 5 w 206"/>
                  <a:gd name="T23" fmla="*/ 172 h 222"/>
                  <a:gd name="T24" fmla="*/ 80 w 206"/>
                  <a:gd name="T25" fmla="*/ 189 h 222"/>
                  <a:gd name="T26" fmla="*/ 5 w 206"/>
                  <a:gd name="T27" fmla="*/ 172 h 222"/>
                  <a:gd name="T28" fmla="*/ 54 w 206"/>
                  <a:gd name="T29" fmla="*/ 4 h 222"/>
                  <a:gd name="T30" fmla="*/ 56 w 206"/>
                  <a:gd name="T31" fmla="*/ 3 h 222"/>
                  <a:gd name="T32" fmla="*/ 54 w 206"/>
                  <a:gd name="T33" fmla="*/ 4 h 222"/>
                  <a:gd name="T34" fmla="*/ 55 w 206"/>
                  <a:gd name="T35" fmla="*/ 0 h 222"/>
                  <a:gd name="T36" fmla="*/ 55 w 206"/>
                  <a:gd name="T37" fmla="*/ 0 h 222"/>
                  <a:gd name="T38" fmla="*/ 54 w 206"/>
                  <a:gd name="T39" fmla="*/ 2 h 222"/>
                  <a:gd name="T40" fmla="*/ 54 w 206"/>
                  <a:gd name="T41" fmla="*/ 3 h 222"/>
                  <a:gd name="T42" fmla="*/ 54 w 206"/>
                  <a:gd name="T43" fmla="*/ 3 h 222"/>
                  <a:gd name="T44" fmla="*/ 53 w 206"/>
                  <a:gd name="T45" fmla="*/ 5 h 222"/>
                  <a:gd name="T46" fmla="*/ 0 w 206"/>
                  <a:gd name="T47" fmla="*/ 171 h 222"/>
                  <a:gd name="T48" fmla="*/ 0 w 206"/>
                  <a:gd name="T49" fmla="*/ 171 h 222"/>
                  <a:gd name="T50" fmla="*/ 0 w 206"/>
                  <a:gd name="T51" fmla="*/ 170 h 222"/>
                  <a:gd name="T52" fmla="*/ 0 w 206"/>
                  <a:gd name="T53" fmla="*/ 171 h 222"/>
                  <a:gd name="T54" fmla="*/ 4 w 206"/>
                  <a:gd name="T55" fmla="*/ 169 h 222"/>
                  <a:gd name="T56" fmla="*/ 56 w 206"/>
                  <a:gd name="T57" fmla="*/ 7 h 222"/>
                  <a:gd name="T58" fmla="*/ 199 w 206"/>
                  <a:gd name="T59" fmla="*/ 217 h 222"/>
                  <a:gd name="T60" fmla="*/ 203 w 206"/>
                  <a:gd name="T61" fmla="*/ 218 h 222"/>
                  <a:gd name="T62" fmla="*/ 204 w 206"/>
                  <a:gd name="T63" fmla="*/ 218 h 222"/>
                  <a:gd name="T64" fmla="*/ 202 w 206"/>
                  <a:gd name="T65" fmla="*/ 214 h 222"/>
                  <a:gd name="T66" fmla="*/ 58 w 206"/>
                  <a:gd name="T67" fmla="*/ 4 h 222"/>
                  <a:gd name="T68" fmla="*/ 55 w 206"/>
                  <a:gd name="T69" fmla="*/ 0 h 222"/>
                  <a:gd name="T70" fmla="*/ 55 w 206"/>
                  <a:gd name="T71" fmla="*/ 0 h 222"/>
                  <a:gd name="T72" fmla="*/ 55 w 206"/>
                  <a:gd name="T7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6" h="222">
                    <a:moveTo>
                      <a:pt x="205" y="219"/>
                    </a:moveTo>
                    <a:lnTo>
                      <a:pt x="203" y="221"/>
                    </a:lnTo>
                    <a:lnTo>
                      <a:pt x="204" y="221"/>
                    </a:lnTo>
                    <a:lnTo>
                      <a:pt x="206" y="222"/>
                    </a:lnTo>
                    <a:lnTo>
                      <a:pt x="205" y="220"/>
                    </a:lnTo>
                    <a:lnTo>
                      <a:pt x="205" y="219"/>
                    </a:lnTo>
                    <a:moveTo>
                      <a:pt x="1" y="174"/>
                    </a:moveTo>
                    <a:lnTo>
                      <a:pt x="1" y="174"/>
                    </a:lnTo>
                    <a:lnTo>
                      <a:pt x="80" y="192"/>
                    </a:lnTo>
                    <a:lnTo>
                      <a:pt x="1" y="174"/>
                    </a:lnTo>
                    <a:moveTo>
                      <a:pt x="5" y="172"/>
                    </a:moveTo>
                    <a:lnTo>
                      <a:pt x="5" y="172"/>
                    </a:lnTo>
                    <a:lnTo>
                      <a:pt x="80" y="189"/>
                    </a:lnTo>
                    <a:lnTo>
                      <a:pt x="5" y="172"/>
                    </a:lnTo>
                    <a:moveTo>
                      <a:pt x="54" y="4"/>
                    </a:moveTo>
                    <a:lnTo>
                      <a:pt x="56" y="3"/>
                    </a:lnTo>
                    <a:lnTo>
                      <a:pt x="54" y="4"/>
                    </a:lnTo>
                    <a:moveTo>
                      <a:pt x="55" y="0"/>
                    </a:moveTo>
                    <a:lnTo>
                      <a:pt x="55" y="0"/>
                    </a:lnTo>
                    <a:lnTo>
                      <a:pt x="54" y="2"/>
                    </a:lnTo>
                    <a:lnTo>
                      <a:pt x="54" y="3"/>
                    </a:lnTo>
                    <a:lnTo>
                      <a:pt x="54" y="3"/>
                    </a:lnTo>
                    <a:lnTo>
                      <a:pt x="53" y="5"/>
                    </a:lnTo>
                    <a:lnTo>
                      <a:pt x="0" y="171"/>
                    </a:lnTo>
                    <a:lnTo>
                      <a:pt x="0" y="171"/>
                    </a:lnTo>
                    <a:lnTo>
                      <a:pt x="0" y="170"/>
                    </a:lnTo>
                    <a:lnTo>
                      <a:pt x="0" y="171"/>
                    </a:lnTo>
                    <a:lnTo>
                      <a:pt x="4" y="169"/>
                    </a:lnTo>
                    <a:lnTo>
                      <a:pt x="56" y="7"/>
                    </a:lnTo>
                    <a:lnTo>
                      <a:pt x="199" y="217"/>
                    </a:lnTo>
                    <a:lnTo>
                      <a:pt x="203" y="218"/>
                    </a:lnTo>
                    <a:lnTo>
                      <a:pt x="204" y="218"/>
                    </a:lnTo>
                    <a:lnTo>
                      <a:pt x="202" y="214"/>
                    </a:lnTo>
                    <a:lnTo>
                      <a:pt x="58" y="4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529"/>
              <p:cNvSpPr>
                <a:spLocks noEditPoints="1"/>
              </p:cNvSpPr>
              <p:nvPr/>
            </p:nvSpPr>
            <p:spPr bwMode="auto">
              <a:xfrm>
                <a:off x="3258" y="557"/>
                <a:ext cx="395" cy="251"/>
              </a:xfrm>
              <a:custGeom>
                <a:avLst/>
                <a:gdLst>
                  <a:gd name="T0" fmla="*/ 2 w 395"/>
                  <a:gd name="T1" fmla="*/ 248 h 251"/>
                  <a:gd name="T2" fmla="*/ 0 w 395"/>
                  <a:gd name="T3" fmla="*/ 251 h 251"/>
                  <a:gd name="T4" fmla="*/ 1 w 395"/>
                  <a:gd name="T5" fmla="*/ 250 h 251"/>
                  <a:gd name="T6" fmla="*/ 5 w 395"/>
                  <a:gd name="T7" fmla="*/ 248 h 251"/>
                  <a:gd name="T8" fmla="*/ 2 w 395"/>
                  <a:gd name="T9" fmla="*/ 248 h 251"/>
                  <a:gd name="T10" fmla="*/ 391 w 395"/>
                  <a:gd name="T11" fmla="*/ 49 h 251"/>
                  <a:gd name="T12" fmla="*/ 391 w 395"/>
                  <a:gd name="T13" fmla="*/ 48 h 251"/>
                  <a:gd name="T14" fmla="*/ 391 w 395"/>
                  <a:gd name="T15" fmla="*/ 49 h 251"/>
                  <a:gd name="T16" fmla="*/ 390 w 395"/>
                  <a:gd name="T17" fmla="*/ 48 h 251"/>
                  <a:gd name="T18" fmla="*/ 391 w 395"/>
                  <a:gd name="T19" fmla="*/ 49 h 251"/>
                  <a:gd name="T20" fmla="*/ 189 w 395"/>
                  <a:gd name="T21" fmla="*/ 4 h 251"/>
                  <a:gd name="T22" fmla="*/ 189 w 395"/>
                  <a:gd name="T23" fmla="*/ 4 h 251"/>
                  <a:gd name="T24" fmla="*/ 268 w 395"/>
                  <a:gd name="T25" fmla="*/ 22 h 251"/>
                  <a:gd name="T26" fmla="*/ 386 w 395"/>
                  <a:gd name="T27" fmla="*/ 49 h 251"/>
                  <a:gd name="T28" fmla="*/ 10 w 395"/>
                  <a:gd name="T29" fmla="*/ 242 h 251"/>
                  <a:gd name="T30" fmla="*/ 189 w 395"/>
                  <a:gd name="T31" fmla="*/ 4 h 251"/>
                  <a:gd name="T32" fmla="*/ 193 w 395"/>
                  <a:gd name="T33" fmla="*/ 2 h 251"/>
                  <a:gd name="T34" fmla="*/ 190 w 395"/>
                  <a:gd name="T35" fmla="*/ 4 h 251"/>
                  <a:gd name="T36" fmla="*/ 6 w 395"/>
                  <a:gd name="T37" fmla="*/ 247 h 251"/>
                  <a:gd name="T38" fmla="*/ 6 w 395"/>
                  <a:gd name="T39" fmla="*/ 248 h 251"/>
                  <a:gd name="T40" fmla="*/ 6 w 395"/>
                  <a:gd name="T41" fmla="*/ 248 h 251"/>
                  <a:gd name="T42" fmla="*/ 7 w 395"/>
                  <a:gd name="T43" fmla="*/ 247 h 251"/>
                  <a:gd name="T44" fmla="*/ 8 w 395"/>
                  <a:gd name="T45" fmla="*/ 247 h 251"/>
                  <a:gd name="T46" fmla="*/ 388 w 395"/>
                  <a:gd name="T47" fmla="*/ 52 h 251"/>
                  <a:gd name="T48" fmla="*/ 390 w 395"/>
                  <a:gd name="T49" fmla="*/ 51 h 251"/>
                  <a:gd name="T50" fmla="*/ 391 w 395"/>
                  <a:gd name="T51" fmla="*/ 51 h 251"/>
                  <a:gd name="T52" fmla="*/ 393 w 395"/>
                  <a:gd name="T53" fmla="*/ 49 h 251"/>
                  <a:gd name="T54" fmla="*/ 395 w 395"/>
                  <a:gd name="T55" fmla="*/ 48 h 251"/>
                  <a:gd name="T56" fmla="*/ 392 w 395"/>
                  <a:gd name="T57" fmla="*/ 48 h 251"/>
                  <a:gd name="T58" fmla="*/ 391 w 395"/>
                  <a:gd name="T59" fmla="*/ 48 h 251"/>
                  <a:gd name="T60" fmla="*/ 387 w 395"/>
                  <a:gd name="T61" fmla="*/ 47 h 251"/>
                  <a:gd name="T62" fmla="*/ 387 w 395"/>
                  <a:gd name="T63" fmla="*/ 47 h 251"/>
                  <a:gd name="T64" fmla="*/ 384 w 395"/>
                  <a:gd name="T65" fmla="*/ 46 h 251"/>
                  <a:gd name="T66" fmla="*/ 268 w 395"/>
                  <a:gd name="T67" fmla="*/ 19 h 251"/>
                  <a:gd name="T68" fmla="*/ 193 w 395"/>
                  <a:gd name="T69" fmla="*/ 2 h 251"/>
                  <a:gd name="T70" fmla="*/ 188 w 395"/>
                  <a:gd name="T71" fmla="*/ 0 h 251"/>
                  <a:gd name="T72" fmla="*/ 188 w 395"/>
                  <a:gd name="T73" fmla="*/ 1 h 251"/>
                  <a:gd name="T74" fmla="*/ 188 w 395"/>
                  <a:gd name="T75" fmla="*/ 1 h 251"/>
                  <a:gd name="T76" fmla="*/ 188 w 395"/>
                  <a:gd name="T77" fmla="*/ 1 h 251"/>
                  <a:gd name="T78" fmla="*/ 188 w 395"/>
                  <a:gd name="T7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5" h="251">
                    <a:moveTo>
                      <a:pt x="2" y="248"/>
                    </a:moveTo>
                    <a:lnTo>
                      <a:pt x="0" y="251"/>
                    </a:lnTo>
                    <a:lnTo>
                      <a:pt x="1" y="250"/>
                    </a:lnTo>
                    <a:lnTo>
                      <a:pt x="5" y="248"/>
                    </a:lnTo>
                    <a:lnTo>
                      <a:pt x="2" y="248"/>
                    </a:lnTo>
                    <a:close/>
                    <a:moveTo>
                      <a:pt x="391" y="49"/>
                    </a:moveTo>
                    <a:lnTo>
                      <a:pt x="391" y="48"/>
                    </a:lnTo>
                    <a:lnTo>
                      <a:pt x="391" y="49"/>
                    </a:lnTo>
                    <a:lnTo>
                      <a:pt x="390" y="48"/>
                    </a:lnTo>
                    <a:lnTo>
                      <a:pt x="391" y="49"/>
                    </a:lnTo>
                    <a:close/>
                    <a:moveTo>
                      <a:pt x="189" y="4"/>
                    </a:moveTo>
                    <a:lnTo>
                      <a:pt x="189" y="4"/>
                    </a:lnTo>
                    <a:lnTo>
                      <a:pt x="268" y="22"/>
                    </a:lnTo>
                    <a:lnTo>
                      <a:pt x="386" y="49"/>
                    </a:lnTo>
                    <a:lnTo>
                      <a:pt x="10" y="242"/>
                    </a:lnTo>
                    <a:lnTo>
                      <a:pt x="189" y="4"/>
                    </a:lnTo>
                    <a:close/>
                    <a:moveTo>
                      <a:pt x="193" y="2"/>
                    </a:moveTo>
                    <a:lnTo>
                      <a:pt x="190" y="4"/>
                    </a:lnTo>
                    <a:lnTo>
                      <a:pt x="6" y="247"/>
                    </a:lnTo>
                    <a:lnTo>
                      <a:pt x="6" y="248"/>
                    </a:lnTo>
                    <a:lnTo>
                      <a:pt x="6" y="248"/>
                    </a:lnTo>
                    <a:lnTo>
                      <a:pt x="7" y="247"/>
                    </a:lnTo>
                    <a:lnTo>
                      <a:pt x="8" y="247"/>
                    </a:lnTo>
                    <a:lnTo>
                      <a:pt x="388" y="52"/>
                    </a:lnTo>
                    <a:lnTo>
                      <a:pt x="390" y="51"/>
                    </a:lnTo>
                    <a:lnTo>
                      <a:pt x="391" y="51"/>
                    </a:lnTo>
                    <a:lnTo>
                      <a:pt x="393" y="49"/>
                    </a:lnTo>
                    <a:lnTo>
                      <a:pt x="395" y="48"/>
                    </a:lnTo>
                    <a:lnTo>
                      <a:pt x="392" y="48"/>
                    </a:lnTo>
                    <a:lnTo>
                      <a:pt x="391" y="48"/>
                    </a:lnTo>
                    <a:lnTo>
                      <a:pt x="387" y="47"/>
                    </a:lnTo>
                    <a:lnTo>
                      <a:pt x="387" y="47"/>
                    </a:lnTo>
                    <a:lnTo>
                      <a:pt x="384" y="46"/>
                    </a:lnTo>
                    <a:lnTo>
                      <a:pt x="268" y="19"/>
                    </a:lnTo>
                    <a:lnTo>
                      <a:pt x="193" y="2"/>
                    </a:lnTo>
                    <a:close/>
                    <a:moveTo>
                      <a:pt x="188" y="0"/>
                    </a:moveTo>
                    <a:lnTo>
                      <a:pt x="188" y="1"/>
                    </a:lnTo>
                    <a:lnTo>
                      <a:pt x="188" y="1"/>
                    </a:lnTo>
                    <a:lnTo>
                      <a:pt x="188" y="1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530"/>
              <p:cNvSpPr>
                <a:spLocks noEditPoints="1"/>
              </p:cNvSpPr>
              <p:nvPr/>
            </p:nvSpPr>
            <p:spPr bwMode="auto">
              <a:xfrm>
                <a:off x="3258" y="557"/>
                <a:ext cx="395" cy="251"/>
              </a:xfrm>
              <a:custGeom>
                <a:avLst/>
                <a:gdLst>
                  <a:gd name="T0" fmla="*/ 2 w 395"/>
                  <a:gd name="T1" fmla="*/ 248 h 251"/>
                  <a:gd name="T2" fmla="*/ 0 w 395"/>
                  <a:gd name="T3" fmla="*/ 251 h 251"/>
                  <a:gd name="T4" fmla="*/ 1 w 395"/>
                  <a:gd name="T5" fmla="*/ 250 h 251"/>
                  <a:gd name="T6" fmla="*/ 5 w 395"/>
                  <a:gd name="T7" fmla="*/ 248 h 251"/>
                  <a:gd name="T8" fmla="*/ 2 w 395"/>
                  <a:gd name="T9" fmla="*/ 248 h 251"/>
                  <a:gd name="T10" fmla="*/ 391 w 395"/>
                  <a:gd name="T11" fmla="*/ 49 h 251"/>
                  <a:gd name="T12" fmla="*/ 391 w 395"/>
                  <a:gd name="T13" fmla="*/ 48 h 251"/>
                  <a:gd name="T14" fmla="*/ 391 w 395"/>
                  <a:gd name="T15" fmla="*/ 49 h 251"/>
                  <a:gd name="T16" fmla="*/ 390 w 395"/>
                  <a:gd name="T17" fmla="*/ 48 h 251"/>
                  <a:gd name="T18" fmla="*/ 391 w 395"/>
                  <a:gd name="T19" fmla="*/ 49 h 251"/>
                  <a:gd name="T20" fmla="*/ 189 w 395"/>
                  <a:gd name="T21" fmla="*/ 4 h 251"/>
                  <a:gd name="T22" fmla="*/ 189 w 395"/>
                  <a:gd name="T23" fmla="*/ 4 h 251"/>
                  <a:gd name="T24" fmla="*/ 268 w 395"/>
                  <a:gd name="T25" fmla="*/ 22 h 251"/>
                  <a:gd name="T26" fmla="*/ 386 w 395"/>
                  <a:gd name="T27" fmla="*/ 49 h 251"/>
                  <a:gd name="T28" fmla="*/ 10 w 395"/>
                  <a:gd name="T29" fmla="*/ 242 h 251"/>
                  <a:gd name="T30" fmla="*/ 189 w 395"/>
                  <a:gd name="T31" fmla="*/ 4 h 251"/>
                  <a:gd name="T32" fmla="*/ 193 w 395"/>
                  <a:gd name="T33" fmla="*/ 2 h 251"/>
                  <a:gd name="T34" fmla="*/ 190 w 395"/>
                  <a:gd name="T35" fmla="*/ 4 h 251"/>
                  <a:gd name="T36" fmla="*/ 6 w 395"/>
                  <a:gd name="T37" fmla="*/ 247 h 251"/>
                  <a:gd name="T38" fmla="*/ 6 w 395"/>
                  <a:gd name="T39" fmla="*/ 248 h 251"/>
                  <a:gd name="T40" fmla="*/ 6 w 395"/>
                  <a:gd name="T41" fmla="*/ 248 h 251"/>
                  <a:gd name="T42" fmla="*/ 7 w 395"/>
                  <a:gd name="T43" fmla="*/ 247 h 251"/>
                  <a:gd name="T44" fmla="*/ 8 w 395"/>
                  <a:gd name="T45" fmla="*/ 247 h 251"/>
                  <a:gd name="T46" fmla="*/ 388 w 395"/>
                  <a:gd name="T47" fmla="*/ 52 h 251"/>
                  <a:gd name="T48" fmla="*/ 390 w 395"/>
                  <a:gd name="T49" fmla="*/ 51 h 251"/>
                  <a:gd name="T50" fmla="*/ 391 w 395"/>
                  <a:gd name="T51" fmla="*/ 51 h 251"/>
                  <a:gd name="T52" fmla="*/ 393 w 395"/>
                  <a:gd name="T53" fmla="*/ 49 h 251"/>
                  <a:gd name="T54" fmla="*/ 395 w 395"/>
                  <a:gd name="T55" fmla="*/ 48 h 251"/>
                  <a:gd name="T56" fmla="*/ 392 w 395"/>
                  <a:gd name="T57" fmla="*/ 48 h 251"/>
                  <a:gd name="T58" fmla="*/ 391 w 395"/>
                  <a:gd name="T59" fmla="*/ 48 h 251"/>
                  <a:gd name="T60" fmla="*/ 387 w 395"/>
                  <a:gd name="T61" fmla="*/ 47 h 251"/>
                  <a:gd name="T62" fmla="*/ 387 w 395"/>
                  <a:gd name="T63" fmla="*/ 47 h 251"/>
                  <a:gd name="T64" fmla="*/ 384 w 395"/>
                  <a:gd name="T65" fmla="*/ 46 h 251"/>
                  <a:gd name="T66" fmla="*/ 268 w 395"/>
                  <a:gd name="T67" fmla="*/ 19 h 251"/>
                  <a:gd name="T68" fmla="*/ 193 w 395"/>
                  <a:gd name="T69" fmla="*/ 2 h 251"/>
                  <a:gd name="T70" fmla="*/ 188 w 395"/>
                  <a:gd name="T71" fmla="*/ 0 h 251"/>
                  <a:gd name="T72" fmla="*/ 188 w 395"/>
                  <a:gd name="T73" fmla="*/ 1 h 251"/>
                  <a:gd name="T74" fmla="*/ 188 w 395"/>
                  <a:gd name="T75" fmla="*/ 1 h 251"/>
                  <a:gd name="T76" fmla="*/ 188 w 395"/>
                  <a:gd name="T77" fmla="*/ 1 h 251"/>
                  <a:gd name="T78" fmla="*/ 188 w 395"/>
                  <a:gd name="T7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5" h="251">
                    <a:moveTo>
                      <a:pt x="2" y="248"/>
                    </a:moveTo>
                    <a:lnTo>
                      <a:pt x="0" y="251"/>
                    </a:lnTo>
                    <a:lnTo>
                      <a:pt x="1" y="250"/>
                    </a:lnTo>
                    <a:lnTo>
                      <a:pt x="5" y="248"/>
                    </a:lnTo>
                    <a:lnTo>
                      <a:pt x="2" y="248"/>
                    </a:lnTo>
                    <a:moveTo>
                      <a:pt x="391" y="49"/>
                    </a:moveTo>
                    <a:lnTo>
                      <a:pt x="391" y="48"/>
                    </a:lnTo>
                    <a:lnTo>
                      <a:pt x="391" y="49"/>
                    </a:lnTo>
                    <a:lnTo>
                      <a:pt x="390" y="48"/>
                    </a:lnTo>
                    <a:lnTo>
                      <a:pt x="391" y="49"/>
                    </a:lnTo>
                    <a:moveTo>
                      <a:pt x="189" y="4"/>
                    </a:moveTo>
                    <a:lnTo>
                      <a:pt x="189" y="4"/>
                    </a:lnTo>
                    <a:lnTo>
                      <a:pt x="268" y="22"/>
                    </a:lnTo>
                    <a:lnTo>
                      <a:pt x="386" y="49"/>
                    </a:lnTo>
                    <a:lnTo>
                      <a:pt x="10" y="242"/>
                    </a:lnTo>
                    <a:lnTo>
                      <a:pt x="189" y="4"/>
                    </a:lnTo>
                    <a:moveTo>
                      <a:pt x="193" y="2"/>
                    </a:moveTo>
                    <a:lnTo>
                      <a:pt x="190" y="4"/>
                    </a:lnTo>
                    <a:lnTo>
                      <a:pt x="6" y="247"/>
                    </a:lnTo>
                    <a:lnTo>
                      <a:pt x="6" y="248"/>
                    </a:lnTo>
                    <a:lnTo>
                      <a:pt x="6" y="248"/>
                    </a:lnTo>
                    <a:lnTo>
                      <a:pt x="7" y="247"/>
                    </a:lnTo>
                    <a:lnTo>
                      <a:pt x="8" y="247"/>
                    </a:lnTo>
                    <a:lnTo>
                      <a:pt x="388" y="52"/>
                    </a:lnTo>
                    <a:lnTo>
                      <a:pt x="390" y="51"/>
                    </a:lnTo>
                    <a:lnTo>
                      <a:pt x="391" y="51"/>
                    </a:lnTo>
                    <a:lnTo>
                      <a:pt x="393" y="49"/>
                    </a:lnTo>
                    <a:lnTo>
                      <a:pt x="395" y="48"/>
                    </a:lnTo>
                    <a:lnTo>
                      <a:pt x="392" y="48"/>
                    </a:lnTo>
                    <a:lnTo>
                      <a:pt x="391" y="48"/>
                    </a:lnTo>
                    <a:lnTo>
                      <a:pt x="387" y="47"/>
                    </a:lnTo>
                    <a:lnTo>
                      <a:pt x="387" y="47"/>
                    </a:lnTo>
                    <a:lnTo>
                      <a:pt x="384" y="46"/>
                    </a:lnTo>
                    <a:lnTo>
                      <a:pt x="268" y="19"/>
                    </a:lnTo>
                    <a:lnTo>
                      <a:pt x="193" y="2"/>
                    </a:lnTo>
                    <a:moveTo>
                      <a:pt x="188" y="0"/>
                    </a:moveTo>
                    <a:lnTo>
                      <a:pt x="188" y="1"/>
                    </a:lnTo>
                    <a:lnTo>
                      <a:pt x="188" y="1"/>
                    </a:lnTo>
                    <a:lnTo>
                      <a:pt x="188" y="1"/>
                    </a:lnTo>
                    <a:lnTo>
                      <a:pt x="18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531"/>
              <p:cNvSpPr>
                <a:spLocks noEditPoints="1"/>
              </p:cNvSpPr>
              <p:nvPr/>
            </p:nvSpPr>
            <p:spPr bwMode="auto">
              <a:xfrm>
                <a:off x="3042" y="554"/>
                <a:ext cx="411" cy="251"/>
              </a:xfrm>
              <a:custGeom>
                <a:avLst/>
                <a:gdLst>
                  <a:gd name="T0" fmla="*/ 406 w 411"/>
                  <a:gd name="T1" fmla="*/ 7 h 251"/>
                  <a:gd name="T2" fmla="*/ 314 w 411"/>
                  <a:gd name="T3" fmla="*/ 58 h 251"/>
                  <a:gd name="T4" fmla="*/ 399 w 411"/>
                  <a:gd name="T5" fmla="*/ 11 h 251"/>
                  <a:gd name="T6" fmla="*/ 221 w 411"/>
                  <a:gd name="T7" fmla="*/ 246 h 251"/>
                  <a:gd name="T8" fmla="*/ 221 w 411"/>
                  <a:gd name="T9" fmla="*/ 248 h 251"/>
                  <a:gd name="T10" fmla="*/ 220 w 411"/>
                  <a:gd name="T11" fmla="*/ 248 h 251"/>
                  <a:gd name="T12" fmla="*/ 218 w 411"/>
                  <a:gd name="T13" fmla="*/ 248 h 251"/>
                  <a:gd name="T14" fmla="*/ 5 w 411"/>
                  <a:gd name="T15" fmla="*/ 232 h 251"/>
                  <a:gd name="T16" fmla="*/ 2 w 411"/>
                  <a:gd name="T17" fmla="*/ 234 h 251"/>
                  <a:gd name="T18" fmla="*/ 2 w 411"/>
                  <a:gd name="T19" fmla="*/ 234 h 251"/>
                  <a:gd name="T20" fmla="*/ 0 w 411"/>
                  <a:gd name="T21" fmla="*/ 235 h 251"/>
                  <a:gd name="T22" fmla="*/ 0 w 411"/>
                  <a:gd name="T23" fmla="*/ 235 h 251"/>
                  <a:gd name="T24" fmla="*/ 0 w 411"/>
                  <a:gd name="T25" fmla="*/ 235 h 251"/>
                  <a:gd name="T26" fmla="*/ 1 w 411"/>
                  <a:gd name="T27" fmla="*/ 235 h 251"/>
                  <a:gd name="T28" fmla="*/ 1 w 411"/>
                  <a:gd name="T29" fmla="*/ 235 h 251"/>
                  <a:gd name="T30" fmla="*/ 218 w 411"/>
                  <a:gd name="T31" fmla="*/ 251 h 251"/>
                  <a:gd name="T32" fmla="*/ 221 w 411"/>
                  <a:gd name="T33" fmla="*/ 251 h 251"/>
                  <a:gd name="T34" fmla="*/ 221 w 411"/>
                  <a:gd name="T35" fmla="*/ 251 h 251"/>
                  <a:gd name="T36" fmla="*/ 222 w 411"/>
                  <a:gd name="T37" fmla="*/ 251 h 251"/>
                  <a:gd name="T38" fmla="*/ 222 w 411"/>
                  <a:gd name="T39" fmla="*/ 250 h 251"/>
                  <a:gd name="T40" fmla="*/ 406 w 411"/>
                  <a:gd name="T41" fmla="*/ 7 h 251"/>
                  <a:gd name="T42" fmla="*/ 400 w 411"/>
                  <a:gd name="T43" fmla="*/ 7 h 251"/>
                  <a:gd name="T44" fmla="*/ 141 w 411"/>
                  <a:gd name="T45" fmla="*/ 152 h 251"/>
                  <a:gd name="T46" fmla="*/ 400 w 411"/>
                  <a:gd name="T47" fmla="*/ 7 h 251"/>
                  <a:gd name="T48" fmla="*/ 400 w 411"/>
                  <a:gd name="T49" fmla="*/ 7 h 251"/>
                  <a:gd name="T50" fmla="*/ 411 w 411"/>
                  <a:gd name="T51" fmla="*/ 0 h 251"/>
                  <a:gd name="T52" fmla="*/ 408 w 411"/>
                  <a:gd name="T53" fmla="*/ 2 h 251"/>
                  <a:gd name="T54" fmla="*/ 404 w 411"/>
                  <a:gd name="T55" fmla="*/ 4 h 251"/>
                  <a:gd name="T56" fmla="*/ 404 w 411"/>
                  <a:gd name="T57" fmla="*/ 4 h 251"/>
                  <a:gd name="T58" fmla="*/ 405 w 411"/>
                  <a:gd name="T59" fmla="*/ 4 h 251"/>
                  <a:gd name="T60" fmla="*/ 408 w 411"/>
                  <a:gd name="T61" fmla="*/ 4 h 251"/>
                  <a:gd name="T62" fmla="*/ 411 w 411"/>
                  <a:gd name="T63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11" h="251">
                    <a:moveTo>
                      <a:pt x="406" y="7"/>
                    </a:moveTo>
                    <a:lnTo>
                      <a:pt x="314" y="58"/>
                    </a:lnTo>
                    <a:lnTo>
                      <a:pt x="399" y="11"/>
                    </a:lnTo>
                    <a:lnTo>
                      <a:pt x="221" y="246"/>
                    </a:lnTo>
                    <a:lnTo>
                      <a:pt x="221" y="248"/>
                    </a:lnTo>
                    <a:lnTo>
                      <a:pt x="220" y="248"/>
                    </a:lnTo>
                    <a:lnTo>
                      <a:pt x="218" y="248"/>
                    </a:lnTo>
                    <a:lnTo>
                      <a:pt x="5" y="232"/>
                    </a:lnTo>
                    <a:lnTo>
                      <a:pt x="2" y="234"/>
                    </a:lnTo>
                    <a:lnTo>
                      <a:pt x="2" y="234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1" y="235"/>
                    </a:lnTo>
                    <a:lnTo>
                      <a:pt x="1" y="235"/>
                    </a:lnTo>
                    <a:lnTo>
                      <a:pt x="218" y="251"/>
                    </a:lnTo>
                    <a:lnTo>
                      <a:pt x="221" y="251"/>
                    </a:lnTo>
                    <a:lnTo>
                      <a:pt x="221" y="251"/>
                    </a:lnTo>
                    <a:lnTo>
                      <a:pt x="222" y="251"/>
                    </a:lnTo>
                    <a:lnTo>
                      <a:pt x="222" y="250"/>
                    </a:lnTo>
                    <a:lnTo>
                      <a:pt x="406" y="7"/>
                    </a:lnTo>
                    <a:close/>
                    <a:moveTo>
                      <a:pt x="400" y="7"/>
                    </a:moveTo>
                    <a:lnTo>
                      <a:pt x="141" y="152"/>
                    </a:lnTo>
                    <a:lnTo>
                      <a:pt x="400" y="7"/>
                    </a:lnTo>
                    <a:lnTo>
                      <a:pt x="400" y="7"/>
                    </a:lnTo>
                    <a:close/>
                    <a:moveTo>
                      <a:pt x="411" y="0"/>
                    </a:moveTo>
                    <a:lnTo>
                      <a:pt x="408" y="2"/>
                    </a:lnTo>
                    <a:lnTo>
                      <a:pt x="404" y="4"/>
                    </a:lnTo>
                    <a:lnTo>
                      <a:pt x="404" y="4"/>
                    </a:lnTo>
                    <a:lnTo>
                      <a:pt x="405" y="4"/>
                    </a:lnTo>
                    <a:lnTo>
                      <a:pt x="408" y="4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532"/>
              <p:cNvSpPr>
                <a:spLocks noEditPoints="1"/>
              </p:cNvSpPr>
              <p:nvPr/>
            </p:nvSpPr>
            <p:spPr bwMode="auto">
              <a:xfrm>
                <a:off x="3042" y="554"/>
                <a:ext cx="411" cy="251"/>
              </a:xfrm>
              <a:custGeom>
                <a:avLst/>
                <a:gdLst>
                  <a:gd name="T0" fmla="*/ 406 w 411"/>
                  <a:gd name="T1" fmla="*/ 7 h 251"/>
                  <a:gd name="T2" fmla="*/ 314 w 411"/>
                  <a:gd name="T3" fmla="*/ 58 h 251"/>
                  <a:gd name="T4" fmla="*/ 399 w 411"/>
                  <a:gd name="T5" fmla="*/ 11 h 251"/>
                  <a:gd name="T6" fmla="*/ 221 w 411"/>
                  <a:gd name="T7" fmla="*/ 246 h 251"/>
                  <a:gd name="T8" fmla="*/ 221 w 411"/>
                  <a:gd name="T9" fmla="*/ 248 h 251"/>
                  <a:gd name="T10" fmla="*/ 220 w 411"/>
                  <a:gd name="T11" fmla="*/ 248 h 251"/>
                  <a:gd name="T12" fmla="*/ 218 w 411"/>
                  <a:gd name="T13" fmla="*/ 248 h 251"/>
                  <a:gd name="T14" fmla="*/ 5 w 411"/>
                  <a:gd name="T15" fmla="*/ 232 h 251"/>
                  <a:gd name="T16" fmla="*/ 2 w 411"/>
                  <a:gd name="T17" fmla="*/ 234 h 251"/>
                  <a:gd name="T18" fmla="*/ 2 w 411"/>
                  <a:gd name="T19" fmla="*/ 234 h 251"/>
                  <a:gd name="T20" fmla="*/ 0 w 411"/>
                  <a:gd name="T21" fmla="*/ 235 h 251"/>
                  <a:gd name="T22" fmla="*/ 0 w 411"/>
                  <a:gd name="T23" fmla="*/ 235 h 251"/>
                  <a:gd name="T24" fmla="*/ 0 w 411"/>
                  <a:gd name="T25" fmla="*/ 235 h 251"/>
                  <a:gd name="T26" fmla="*/ 1 w 411"/>
                  <a:gd name="T27" fmla="*/ 235 h 251"/>
                  <a:gd name="T28" fmla="*/ 1 w 411"/>
                  <a:gd name="T29" fmla="*/ 235 h 251"/>
                  <a:gd name="T30" fmla="*/ 218 w 411"/>
                  <a:gd name="T31" fmla="*/ 251 h 251"/>
                  <a:gd name="T32" fmla="*/ 221 w 411"/>
                  <a:gd name="T33" fmla="*/ 251 h 251"/>
                  <a:gd name="T34" fmla="*/ 221 w 411"/>
                  <a:gd name="T35" fmla="*/ 251 h 251"/>
                  <a:gd name="T36" fmla="*/ 222 w 411"/>
                  <a:gd name="T37" fmla="*/ 251 h 251"/>
                  <a:gd name="T38" fmla="*/ 222 w 411"/>
                  <a:gd name="T39" fmla="*/ 250 h 251"/>
                  <a:gd name="T40" fmla="*/ 406 w 411"/>
                  <a:gd name="T41" fmla="*/ 7 h 251"/>
                  <a:gd name="T42" fmla="*/ 400 w 411"/>
                  <a:gd name="T43" fmla="*/ 7 h 251"/>
                  <a:gd name="T44" fmla="*/ 141 w 411"/>
                  <a:gd name="T45" fmla="*/ 152 h 251"/>
                  <a:gd name="T46" fmla="*/ 400 w 411"/>
                  <a:gd name="T47" fmla="*/ 7 h 251"/>
                  <a:gd name="T48" fmla="*/ 400 w 411"/>
                  <a:gd name="T49" fmla="*/ 7 h 251"/>
                  <a:gd name="T50" fmla="*/ 411 w 411"/>
                  <a:gd name="T51" fmla="*/ 0 h 251"/>
                  <a:gd name="T52" fmla="*/ 408 w 411"/>
                  <a:gd name="T53" fmla="*/ 2 h 251"/>
                  <a:gd name="T54" fmla="*/ 404 w 411"/>
                  <a:gd name="T55" fmla="*/ 4 h 251"/>
                  <a:gd name="T56" fmla="*/ 404 w 411"/>
                  <a:gd name="T57" fmla="*/ 4 h 251"/>
                  <a:gd name="T58" fmla="*/ 405 w 411"/>
                  <a:gd name="T59" fmla="*/ 4 h 251"/>
                  <a:gd name="T60" fmla="*/ 408 w 411"/>
                  <a:gd name="T61" fmla="*/ 4 h 251"/>
                  <a:gd name="T62" fmla="*/ 411 w 411"/>
                  <a:gd name="T63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11" h="251">
                    <a:moveTo>
                      <a:pt x="406" y="7"/>
                    </a:moveTo>
                    <a:lnTo>
                      <a:pt x="314" y="58"/>
                    </a:lnTo>
                    <a:lnTo>
                      <a:pt x="399" y="11"/>
                    </a:lnTo>
                    <a:lnTo>
                      <a:pt x="221" y="246"/>
                    </a:lnTo>
                    <a:lnTo>
                      <a:pt x="221" y="248"/>
                    </a:lnTo>
                    <a:lnTo>
                      <a:pt x="220" y="248"/>
                    </a:lnTo>
                    <a:lnTo>
                      <a:pt x="218" y="248"/>
                    </a:lnTo>
                    <a:lnTo>
                      <a:pt x="5" y="232"/>
                    </a:lnTo>
                    <a:lnTo>
                      <a:pt x="2" y="234"/>
                    </a:lnTo>
                    <a:lnTo>
                      <a:pt x="2" y="234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1" y="235"/>
                    </a:lnTo>
                    <a:lnTo>
                      <a:pt x="1" y="235"/>
                    </a:lnTo>
                    <a:lnTo>
                      <a:pt x="218" y="251"/>
                    </a:lnTo>
                    <a:lnTo>
                      <a:pt x="221" y="251"/>
                    </a:lnTo>
                    <a:lnTo>
                      <a:pt x="221" y="251"/>
                    </a:lnTo>
                    <a:lnTo>
                      <a:pt x="222" y="251"/>
                    </a:lnTo>
                    <a:lnTo>
                      <a:pt x="222" y="250"/>
                    </a:lnTo>
                    <a:lnTo>
                      <a:pt x="406" y="7"/>
                    </a:lnTo>
                    <a:moveTo>
                      <a:pt x="400" y="7"/>
                    </a:moveTo>
                    <a:lnTo>
                      <a:pt x="141" y="152"/>
                    </a:lnTo>
                    <a:lnTo>
                      <a:pt x="400" y="7"/>
                    </a:lnTo>
                    <a:lnTo>
                      <a:pt x="400" y="7"/>
                    </a:lnTo>
                    <a:moveTo>
                      <a:pt x="411" y="0"/>
                    </a:moveTo>
                    <a:lnTo>
                      <a:pt x="408" y="2"/>
                    </a:lnTo>
                    <a:lnTo>
                      <a:pt x="404" y="4"/>
                    </a:lnTo>
                    <a:lnTo>
                      <a:pt x="404" y="4"/>
                    </a:lnTo>
                    <a:lnTo>
                      <a:pt x="405" y="4"/>
                    </a:lnTo>
                    <a:lnTo>
                      <a:pt x="408" y="4"/>
                    </a:lnTo>
                    <a:lnTo>
                      <a:pt x="4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533"/>
              <p:cNvSpPr>
                <a:spLocks noEditPoints="1"/>
              </p:cNvSpPr>
              <p:nvPr/>
            </p:nvSpPr>
            <p:spPr bwMode="auto">
              <a:xfrm>
                <a:off x="2855" y="509"/>
                <a:ext cx="597" cy="281"/>
              </a:xfrm>
              <a:custGeom>
                <a:avLst/>
                <a:gdLst>
                  <a:gd name="T0" fmla="*/ 187 w 597"/>
                  <a:gd name="T1" fmla="*/ 280 h 281"/>
                  <a:gd name="T2" fmla="*/ 186 w 597"/>
                  <a:gd name="T3" fmla="*/ 280 h 281"/>
                  <a:gd name="T4" fmla="*/ 186 w 597"/>
                  <a:gd name="T5" fmla="*/ 281 h 281"/>
                  <a:gd name="T6" fmla="*/ 187 w 597"/>
                  <a:gd name="T7" fmla="*/ 280 h 281"/>
                  <a:gd name="T8" fmla="*/ 187 w 597"/>
                  <a:gd name="T9" fmla="*/ 280 h 281"/>
                  <a:gd name="T10" fmla="*/ 4 w 597"/>
                  <a:gd name="T11" fmla="*/ 5 h 281"/>
                  <a:gd name="T12" fmla="*/ 4 w 597"/>
                  <a:gd name="T13" fmla="*/ 5 h 281"/>
                  <a:gd name="T14" fmla="*/ 184 w 597"/>
                  <a:gd name="T15" fmla="*/ 278 h 281"/>
                  <a:gd name="T16" fmla="*/ 184 w 597"/>
                  <a:gd name="T17" fmla="*/ 278 h 281"/>
                  <a:gd name="T18" fmla="*/ 4 w 597"/>
                  <a:gd name="T19" fmla="*/ 5 h 281"/>
                  <a:gd name="T20" fmla="*/ 591 w 597"/>
                  <a:gd name="T21" fmla="*/ 51 h 281"/>
                  <a:gd name="T22" fmla="*/ 592 w 597"/>
                  <a:gd name="T23" fmla="*/ 49 h 281"/>
                  <a:gd name="T24" fmla="*/ 591 w 597"/>
                  <a:gd name="T25" fmla="*/ 51 h 281"/>
                  <a:gd name="T26" fmla="*/ 591 w 597"/>
                  <a:gd name="T27" fmla="*/ 49 h 281"/>
                  <a:gd name="T28" fmla="*/ 591 w 597"/>
                  <a:gd name="T29" fmla="*/ 51 h 281"/>
                  <a:gd name="T30" fmla="*/ 4 w 597"/>
                  <a:gd name="T31" fmla="*/ 0 h 281"/>
                  <a:gd name="T32" fmla="*/ 7 w 597"/>
                  <a:gd name="T33" fmla="*/ 5 h 281"/>
                  <a:gd name="T34" fmla="*/ 6 w 597"/>
                  <a:gd name="T35" fmla="*/ 3 h 281"/>
                  <a:gd name="T36" fmla="*/ 587 w 597"/>
                  <a:gd name="T37" fmla="*/ 52 h 281"/>
                  <a:gd name="T38" fmla="*/ 587 w 597"/>
                  <a:gd name="T39" fmla="*/ 52 h 281"/>
                  <a:gd name="T40" fmla="*/ 328 w 597"/>
                  <a:gd name="T41" fmla="*/ 197 h 281"/>
                  <a:gd name="T42" fmla="*/ 188 w 597"/>
                  <a:gd name="T43" fmla="*/ 276 h 281"/>
                  <a:gd name="T44" fmla="*/ 187 w 597"/>
                  <a:gd name="T45" fmla="*/ 276 h 281"/>
                  <a:gd name="T46" fmla="*/ 188 w 597"/>
                  <a:gd name="T47" fmla="*/ 278 h 281"/>
                  <a:gd name="T48" fmla="*/ 189 w 597"/>
                  <a:gd name="T49" fmla="*/ 279 h 281"/>
                  <a:gd name="T50" fmla="*/ 192 w 597"/>
                  <a:gd name="T51" fmla="*/ 277 h 281"/>
                  <a:gd name="T52" fmla="*/ 501 w 597"/>
                  <a:gd name="T53" fmla="*/ 103 h 281"/>
                  <a:gd name="T54" fmla="*/ 593 w 597"/>
                  <a:gd name="T55" fmla="*/ 52 h 281"/>
                  <a:gd name="T56" fmla="*/ 596 w 597"/>
                  <a:gd name="T57" fmla="*/ 50 h 281"/>
                  <a:gd name="T58" fmla="*/ 596 w 597"/>
                  <a:gd name="T59" fmla="*/ 50 h 281"/>
                  <a:gd name="T60" fmla="*/ 597 w 597"/>
                  <a:gd name="T61" fmla="*/ 49 h 281"/>
                  <a:gd name="T62" fmla="*/ 595 w 597"/>
                  <a:gd name="T63" fmla="*/ 49 h 281"/>
                  <a:gd name="T64" fmla="*/ 592 w 597"/>
                  <a:gd name="T65" fmla="*/ 49 h 281"/>
                  <a:gd name="T66" fmla="*/ 591 w 597"/>
                  <a:gd name="T67" fmla="*/ 49 h 281"/>
                  <a:gd name="T68" fmla="*/ 591 w 597"/>
                  <a:gd name="T69" fmla="*/ 49 h 281"/>
                  <a:gd name="T70" fmla="*/ 591 w 597"/>
                  <a:gd name="T71" fmla="*/ 49 h 281"/>
                  <a:gd name="T72" fmla="*/ 4 w 597"/>
                  <a:gd name="T73" fmla="*/ 0 h 281"/>
                  <a:gd name="T74" fmla="*/ 0 w 597"/>
                  <a:gd name="T75" fmla="*/ 0 h 281"/>
                  <a:gd name="T76" fmla="*/ 1 w 597"/>
                  <a:gd name="T77" fmla="*/ 2 h 281"/>
                  <a:gd name="T78" fmla="*/ 2 w 597"/>
                  <a:gd name="T79" fmla="*/ 0 h 281"/>
                  <a:gd name="T80" fmla="*/ 0 w 597"/>
                  <a:gd name="T81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97" h="281">
                    <a:moveTo>
                      <a:pt x="187" y="280"/>
                    </a:moveTo>
                    <a:lnTo>
                      <a:pt x="186" y="280"/>
                    </a:lnTo>
                    <a:lnTo>
                      <a:pt x="186" y="281"/>
                    </a:lnTo>
                    <a:lnTo>
                      <a:pt x="187" y="280"/>
                    </a:lnTo>
                    <a:lnTo>
                      <a:pt x="187" y="280"/>
                    </a:lnTo>
                    <a:close/>
                    <a:moveTo>
                      <a:pt x="4" y="5"/>
                    </a:moveTo>
                    <a:lnTo>
                      <a:pt x="4" y="5"/>
                    </a:lnTo>
                    <a:lnTo>
                      <a:pt x="184" y="278"/>
                    </a:lnTo>
                    <a:lnTo>
                      <a:pt x="184" y="278"/>
                    </a:lnTo>
                    <a:lnTo>
                      <a:pt x="4" y="5"/>
                    </a:lnTo>
                    <a:close/>
                    <a:moveTo>
                      <a:pt x="591" y="51"/>
                    </a:moveTo>
                    <a:lnTo>
                      <a:pt x="592" y="49"/>
                    </a:lnTo>
                    <a:lnTo>
                      <a:pt x="591" y="51"/>
                    </a:lnTo>
                    <a:lnTo>
                      <a:pt x="591" y="49"/>
                    </a:lnTo>
                    <a:lnTo>
                      <a:pt x="591" y="51"/>
                    </a:lnTo>
                    <a:close/>
                    <a:moveTo>
                      <a:pt x="4" y="0"/>
                    </a:moveTo>
                    <a:lnTo>
                      <a:pt x="7" y="5"/>
                    </a:lnTo>
                    <a:lnTo>
                      <a:pt x="6" y="3"/>
                    </a:lnTo>
                    <a:lnTo>
                      <a:pt x="587" y="52"/>
                    </a:lnTo>
                    <a:lnTo>
                      <a:pt x="587" y="52"/>
                    </a:lnTo>
                    <a:lnTo>
                      <a:pt x="328" y="197"/>
                    </a:lnTo>
                    <a:lnTo>
                      <a:pt x="188" y="276"/>
                    </a:lnTo>
                    <a:lnTo>
                      <a:pt x="187" y="276"/>
                    </a:lnTo>
                    <a:lnTo>
                      <a:pt x="188" y="278"/>
                    </a:lnTo>
                    <a:lnTo>
                      <a:pt x="189" y="279"/>
                    </a:lnTo>
                    <a:lnTo>
                      <a:pt x="192" y="277"/>
                    </a:lnTo>
                    <a:lnTo>
                      <a:pt x="501" y="103"/>
                    </a:lnTo>
                    <a:lnTo>
                      <a:pt x="593" y="52"/>
                    </a:lnTo>
                    <a:lnTo>
                      <a:pt x="596" y="50"/>
                    </a:lnTo>
                    <a:lnTo>
                      <a:pt x="596" y="50"/>
                    </a:lnTo>
                    <a:lnTo>
                      <a:pt x="597" y="49"/>
                    </a:lnTo>
                    <a:lnTo>
                      <a:pt x="595" y="49"/>
                    </a:lnTo>
                    <a:lnTo>
                      <a:pt x="592" y="49"/>
                    </a:lnTo>
                    <a:lnTo>
                      <a:pt x="591" y="49"/>
                    </a:lnTo>
                    <a:lnTo>
                      <a:pt x="591" y="49"/>
                    </a:lnTo>
                    <a:lnTo>
                      <a:pt x="591" y="49"/>
                    </a:lnTo>
                    <a:lnTo>
                      <a:pt x="4" y="0"/>
                    </a:lnTo>
                    <a:close/>
                    <a:moveTo>
                      <a:pt x="0" y="0"/>
                    </a:moveTo>
                    <a:lnTo>
                      <a:pt x="1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534"/>
              <p:cNvSpPr>
                <a:spLocks noEditPoints="1"/>
              </p:cNvSpPr>
              <p:nvPr/>
            </p:nvSpPr>
            <p:spPr bwMode="auto">
              <a:xfrm>
                <a:off x="2855" y="509"/>
                <a:ext cx="597" cy="281"/>
              </a:xfrm>
              <a:custGeom>
                <a:avLst/>
                <a:gdLst>
                  <a:gd name="T0" fmla="*/ 187 w 597"/>
                  <a:gd name="T1" fmla="*/ 280 h 281"/>
                  <a:gd name="T2" fmla="*/ 186 w 597"/>
                  <a:gd name="T3" fmla="*/ 280 h 281"/>
                  <a:gd name="T4" fmla="*/ 186 w 597"/>
                  <a:gd name="T5" fmla="*/ 281 h 281"/>
                  <a:gd name="T6" fmla="*/ 187 w 597"/>
                  <a:gd name="T7" fmla="*/ 280 h 281"/>
                  <a:gd name="T8" fmla="*/ 187 w 597"/>
                  <a:gd name="T9" fmla="*/ 280 h 281"/>
                  <a:gd name="T10" fmla="*/ 4 w 597"/>
                  <a:gd name="T11" fmla="*/ 5 h 281"/>
                  <a:gd name="T12" fmla="*/ 4 w 597"/>
                  <a:gd name="T13" fmla="*/ 5 h 281"/>
                  <a:gd name="T14" fmla="*/ 184 w 597"/>
                  <a:gd name="T15" fmla="*/ 278 h 281"/>
                  <a:gd name="T16" fmla="*/ 184 w 597"/>
                  <a:gd name="T17" fmla="*/ 278 h 281"/>
                  <a:gd name="T18" fmla="*/ 4 w 597"/>
                  <a:gd name="T19" fmla="*/ 5 h 281"/>
                  <a:gd name="T20" fmla="*/ 591 w 597"/>
                  <a:gd name="T21" fmla="*/ 51 h 281"/>
                  <a:gd name="T22" fmla="*/ 592 w 597"/>
                  <a:gd name="T23" fmla="*/ 49 h 281"/>
                  <a:gd name="T24" fmla="*/ 591 w 597"/>
                  <a:gd name="T25" fmla="*/ 51 h 281"/>
                  <a:gd name="T26" fmla="*/ 591 w 597"/>
                  <a:gd name="T27" fmla="*/ 49 h 281"/>
                  <a:gd name="T28" fmla="*/ 591 w 597"/>
                  <a:gd name="T29" fmla="*/ 51 h 281"/>
                  <a:gd name="T30" fmla="*/ 4 w 597"/>
                  <a:gd name="T31" fmla="*/ 0 h 281"/>
                  <a:gd name="T32" fmla="*/ 7 w 597"/>
                  <a:gd name="T33" fmla="*/ 5 h 281"/>
                  <a:gd name="T34" fmla="*/ 6 w 597"/>
                  <a:gd name="T35" fmla="*/ 3 h 281"/>
                  <a:gd name="T36" fmla="*/ 587 w 597"/>
                  <a:gd name="T37" fmla="*/ 52 h 281"/>
                  <a:gd name="T38" fmla="*/ 587 w 597"/>
                  <a:gd name="T39" fmla="*/ 52 h 281"/>
                  <a:gd name="T40" fmla="*/ 328 w 597"/>
                  <a:gd name="T41" fmla="*/ 197 h 281"/>
                  <a:gd name="T42" fmla="*/ 188 w 597"/>
                  <a:gd name="T43" fmla="*/ 276 h 281"/>
                  <a:gd name="T44" fmla="*/ 187 w 597"/>
                  <a:gd name="T45" fmla="*/ 276 h 281"/>
                  <a:gd name="T46" fmla="*/ 188 w 597"/>
                  <a:gd name="T47" fmla="*/ 278 h 281"/>
                  <a:gd name="T48" fmla="*/ 189 w 597"/>
                  <a:gd name="T49" fmla="*/ 279 h 281"/>
                  <a:gd name="T50" fmla="*/ 192 w 597"/>
                  <a:gd name="T51" fmla="*/ 277 h 281"/>
                  <a:gd name="T52" fmla="*/ 501 w 597"/>
                  <a:gd name="T53" fmla="*/ 103 h 281"/>
                  <a:gd name="T54" fmla="*/ 593 w 597"/>
                  <a:gd name="T55" fmla="*/ 52 h 281"/>
                  <a:gd name="T56" fmla="*/ 596 w 597"/>
                  <a:gd name="T57" fmla="*/ 50 h 281"/>
                  <a:gd name="T58" fmla="*/ 596 w 597"/>
                  <a:gd name="T59" fmla="*/ 50 h 281"/>
                  <a:gd name="T60" fmla="*/ 597 w 597"/>
                  <a:gd name="T61" fmla="*/ 49 h 281"/>
                  <a:gd name="T62" fmla="*/ 595 w 597"/>
                  <a:gd name="T63" fmla="*/ 49 h 281"/>
                  <a:gd name="T64" fmla="*/ 592 w 597"/>
                  <a:gd name="T65" fmla="*/ 49 h 281"/>
                  <a:gd name="T66" fmla="*/ 591 w 597"/>
                  <a:gd name="T67" fmla="*/ 49 h 281"/>
                  <a:gd name="T68" fmla="*/ 591 w 597"/>
                  <a:gd name="T69" fmla="*/ 49 h 281"/>
                  <a:gd name="T70" fmla="*/ 591 w 597"/>
                  <a:gd name="T71" fmla="*/ 49 h 281"/>
                  <a:gd name="T72" fmla="*/ 4 w 597"/>
                  <a:gd name="T73" fmla="*/ 0 h 281"/>
                  <a:gd name="T74" fmla="*/ 0 w 597"/>
                  <a:gd name="T75" fmla="*/ 0 h 281"/>
                  <a:gd name="T76" fmla="*/ 1 w 597"/>
                  <a:gd name="T77" fmla="*/ 2 h 281"/>
                  <a:gd name="T78" fmla="*/ 2 w 597"/>
                  <a:gd name="T79" fmla="*/ 0 h 281"/>
                  <a:gd name="T80" fmla="*/ 0 w 597"/>
                  <a:gd name="T81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97" h="281">
                    <a:moveTo>
                      <a:pt x="187" y="280"/>
                    </a:moveTo>
                    <a:lnTo>
                      <a:pt x="186" y="280"/>
                    </a:lnTo>
                    <a:lnTo>
                      <a:pt x="186" y="281"/>
                    </a:lnTo>
                    <a:lnTo>
                      <a:pt x="187" y="280"/>
                    </a:lnTo>
                    <a:lnTo>
                      <a:pt x="187" y="280"/>
                    </a:lnTo>
                    <a:moveTo>
                      <a:pt x="4" y="5"/>
                    </a:moveTo>
                    <a:lnTo>
                      <a:pt x="4" y="5"/>
                    </a:lnTo>
                    <a:lnTo>
                      <a:pt x="184" y="278"/>
                    </a:lnTo>
                    <a:lnTo>
                      <a:pt x="184" y="278"/>
                    </a:lnTo>
                    <a:lnTo>
                      <a:pt x="4" y="5"/>
                    </a:lnTo>
                    <a:moveTo>
                      <a:pt x="591" y="51"/>
                    </a:moveTo>
                    <a:lnTo>
                      <a:pt x="592" y="49"/>
                    </a:lnTo>
                    <a:lnTo>
                      <a:pt x="591" y="51"/>
                    </a:lnTo>
                    <a:lnTo>
                      <a:pt x="591" y="49"/>
                    </a:lnTo>
                    <a:lnTo>
                      <a:pt x="591" y="51"/>
                    </a:lnTo>
                    <a:moveTo>
                      <a:pt x="4" y="0"/>
                    </a:moveTo>
                    <a:lnTo>
                      <a:pt x="7" y="5"/>
                    </a:lnTo>
                    <a:lnTo>
                      <a:pt x="6" y="3"/>
                    </a:lnTo>
                    <a:lnTo>
                      <a:pt x="587" y="52"/>
                    </a:lnTo>
                    <a:lnTo>
                      <a:pt x="587" y="52"/>
                    </a:lnTo>
                    <a:lnTo>
                      <a:pt x="328" y="197"/>
                    </a:lnTo>
                    <a:lnTo>
                      <a:pt x="188" y="276"/>
                    </a:lnTo>
                    <a:lnTo>
                      <a:pt x="187" y="276"/>
                    </a:lnTo>
                    <a:lnTo>
                      <a:pt x="188" y="278"/>
                    </a:lnTo>
                    <a:lnTo>
                      <a:pt x="189" y="279"/>
                    </a:lnTo>
                    <a:lnTo>
                      <a:pt x="192" y="277"/>
                    </a:lnTo>
                    <a:lnTo>
                      <a:pt x="501" y="103"/>
                    </a:lnTo>
                    <a:lnTo>
                      <a:pt x="593" y="52"/>
                    </a:lnTo>
                    <a:lnTo>
                      <a:pt x="596" y="50"/>
                    </a:lnTo>
                    <a:lnTo>
                      <a:pt x="596" y="50"/>
                    </a:lnTo>
                    <a:lnTo>
                      <a:pt x="597" y="49"/>
                    </a:lnTo>
                    <a:lnTo>
                      <a:pt x="595" y="49"/>
                    </a:lnTo>
                    <a:lnTo>
                      <a:pt x="592" y="49"/>
                    </a:lnTo>
                    <a:lnTo>
                      <a:pt x="591" y="49"/>
                    </a:lnTo>
                    <a:lnTo>
                      <a:pt x="591" y="49"/>
                    </a:lnTo>
                    <a:lnTo>
                      <a:pt x="591" y="49"/>
                    </a:lnTo>
                    <a:lnTo>
                      <a:pt x="4" y="0"/>
                    </a:lnTo>
                    <a:moveTo>
                      <a:pt x="0" y="0"/>
                    </a:moveTo>
                    <a:lnTo>
                      <a:pt x="1" y="2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535"/>
              <p:cNvSpPr>
                <a:spLocks noEditPoints="1"/>
              </p:cNvSpPr>
              <p:nvPr/>
            </p:nvSpPr>
            <p:spPr bwMode="auto">
              <a:xfrm>
                <a:off x="2661" y="508"/>
                <a:ext cx="383" cy="371"/>
              </a:xfrm>
              <a:custGeom>
                <a:avLst/>
                <a:gdLst>
                  <a:gd name="T0" fmla="*/ 379 w 383"/>
                  <a:gd name="T1" fmla="*/ 279 h 371"/>
                  <a:gd name="T2" fmla="*/ 381 w 383"/>
                  <a:gd name="T3" fmla="*/ 279 h 371"/>
                  <a:gd name="T4" fmla="*/ 379 w 383"/>
                  <a:gd name="T5" fmla="*/ 279 h 371"/>
                  <a:gd name="T6" fmla="*/ 381 w 383"/>
                  <a:gd name="T7" fmla="*/ 279 h 371"/>
                  <a:gd name="T8" fmla="*/ 381 w 383"/>
                  <a:gd name="T9" fmla="*/ 279 h 371"/>
                  <a:gd name="T10" fmla="*/ 380 w 383"/>
                  <a:gd name="T11" fmla="*/ 278 h 371"/>
                  <a:gd name="T12" fmla="*/ 381 w 383"/>
                  <a:gd name="T13" fmla="*/ 279 h 371"/>
                  <a:gd name="T14" fmla="*/ 382 w 383"/>
                  <a:gd name="T15" fmla="*/ 279 h 371"/>
                  <a:gd name="T16" fmla="*/ 381 w 383"/>
                  <a:gd name="T17" fmla="*/ 279 h 371"/>
                  <a:gd name="T18" fmla="*/ 198 w 383"/>
                  <a:gd name="T19" fmla="*/ 6 h 371"/>
                  <a:gd name="T20" fmla="*/ 198 w 383"/>
                  <a:gd name="T21" fmla="*/ 6 h 371"/>
                  <a:gd name="T22" fmla="*/ 378 w 383"/>
                  <a:gd name="T23" fmla="*/ 279 h 371"/>
                  <a:gd name="T24" fmla="*/ 378 w 383"/>
                  <a:gd name="T25" fmla="*/ 279 h 371"/>
                  <a:gd name="T26" fmla="*/ 7 w 383"/>
                  <a:gd name="T27" fmla="*/ 366 h 371"/>
                  <a:gd name="T28" fmla="*/ 198 w 383"/>
                  <a:gd name="T29" fmla="*/ 6 h 371"/>
                  <a:gd name="T30" fmla="*/ 197 w 383"/>
                  <a:gd name="T31" fmla="*/ 0 h 371"/>
                  <a:gd name="T32" fmla="*/ 196 w 383"/>
                  <a:gd name="T33" fmla="*/ 1 h 371"/>
                  <a:gd name="T34" fmla="*/ 195 w 383"/>
                  <a:gd name="T35" fmla="*/ 3 h 371"/>
                  <a:gd name="T36" fmla="*/ 3 w 383"/>
                  <a:gd name="T37" fmla="*/ 367 h 371"/>
                  <a:gd name="T38" fmla="*/ 2 w 383"/>
                  <a:gd name="T39" fmla="*/ 368 h 371"/>
                  <a:gd name="T40" fmla="*/ 0 w 383"/>
                  <a:gd name="T41" fmla="*/ 371 h 371"/>
                  <a:gd name="T42" fmla="*/ 6 w 383"/>
                  <a:gd name="T43" fmla="*/ 370 h 371"/>
                  <a:gd name="T44" fmla="*/ 181 w 383"/>
                  <a:gd name="T45" fmla="*/ 328 h 371"/>
                  <a:gd name="T46" fmla="*/ 375 w 383"/>
                  <a:gd name="T47" fmla="*/ 283 h 371"/>
                  <a:gd name="T48" fmla="*/ 380 w 383"/>
                  <a:gd name="T49" fmla="*/ 281 h 371"/>
                  <a:gd name="T50" fmla="*/ 381 w 383"/>
                  <a:gd name="T51" fmla="*/ 281 h 371"/>
                  <a:gd name="T52" fmla="*/ 383 w 383"/>
                  <a:gd name="T53" fmla="*/ 280 h 371"/>
                  <a:gd name="T54" fmla="*/ 383 w 383"/>
                  <a:gd name="T55" fmla="*/ 280 h 371"/>
                  <a:gd name="T56" fmla="*/ 382 w 383"/>
                  <a:gd name="T57" fmla="*/ 279 h 371"/>
                  <a:gd name="T58" fmla="*/ 381 w 383"/>
                  <a:gd name="T59" fmla="*/ 277 h 371"/>
                  <a:gd name="T60" fmla="*/ 381 w 383"/>
                  <a:gd name="T61" fmla="*/ 277 h 371"/>
                  <a:gd name="T62" fmla="*/ 201 w 383"/>
                  <a:gd name="T63" fmla="*/ 6 h 371"/>
                  <a:gd name="T64" fmla="*/ 198 w 383"/>
                  <a:gd name="T65" fmla="*/ 1 h 371"/>
                  <a:gd name="T66" fmla="*/ 197 w 383"/>
                  <a:gd name="T6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3" h="371">
                    <a:moveTo>
                      <a:pt x="379" y="279"/>
                    </a:moveTo>
                    <a:lnTo>
                      <a:pt x="381" y="279"/>
                    </a:lnTo>
                    <a:lnTo>
                      <a:pt x="379" y="279"/>
                    </a:lnTo>
                    <a:close/>
                    <a:moveTo>
                      <a:pt x="381" y="279"/>
                    </a:moveTo>
                    <a:lnTo>
                      <a:pt x="381" y="279"/>
                    </a:lnTo>
                    <a:lnTo>
                      <a:pt x="380" y="278"/>
                    </a:lnTo>
                    <a:lnTo>
                      <a:pt x="381" y="279"/>
                    </a:lnTo>
                    <a:lnTo>
                      <a:pt x="382" y="279"/>
                    </a:lnTo>
                    <a:lnTo>
                      <a:pt x="381" y="279"/>
                    </a:lnTo>
                    <a:close/>
                    <a:moveTo>
                      <a:pt x="198" y="6"/>
                    </a:moveTo>
                    <a:lnTo>
                      <a:pt x="198" y="6"/>
                    </a:lnTo>
                    <a:lnTo>
                      <a:pt x="378" y="279"/>
                    </a:lnTo>
                    <a:lnTo>
                      <a:pt x="378" y="279"/>
                    </a:lnTo>
                    <a:lnTo>
                      <a:pt x="7" y="366"/>
                    </a:lnTo>
                    <a:lnTo>
                      <a:pt x="198" y="6"/>
                    </a:lnTo>
                    <a:close/>
                    <a:moveTo>
                      <a:pt x="197" y="0"/>
                    </a:moveTo>
                    <a:lnTo>
                      <a:pt x="196" y="1"/>
                    </a:lnTo>
                    <a:lnTo>
                      <a:pt x="195" y="3"/>
                    </a:lnTo>
                    <a:lnTo>
                      <a:pt x="3" y="367"/>
                    </a:lnTo>
                    <a:lnTo>
                      <a:pt x="2" y="368"/>
                    </a:lnTo>
                    <a:lnTo>
                      <a:pt x="0" y="371"/>
                    </a:lnTo>
                    <a:lnTo>
                      <a:pt x="6" y="370"/>
                    </a:lnTo>
                    <a:lnTo>
                      <a:pt x="181" y="328"/>
                    </a:lnTo>
                    <a:lnTo>
                      <a:pt x="375" y="283"/>
                    </a:lnTo>
                    <a:lnTo>
                      <a:pt x="380" y="281"/>
                    </a:lnTo>
                    <a:lnTo>
                      <a:pt x="381" y="281"/>
                    </a:lnTo>
                    <a:lnTo>
                      <a:pt x="383" y="280"/>
                    </a:lnTo>
                    <a:lnTo>
                      <a:pt x="383" y="280"/>
                    </a:lnTo>
                    <a:lnTo>
                      <a:pt x="382" y="279"/>
                    </a:lnTo>
                    <a:lnTo>
                      <a:pt x="381" y="277"/>
                    </a:lnTo>
                    <a:lnTo>
                      <a:pt x="381" y="277"/>
                    </a:lnTo>
                    <a:lnTo>
                      <a:pt x="201" y="6"/>
                    </a:lnTo>
                    <a:lnTo>
                      <a:pt x="198" y="1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2E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536"/>
              <p:cNvSpPr>
                <a:spLocks noEditPoints="1"/>
              </p:cNvSpPr>
              <p:nvPr/>
            </p:nvSpPr>
            <p:spPr bwMode="auto">
              <a:xfrm>
                <a:off x="2661" y="508"/>
                <a:ext cx="383" cy="371"/>
              </a:xfrm>
              <a:custGeom>
                <a:avLst/>
                <a:gdLst>
                  <a:gd name="T0" fmla="*/ 379 w 383"/>
                  <a:gd name="T1" fmla="*/ 279 h 371"/>
                  <a:gd name="T2" fmla="*/ 381 w 383"/>
                  <a:gd name="T3" fmla="*/ 279 h 371"/>
                  <a:gd name="T4" fmla="*/ 379 w 383"/>
                  <a:gd name="T5" fmla="*/ 279 h 371"/>
                  <a:gd name="T6" fmla="*/ 381 w 383"/>
                  <a:gd name="T7" fmla="*/ 279 h 371"/>
                  <a:gd name="T8" fmla="*/ 381 w 383"/>
                  <a:gd name="T9" fmla="*/ 279 h 371"/>
                  <a:gd name="T10" fmla="*/ 380 w 383"/>
                  <a:gd name="T11" fmla="*/ 278 h 371"/>
                  <a:gd name="T12" fmla="*/ 381 w 383"/>
                  <a:gd name="T13" fmla="*/ 279 h 371"/>
                  <a:gd name="T14" fmla="*/ 382 w 383"/>
                  <a:gd name="T15" fmla="*/ 279 h 371"/>
                  <a:gd name="T16" fmla="*/ 381 w 383"/>
                  <a:gd name="T17" fmla="*/ 279 h 371"/>
                  <a:gd name="T18" fmla="*/ 198 w 383"/>
                  <a:gd name="T19" fmla="*/ 6 h 371"/>
                  <a:gd name="T20" fmla="*/ 198 w 383"/>
                  <a:gd name="T21" fmla="*/ 6 h 371"/>
                  <a:gd name="T22" fmla="*/ 378 w 383"/>
                  <a:gd name="T23" fmla="*/ 279 h 371"/>
                  <a:gd name="T24" fmla="*/ 378 w 383"/>
                  <a:gd name="T25" fmla="*/ 279 h 371"/>
                  <a:gd name="T26" fmla="*/ 7 w 383"/>
                  <a:gd name="T27" fmla="*/ 366 h 371"/>
                  <a:gd name="T28" fmla="*/ 198 w 383"/>
                  <a:gd name="T29" fmla="*/ 6 h 371"/>
                  <a:gd name="T30" fmla="*/ 197 w 383"/>
                  <a:gd name="T31" fmla="*/ 0 h 371"/>
                  <a:gd name="T32" fmla="*/ 196 w 383"/>
                  <a:gd name="T33" fmla="*/ 1 h 371"/>
                  <a:gd name="T34" fmla="*/ 195 w 383"/>
                  <a:gd name="T35" fmla="*/ 3 h 371"/>
                  <a:gd name="T36" fmla="*/ 3 w 383"/>
                  <a:gd name="T37" fmla="*/ 367 h 371"/>
                  <a:gd name="T38" fmla="*/ 2 w 383"/>
                  <a:gd name="T39" fmla="*/ 368 h 371"/>
                  <a:gd name="T40" fmla="*/ 0 w 383"/>
                  <a:gd name="T41" fmla="*/ 371 h 371"/>
                  <a:gd name="T42" fmla="*/ 6 w 383"/>
                  <a:gd name="T43" fmla="*/ 370 h 371"/>
                  <a:gd name="T44" fmla="*/ 181 w 383"/>
                  <a:gd name="T45" fmla="*/ 328 h 371"/>
                  <a:gd name="T46" fmla="*/ 375 w 383"/>
                  <a:gd name="T47" fmla="*/ 283 h 371"/>
                  <a:gd name="T48" fmla="*/ 380 w 383"/>
                  <a:gd name="T49" fmla="*/ 281 h 371"/>
                  <a:gd name="T50" fmla="*/ 381 w 383"/>
                  <a:gd name="T51" fmla="*/ 281 h 371"/>
                  <a:gd name="T52" fmla="*/ 383 w 383"/>
                  <a:gd name="T53" fmla="*/ 280 h 371"/>
                  <a:gd name="T54" fmla="*/ 383 w 383"/>
                  <a:gd name="T55" fmla="*/ 280 h 371"/>
                  <a:gd name="T56" fmla="*/ 382 w 383"/>
                  <a:gd name="T57" fmla="*/ 279 h 371"/>
                  <a:gd name="T58" fmla="*/ 381 w 383"/>
                  <a:gd name="T59" fmla="*/ 277 h 371"/>
                  <a:gd name="T60" fmla="*/ 381 w 383"/>
                  <a:gd name="T61" fmla="*/ 277 h 371"/>
                  <a:gd name="T62" fmla="*/ 201 w 383"/>
                  <a:gd name="T63" fmla="*/ 6 h 371"/>
                  <a:gd name="T64" fmla="*/ 198 w 383"/>
                  <a:gd name="T65" fmla="*/ 1 h 371"/>
                  <a:gd name="T66" fmla="*/ 197 w 383"/>
                  <a:gd name="T6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3" h="371">
                    <a:moveTo>
                      <a:pt x="379" y="279"/>
                    </a:moveTo>
                    <a:lnTo>
                      <a:pt x="381" y="279"/>
                    </a:lnTo>
                    <a:lnTo>
                      <a:pt x="379" y="279"/>
                    </a:lnTo>
                    <a:moveTo>
                      <a:pt x="381" y="279"/>
                    </a:moveTo>
                    <a:lnTo>
                      <a:pt x="381" y="279"/>
                    </a:lnTo>
                    <a:lnTo>
                      <a:pt x="380" y="278"/>
                    </a:lnTo>
                    <a:lnTo>
                      <a:pt x="381" y="279"/>
                    </a:lnTo>
                    <a:lnTo>
                      <a:pt x="382" y="279"/>
                    </a:lnTo>
                    <a:lnTo>
                      <a:pt x="381" y="279"/>
                    </a:lnTo>
                    <a:moveTo>
                      <a:pt x="198" y="6"/>
                    </a:moveTo>
                    <a:lnTo>
                      <a:pt x="198" y="6"/>
                    </a:lnTo>
                    <a:lnTo>
                      <a:pt x="378" y="279"/>
                    </a:lnTo>
                    <a:lnTo>
                      <a:pt x="378" y="279"/>
                    </a:lnTo>
                    <a:lnTo>
                      <a:pt x="7" y="366"/>
                    </a:lnTo>
                    <a:lnTo>
                      <a:pt x="198" y="6"/>
                    </a:lnTo>
                    <a:moveTo>
                      <a:pt x="197" y="0"/>
                    </a:moveTo>
                    <a:lnTo>
                      <a:pt x="196" y="1"/>
                    </a:lnTo>
                    <a:lnTo>
                      <a:pt x="195" y="3"/>
                    </a:lnTo>
                    <a:lnTo>
                      <a:pt x="3" y="367"/>
                    </a:lnTo>
                    <a:lnTo>
                      <a:pt x="2" y="368"/>
                    </a:lnTo>
                    <a:lnTo>
                      <a:pt x="0" y="371"/>
                    </a:lnTo>
                    <a:lnTo>
                      <a:pt x="6" y="370"/>
                    </a:lnTo>
                    <a:lnTo>
                      <a:pt x="181" y="328"/>
                    </a:lnTo>
                    <a:lnTo>
                      <a:pt x="375" y="283"/>
                    </a:lnTo>
                    <a:lnTo>
                      <a:pt x="380" y="281"/>
                    </a:lnTo>
                    <a:lnTo>
                      <a:pt x="381" y="281"/>
                    </a:lnTo>
                    <a:lnTo>
                      <a:pt x="383" y="280"/>
                    </a:lnTo>
                    <a:lnTo>
                      <a:pt x="383" y="280"/>
                    </a:lnTo>
                    <a:lnTo>
                      <a:pt x="382" y="279"/>
                    </a:lnTo>
                    <a:lnTo>
                      <a:pt x="381" y="277"/>
                    </a:lnTo>
                    <a:lnTo>
                      <a:pt x="381" y="277"/>
                    </a:lnTo>
                    <a:lnTo>
                      <a:pt x="201" y="6"/>
                    </a:lnTo>
                    <a:lnTo>
                      <a:pt x="198" y="1"/>
                    </a:lnTo>
                    <a:lnTo>
                      <a:pt x="19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537"/>
              <p:cNvSpPr>
                <a:spLocks/>
              </p:cNvSpPr>
              <p:nvPr/>
            </p:nvSpPr>
            <p:spPr bwMode="auto">
              <a:xfrm>
                <a:off x="3920" y="4713"/>
                <a:ext cx="44" cy="45"/>
              </a:xfrm>
              <a:custGeom>
                <a:avLst/>
                <a:gdLst>
                  <a:gd name="T0" fmla="*/ 10 w 55"/>
                  <a:gd name="T1" fmla="*/ 45 h 56"/>
                  <a:gd name="T2" fmla="*/ 11 w 55"/>
                  <a:gd name="T3" fmla="*/ 10 h 56"/>
                  <a:gd name="T4" fmla="*/ 46 w 55"/>
                  <a:gd name="T5" fmla="*/ 11 h 56"/>
                  <a:gd name="T6" fmla="*/ 45 w 55"/>
                  <a:gd name="T7" fmla="*/ 46 h 56"/>
                  <a:gd name="T8" fmla="*/ 10 w 55"/>
                  <a:gd name="T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6">
                    <a:moveTo>
                      <a:pt x="10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5" y="21"/>
                      <a:pt x="55" y="37"/>
                      <a:pt x="45" y="46"/>
                    </a:cubicBezTo>
                    <a:cubicBezTo>
                      <a:pt x="35" y="56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538"/>
              <p:cNvSpPr>
                <a:spLocks/>
              </p:cNvSpPr>
              <p:nvPr/>
            </p:nvSpPr>
            <p:spPr bwMode="auto">
              <a:xfrm>
                <a:off x="3878" y="4456"/>
                <a:ext cx="44" cy="44"/>
              </a:xfrm>
              <a:custGeom>
                <a:avLst/>
                <a:gdLst>
                  <a:gd name="T0" fmla="*/ 9 w 55"/>
                  <a:gd name="T1" fmla="*/ 44 h 55"/>
                  <a:gd name="T2" fmla="*/ 10 w 55"/>
                  <a:gd name="T3" fmla="*/ 9 h 55"/>
                  <a:gd name="T4" fmla="*/ 46 w 55"/>
                  <a:gd name="T5" fmla="*/ 10 h 55"/>
                  <a:gd name="T6" fmla="*/ 45 w 55"/>
                  <a:gd name="T7" fmla="*/ 46 h 55"/>
                  <a:gd name="T8" fmla="*/ 9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4"/>
                    </a:moveTo>
                    <a:cubicBezTo>
                      <a:pt x="0" y="34"/>
                      <a:pt x="0" y="19"/>
                      <a:pt x="10" y="9"/>
                    </a:cubicBezTo>
                    <a:cubicBezTo>
                      <a:pt x="20" y="0"/>
                      <a:pt x="36" y="0"/>
                      <a:pt x="46" y="10"/>
                    </a:cubicBezTo>
                    <a:cubicBezTo>
                      <a:pt x="55" y="20"/>
                      <a:pt x="55" y="36"/>
                      <a:pt x="45" y="46"/>
                    </a:cubicBezTo>
                    <a:cubicBezTo>
                      <a:pt x="35" y="55"/>
                      <a:pt x="19" y="54"/>
                      <a:pt x="9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539"/>
              <p:cNvSpPr>
                <a:spLocks/>
              </p:cNvSpPr>
              <p:nvPr/>
            </p:nvSpPr>
            <p:spPr bwMode="auto">
              <a:xfrm>
                <a:off x="3510" y="4445"/>
                <a:ext cx="44" cy="45"/>
              </a:xfrm>
              <a:custGeom>
                <a:avLst/>
                <a:gdLst>
                  <a:gd name="T0" fmla="*/ 10 w 56"/>
                  <a:gd name="T1" fmla="*/ 45 h 56"/>
                  <a:gd name="T2" fmla="*/ 11 w 56"/>
                  <a:gd name="T3" fmla="*/ 10 h 56"/>
                  <a:gd name="T4" fmla="*/ 46 w 56"/>
                  <a:gd name="T5" fmla="*/ 11 h 56"/>
                  <a:gd name="T6" fmla="*/ 45 w 56"/>
                  <a:gd name="T7" fmla="*/ 46 h 56"/>
                  <a:gd name="T8" fmla="*/ 10 w 56"/>
                  <a:gd name="T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6">
                    <a:moveTo>
                      <a:pt x="10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6" y="21"/>
                      <a:pt x="55" y="37"/>
                      <a:pt x="45" y="46"/>
                    </a:cubicBezTo>
                    <a:cubicBezTo>
                      <a:pt x="35" y="56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540"/>
              <p:cNvSpPr>
                <a:spLocks/>
              </p:cNvSpPr>
              <p:nvPr/>
            </p:nvSpPr>
            <p:spPr bwMode="auto">
              <a:xfrm>
                <a:off x="4662" y="4222"/>
                <a:ext cx="45" cy="44"/>
              </a:xfrm>
              <a:custGeom>
                <a:avLst/>
                <a:gdLst>
                  <a:gd name="T0" fmla="*/ 10 w 56"/>
                  <a:gd name="T1" fmla="*/ 45 h 55"/>
                  <a:gd name="T2" fmla="*/ 11 w 56"/>
                  <a:gd name="T3" fmla="*/ 10 h 55"/>
                  <a:gd name="T4" fmla="*/ 46 w 56"/>
                  <a:gd name="T5" fmla="*/ 11 h 55"/>
                  <a:gd name="T6" fmla="*/ 45 w 56"/>
                  <a:gd name="T7" fmla="*/ 46 h 55"/>
                  <a:gd name="T8" fmla="*/ 10 w 56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5">
                    <a:moveTo>
                      <a:pt x="10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6" y="21"/>
                      <a:pt x="55" y="37"/>
                      <a:pt x="45" y="46"/>
                    </a:cubicBezTo>
                    <a:cubicBezTo>
                      <a:pt x="35" y="55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541"/>
              <p:cNvSpPr>
                <a:spLocks/>
              </p:cNvSpPr>
              <p:nvPr/>
            </p:nvSpPr>
            <p:spPr bwMode="auto">
              <a:xfrm>
                <a:off x="5347" y="4054"/>
                <a:ext cx="45" cy="45"/>
              </a:xfrm>
              <a:custGeom>
                <a:avLst/>
                <a:gdLst>
                  <a:gd name="T0" fmla="*/ 10 w 56"/>
                  <a:gd name="T1" fmla="*/ 45 h 56"/>
                  <a:gd name="T2" fmla="*/ 11 w 56"/>
                  <a:gd name="T3" fmla="*/ 10 h 56"/>
                  <a:gd name="T4" fmla="*/ 46 w 56"/>
                  <a:gd name="T5" fmla="*/ 11 h 56"/>
                  <a:gd name="T6" fmla="*/ 45 w 56"/>
                  <a:gd name="T7" fmla="*/ 46 h 56"/>
                  <a:gd name="T8" fmla="*/ 10 w 56"/>
                  <a:gd name="T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6">
                    <a:moveTo>
                      <a:pt x="10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6" y="21"/>
                      <a:pt x="55" y="37"/>
                      <a:pt x="45" y="46"/>
                    </a:cubicBezTo>
                    <a:cubicBezTo>
                      <a:pt x="35" y="56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542"/>
              <p:cNvSpPr>
                <a:spLocks/>
              </p:cNvSpPr>
              <p:nvPr/>
            </p:nvSpPr>
            <p:spPr bwMode="auto">
              <a:xfrm>
                <a:off x="4512" y="3886"/>
                <a:ext cx="44" cy="44"/>
              </a:xfrm>
              <a:custGeom>
                <a:avLst/>
                <a:gdLst>
                  <a:gd name="T0" fmla="*/ 9 w 55"/>
                  <a:gd name="T1" fmla="*/ 44 h 55"/>
                  <a:gd name="T2" fmla="*/ 10 w 55"/>
                  <a:gd name="T3" fmla="*/ 9 h 55"/>
                  <a:gd name="T4" fmla="*/ 45 w 55"/>
                  <a:gd name="T5" fmla="*/ 10 h 55"/>
                  <a:gd name="T6" fmla="*/ 44 w 55"/>
                  <a:gd name="T7" fmla="*/ 45 h 55"/>
                  <a:gd name="T8" fmla="*/ 9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4"/>
                    </a:moveTo>
                    <a:cubicBezTo>
                      <a:pt x="0" y="34"/>
                      <a:pt x="0" y="18"/>
                      <a:pt x="10" y="9"/>
                    </a:cubicBezTo>
                    <a:cubicBezTo>
                      <a:pt x="20" y="0"/>
                      <a:pt x="36" y="0"/>
                      <a:pt x="45" y="10"/>
                    </a:cubicBezTo>
                    <a:cubicBezTo>
                      <a:pt x="55" y="20"/>
                      <a:pt x="54" y="36"/>
                      <a:pt x="44" y="45"/>
                    </a:cubicBezTo>
                    <a:cubicBezTo>
                      <a:pt x="34" y="55"/>
                      <a:pt x="19" y="54"/>
                      <a:pt x="9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543"/>
              <p:cNvSpPr>
                <a:spLocks/>
              </p:cNvSpPr>
              <p:nvPr/>
            </p:nvSpPr>
            <p:spPr bwMode="auto">
              <a:xfrm>
                <a:off x="4592" y="3751"/>
                <a:ext cx="44" cy="44"/>
              </a:xfrm>
              <a:custGeom>
                <a:avLst/>
                <a:gdLst>
                  <a:gd name="T0" fmla="*/ 9 w 55"/>
                  <a:gd name="T1" fmla="*/ 44 h 55"/>
                  <a:gd name="T2" fmla="*/ 10 w 55"/>
                  <a:gd name="T3" fmla="*/ 9 h 55"/>
                  <a:gd name="T4" fmla="*/ 46 w 55"/>
                  <a:gd name="T5" fmla="*/ 10 h 55"/>
                  <a:gd name="T6" fmla="*/ 45 w 55"/>
                  <a:gd name="T7" fmla="*/ 45 h 55"/>
                  <a:gd name="T8" fmla="*/ 9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4"/>
                    </a:moveTo>
                    <a:cubicBezTo>
                      <a:pt x="0" y="34"/>
                      <a:pt x="0" y="19"/>
                      <a:pt x="10" y="9"/>
                    </a:cubicBezTo>
                    <a:cubicBezTo>
                      <a:pt x="21" y="0"/>
                      <a:pt x="36" y="0"/>
                      <a:pt x="46" y="10"/>
                    </a:cubicBezTo>
                    <a:cubicBezTo>
                      <a:pt x="55" y="20"/>
                      <a:pt x="55" y="36"/>
                      <a:pt x="45" y="45"/>
                    </a:cubicBezTo>
                    <a:cubicBezTo>
                      <a:pt x="35" y="55"/>
                      <a:pt x="19" y="54"/>
                      <a:pt x="9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544"/>
              <p:cNvSpPr>
                <a:spLocks/>
              </p:cNvSpPr>
              <p:nvPr/>
            </p:nvSpPr>
            <p:spPr bwMode="auto">
              <a:xfrm>
                <a:off x="4719" y="3702"/>
                <a:ext cx="45" cy="45"/>
              </a:xfrm>
              <a:custGeom>
                <a:avLst/>
                <a:gdLst>
                  <a:gd name="T0" fmla="*/ 10 w 56"/>
                  <a:gd name="T1" fmla="*/ 45 h 56"/>
                  <a:gd name="T2" fmla="*/ 11 w 56"/>
                  <a:gd name="T3" fmla="*/ 10 h 56"/>
                  <a:gd name="T4" fmla="*/ 46 w 56"/>
                  <a:gd name="T5" fmla="*/ 11 h 56"/>
                  <a:gd name="T6" fmla="*/ 45 w 56"/>
                  <a:gd name="T7" fmla="*/ 46 h 56"/>
                  <a:gd name="T8" fmla="*/ 10 w 56"/>
                  <a:gd name="T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6">
                    <a:moveTo>
                      <a:pt x="10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6" y="21"/>
                      <a:pt x="55" y="37"/>
                      <a:pt x="45" y="46"/>
                    </a:cubicBezTo>
                    <a:cubicBezTo>
                      <a:pt x="35" y="56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545"/>
              <p:cNvSpPr>
                <a:spLocks/>
              </p:cNvSpPr>
              <p:nvPr/>
            </p:nvSpPr>
            <p:spPr bwMode="auto">
              <a:xfrm>
                <a:off x="4944" y="3518"/>
                <a:ext cx="45" cy="44"/>
              </a:xfrm>
              <a:custGeom>
                <a:avLst/>
                <a:gdLst>
                  <a:gd name="T0" fmla="*/ 10 w 56"/>
                  <a:gd name="T1" fmla="*/ 44 h 55"/>
                  <a:gd name="T2" fmla="*/ 11 w 56"/>
                  <a:gd name="T3" fmla="*/ 9 h 55"/>
                  <a:gd name="T4" fmla="*/ 46 w 56"/>
                  <a:gd name="T5" fmla="*/ 10 h 55"/>
                  <a:gd name="T6" fmla="*/ 45 w 56"/>
                  <a:gd name="T7" fmla="*/ 46 h 55"/>
                  <a:gd name="T8" fmla="*/ 10 w 56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5">
                    <a:moveTo>
                      <a:pt x="10" y="44"/>
                    </a:moveTo>
                    <a:cubicBezTo>
                      <a:pt x="0" y="34"/>
                      <a:pt x="1" y="19"/>
                      <a:pt x="11" y="9"/>
                    </a:cubicBezTo>
                    <a:cubicBezTo>
                      <a:pt x="21" y="0"/>
                      <a:pt x="37" y="0"/>
                      <a:pt x="46" y="10"/>
                    </a:cubicBezTo>
                    <a:cubicBezTo>
                      <a:pt x="56" y="20"/>
                      <a:pt x="55" y="36"/>
                      <a:pt x="45" y="46"/>
                    </a:cubicBezTo>
                    <a:cubicBezTo>
                      <a:pt x="35" y="55"/>
                      <a:pt x="19" y="55"/>
                      <a:pt x="10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546"/>
              <p:cNvSpPr>
                <a:spLocks/>
              </p:cNvSpPr>
              <p:nvPr/>
            </p:nvSpPr>
            <p:spPr bwMode="auto">
              <a:xfrm>
                <a:off x="4307" y="3518"/>
                <a:ext cx="44" cy="44"/>
              </a:xfrm>
              <a:custGeom>
                <a:avLst/>
                <a:gdLst>
                  <a:gd name="T0" fmla="*/ 9 w 55"/>
                  <a:gd name="T1" fmla="*/ 44 h 55"/>
                  <a:gd name="T2" fmla="*/ 10 w 55"/>
                  <a:gd name="T3" fmla="*/ 9 h 55"/>
                  <a:gd name="T4" fmla="*/ 45 w 55"/>
                  <a:gd name="T5" fmla="*/ 10 h 55"/>
                  <a:gd name="T6" fmla="*/ 44 w 55"/>
                  <a:gd name="T7" fmla="*/ 46 h 55"/>
                  <a:gd name="T8" fmla="*/ 9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4"/>
                    </a:moveTo>
                    <a:cubicBezTo>
                      <a:pt x="0" y="34"/>
                      <a:pt x="0" y="19"/>
                      <a:pt x="10" y="9"/>
                    </a:cubicBezTo>
                    <a:cubicBezTo>
                      <a:pt x="20" y="0"/>
                      <a:pt x="36" y="0"/>
                      <a:pt x="45" y="10"/>
                    </a:cubicBezTo>
                    <a:cubicBezTo>
                      <a:pt x="55" y="20"/>
                      <a:pt x="54" y="36"/>
                      <a:pt x="44" y="46"/>
                    </a:cubicBezTo>
                    <a:cubicBezTo>
                      <a:pt x="34" y="55"/>
                      <a:pt x="19" y="55"/>
                      <a:pt x="9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547"/>
              <p:cNvSpPr>
                <a:spLocks/>
              </p:cNvSpPr>
              <p:nvPr/>
            </p:nvSpPr>
            <p:spPr bwMode="auto">
              <a:xfrm>
                <a:off x="4122" y="3550"/>
                <a:ext cx="44" cy="44"/>
              </a:xfrm>
              <a:custGeom>
                <a:avLst/>
                <a:gdLst>
                  <a:gd name="T0" fmla="*/ 9 w 55"/>
                  <a:gd name="T1" fmla="*/ 44 h 55"/>
                  <a:gd name="T2" fmla="*/ 10 w 55"/>
                  <a:gd name="T3" fmla="*/ 9 h 55"/>
                  <a:gd name="T4" fmla="*/ 46 w 55"/>
                  <a:gd name="T5" fmla="*/ 10 h 55"/>
                  <a:gd name="T6" fmla="*/ 44 w 55"/>
                  <a:gd name="T7" fmla="*/ 46 h 55"/>
                  <a:gd name="T8" fmla="*/ 9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4"/>
                    </a:moveTo>
                    <a:cubicBezTo>
                      <a:pt x="0" y="34"/>
                      <a:pt x="0" y="19"/>
                      <a:pt x="10" y="9"/>
                    </a:cubicBezTo>
                    <a:cubicBezTo>
                      <a:pt x="20" y="0"/>
                      <a:pt x="36" y="0"/>
                      <a:pt x="46" y="10"/>
                    </a:cubicBezTo>
                    <a:cubicBezTo>
                      <a:pt x="55" y="20"/>
                      <a:pt x="55" y="36"/>
                      <a:pt x="44" y="46"/>
                    </a:cubicBezTo>
                    <a:cubicBezTo>
                      <a:pt x="34" y="55"/>
                      <a:pt x="19" y="54"/>
                      <a:pt x="9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548"/>
              <p:cNvSpPr>
                <a:spLocks/>
              </p:cNvSpPr>
              <p:nvPr/>
            </p:nvSpPr>
            <p:spPr bwMode="auto">
              <a:xfrm>
                <a:off x="4041" y="3626"/>
                <a:ext cx="44" cy="44"/>
              </a:xfrm>
              <a:custGeom>
                <a:avLst/>
                <a:gdLst>
                  <a:gd name="T0" fmla="*/ 10 w 55"/>
                  <a:gd name="T1" fmla="*/ 45 h 55"/>
                  <a:gd name="T2" fmla="*/ 11 w 55"/>
                  <a:gd name="T3" fmla="*/ 10 h 55"/>
                  <a:gd name="T4" fmla="*/ 46 w 55"/>
                  <a:gd name="T5" fmla="*/ 11 h 55"/>
                  <a:gd name="T6" fmla="*/ 45 w 55"/>
                  <a:gd name="T7" fmla="*/ 46 h 55"/>
                  <a:gd name="T8" fmla="*/ 10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10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5" y="21"/>
                      <a:pt x="55" y="36"/>
                      <a:pt x="45" y="46"/>
                    </a:cubicBezTo>
                    <a:cubicBezTo>
                      <a:pt x="35" y="55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549"/>
              <p:cNvSpPr>
                <a:spLocks/>
              </p:cNvSpPr>
              <p:nvPr/>
            </p:nvSpPr>
            <p:spPr bwMode="auto">
              <a:xfrm>
                <a:off x="4096" y="3698"/>
                <a:ext cx="45" cy="45"/>
              </a:xfrm>
              <a:custGeom>
                <a:avLst/>
                <a:gdLst>
                  <a:gd name="T0" fmla="*/ 10 w 56"/>
                  <a:gd name="T1" fmla="*/ 45 h 55"/>
                  <a:gd name="T2" fmla="*/ 11 w 56"/>
                  <a:gd name="T3" fmla="*/ 9 h 55"/>
                  <a:gd name="T4" fmla="*/ 46 w 56"/>
                  <a:gd name="T5" fmla="*/ 10 h 55"/>
                  <a:gd name="T6" fmla="*/ 45 w 56"/>
                  <a:gd name="T7" fmla="*/ 46 h 55"/>
                  <a:gd name="T8" fmla="*/ 10 w 56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5">
                    <a:moveTo>
                      <a:pt x="10" y="45"/>
                    </a:moveTo>
                    <a:cubicBezTo>
                      <a:pt x="0" y="35"/>
                      <a:pt x="1" y="19"/>
                      <a:pt x="11" y="9"/>
                    </a:cubicBezTo>
                    <a:cubicBezTo>
                      <a:pt x="21" y="0"/>
                      <a:pt x="37" y="0"/>
                      <a:pt x="46" y="10"/>
                    </a:cubicBezTo>
                    <a:cubicBezTo>
                      <a:pt x="56" y="21"/>
                      <a:pt x="55" y="36"/>
                      <a:pt x="45" y="46"/>
                    </a:cubicBezTo>
                    <a:cubicBezTo>
                      <a:pt x="35" y="55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550"/>
              <p:cNvSpPr>
                <a:spLocks/>
              </p:cNvSpPr>
              <p:nvPr/>
            </p:nvSpPr>
            <p:spPr bwMode="auto">
              <a:xfrm>
                <a:off x="3998" y="3755"/>
                <a:ext cx="44" cy="45"/>
              </a:xfrm>
              <a:custGeom>
                <a:avLst/>
                <a:gdLst>
                  <a:gd name="T0" fmla="*/ 9 w 55"/>
                  <a:gd name="T1" fmla="*/ 44 h 55"/>
                  <a:gd name="T2" fmla="*/ 10 w 55"/>
                  <a:gd name="T3" fmla="*/ 9 h 55"/>
                  <a:gd name="T4" fmla="*/ 46 w 55"/>
                  <a:gd name="T5" fmla="*/ 10 h 55"/>
                  <a:gd name="T6" fmla="*/ 44 w 55"/>
                  <a:gd name="T7" fmla="*/ 46 h 55"/>
                  <a:gd name="T8" fmla="*/ 9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4"/>
                    </a:moveTo>
                    <a:cubicBezTo>
                      <a:pt x="0" y="34"/>
                      <a:pt x="0" y="19"/>
                      <a:pt x="10" y="9"/>
                    </a:cubicBezTo>
                    <a:cubicBezTo>
                      <a:pt x="20" y="0"/>
                      <a:pt x="36" y="0"/>
                      <a:pt x="46" y="10"/>
                    </a:cubicBezTo>
                    <a:cubicBezTo>
                      <a:pt x="55" y="20"/>
                      <a:pt x="54" y="36"/>
                      <a:pt x="44" y="46"/>
                    </a:cubicBezTo>
                    <a:cubicBezTo>
                      <a:pt x="34" y="55"/>
                      <a:pt x="19" y="55"/>
                      <a:pt x="9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551"/>
              <p:cNvSpPr>
                <a:spLocks/>
              </p:cNvSpPr>
              <p:nvPr/>
            </p:nvSpPr>
            <p:spPr bwMode="auto">
              <a:xfrm>
                <a:off x="3977" y="3631"/>
                <a:ext cx="45" cy="44"/>
              </a:xfrm>
              <a:custGeom>
                <a:avLst/>
                <a:gdLst>
                  <a:gd name="T0" fmla="*/ 10 w 56"/>
                  <a:gd name="T1" fmla="*/ 44 h 55"/>
                  <a:gd name="T2" fmla="*/ 11 w 56"/>
                  <a:gd name="T3" fmla="*/ 9 h 55"/>
                  <a:gd name="T4" fmla="*/ 46 w 56"/>
                  <a:gd name="T5" fmla="*/ 10 h 55"/>
                  <a:gd name="T6" fmla="*/ 45 w 56"/>
                  <a:gd name="T7" fmla="*/ 45 h 55"/>
                  <a:gd name="T8" fmla="*/ 10 w 56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5">
                    <a:moveTo>
                      <a:pt x="10" y="44"/>
                    </a:moveTo>
                    <a:cubicBezTo>
                      <a:pt x="0" y="34"/>
                      <a:pt x="1" y="19"/>
                      <a:pt x="11" y="9"/>
                    </a:cubicBezTo>
                    <a:cubicBezTo>
                      <a:pt x="21" y="0"/>
                      <a:pt x="37" y="0"/>
                      <a:pt x="46" y="10"/>
                    </a:cubicBezTo>
                    <a:cubicBezTo>
                      <a:pt x="56" y="20"/>
                      <a:pt x="55" y="36"/>
                      <a:pt x="45" y="45"/>
                    </a:cubicBezTo>
                    <a:cubicBezTo>
                      <a:pt x="35" y="55"/>
                      <a:pt x="19" y="54"/>
                      <a:pt x="10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552"/>
              <p:cNvSpPr>
                <a:spLocks/>
              </p:cNvSpPr>
              <p:nvPr/>
            </p:nvSpPr>
            <p:spPr bwMode="auto">
              <a:xfrm>
                <a:off x="3933" y="3561"/>
                <a:ext cx="45" cy="45"/>
              </a:xfrm>
              <a:custGeom>
                <a:avLst/>
                <a:gdLst>
                  <a:gd name="T0" fmla="*/ 10 w 56"/>
                  <a:gd name="T1" fmla="*/ 45 h 56"/>
                  <a:gd name="T2" fmla="*/ 11 w 56"/>
                  <a:gd name="T3" fmla="*/ 10 h 56"/>
                  <a:gd name="T4" fmla="*/ 46 w 56"/>
                  <a:gd name="T5" fmla="*/ 11 h 56"/>
                  <a:gd name="T6" fmla="*/ 45 w 56"/>
                  <a:gd name="T7" fmla="*/ 46 h 56"/>
                  <a:gd name="T8" fmla="*/ 10 w 56"/>
                  <a:gd name="T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6">
                    <a:moveTo>
                      <a:pt x="10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6" y="21"/>
                      <a:pt x="55" y="37"/>
                      <a:pt x="45" y="46"/>
                    </a:cubicBezTo>
                    <a:cubicBezTo>
                      <a:pt x="35" y="56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553"/>
              <p:cNvSpPr>
                <a:spLocks/>
              </p:cNvSpPr>
              <p:nvPr/>
            </p:nvSpPr>
            <p:spPr bwMode="auto">
              <a:xfrm>
                <a:off x="4029" y="3443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1 w 55"/>
                  <a:gd name="T3" fmla="*/ 10 h 55"/>
                  <a:gd name="T4" fmla="*/ 46 w 55"/>
                  <a:gd name="T5" fmla="*/ 11 h 55"/>
                  <a:gd name="T6" fmla="*/ 45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1" y="10"/>
                    </a:cubicBezTo>
                    <a:cubicBezTo>
                      <a:pt x="21" y="0"/>
                      <a:pt x="36" y="1"/>
                      <a:pt x="46" y="11"/>
                    </a:cubicBezTo>
                    <a:cubicBezTo>
                      <a:pt x="55" y="21"/>
                      <a:pt x="55" y="37"/>
                      <a:pt x="45" y="46"/>
                    </a:cubicBezTo>
                    <a:cubicBezTo>
                      <a:pt x="35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554"/>
              <p:cNvSpPr>
                <a:spLocks/>
              </p:cNvSpPr>
              <p:nvPr/>
            </p:nvSpPr>
            <p:spPr bwMode="auto">
              <a:xfrm>
                <a:off x="3695" y="3828"/>
                <a:ext cx="44" cy="44"/>
              </a:xfrm>
              <a:custGeom>
                <a:avLst/>
                <a:gdLst>
                  <a:gd name="T0" fmla="*/ 9 w 55"/>
                  <a:gd name="T1" fmla="*/ 45 h 56"/>
                  <a:gd name="T2" fmla="*/ 10 w 55"/>
                  <a:gd name="T3" fmla="*/ 10 h 56"/>
                  <a:gd name="T4" fmla="*/ 45 w 55"/>
                  <a:gd name="T5" fmla="*/ 11 h 56"/>
                  <a:gd name="T6" fmla="*/ 44 w 55"/>
                  <a:gd name="T7" fmla="*/ 46 h 56"/>
                  <a:gd name="T8" fmla="*/ 9 w 55"/>
                  <a:gd name="T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6">
                    <a:moveTo>
                      <a:pt x="9" y="45"/>
                    </a:moveTo>
                    <a:cubicBezTo>
                      <a:pt x="0" y="35"/>
                      <a:pt x="0" y="19"/>
                      <a:pt x="10" y="10"/>
                    </a:cubicBezTo>
                    <a:cubicBezTo>
                      <a:pt x="20" y="0"/>
                      <a:pt x="36" y="1"/>
                      <a:pt x="45" y="11"/>
                    </a:cubicBezTo>
                    <a:cubicBezTo>
                      <a:pt x="55" y="21"/>
                      <a:pt x="54" y="37"/>
                      <a:pt x="44" y="46"/>
                    </a:cubicBezTo>
                    <a:cubicBezTo>
                      <a:pt x="34" y="56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555"/>
              <p:cNvSpPr>
                <a:spLocks/>
              </p:cNvSpPr>
              <p:nvPr/>
            </p:nvSpPr>
            <p:spPr bwMode="auto">
              <a:xfrm>
                <a:off x="3616" y="3737"/>
                <a:ext cx="44" cy="44"/>
              </a:xfrm>
              <a:custGeom>
                <a:avLst/>
                <a:gdLst>
                  <a:gd name="T0" fmla="*/ 10 w 55"/>
                  <a:gd name="T1" fmla="*/ 44 h 55"/>
                  <a:gd name="T2" fmla="*/ 11 w 55"/>
                  <a:gd name="T3" fmla="*/ 9 h 55"/>
                  <a:gd name="T4" fmla="*/ 46 w 55"/>
                  <a:gd name="T5" fmla="*/ 10 h 55"/>
                  <a:gd name="T6" fmla="*/ 45 w 55"/>
                  <a:gd name="T7" fmla="*/ 45 h 55"/>
                  <a:gd name="T8" fmla="*/ 10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10" y="44"/>
                    </a:moveTo>
                    <a:cubicBezTo>
                      <a:pt x="0" y="34"/>
                      <a:pt x="1" y="18"/>
                      <a:pt x="11" y="9"/>
                    </a:cubicBezTo>
                    <a:cubicBezTo>
                      <a:pt x="21" y="0"/>
                      <a:pt x="37" y="0"/>
                      <a:pt x="46" y="10"/>
                    </a:cubicBezTo>
                    <a:cubicBezTo>
                      <a:pt x="55" y="20"/>
                      <a:pt x="55" y="36"/>
                      <a:pt x="45" y="45"/>
                    </a:cubicBezTo>
                    <a:cubicBezTo>
                      <a:pt x="35" y="55"/>
                      <a:pt x="19" y="54"/>
                      <a:pt x="10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556"/>
              <p:cNvSpPr>
                <a:spLocks/>
              </p:cNvSpPr>
              <p:nvPr/>
            </p:nvSpPr>
            <p:spPr bwMode="auto">
              <a:xfrm>
                <a:off x="3862" y="3352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10 h 55"/>
                  <a:gd name="T4" fmla="*/ 46 w 55"/>
                  <a:gd name="T5" fmla="*/ 11 h 55"/>
                  <a:gd name="T6" fmla="*/ 44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10"/>
                    </a:cubicBezTo>
                    <a:cubicBezTo>
                      <a:pt x="20" y="0"/>
                      <a:pt x="36" y="1"/>
                      <a:pt x="46" y="11"/>
                    </a:cubicBezTo>
                    <a:cubicBezTo>
                      <a:pt x="55" y="21"/>
                      <a:pt x="54" y="37"/>
                      <a:pt x="44" y="46"/>
                    </a:cubicBezTo>
                    <a:cubicBezTo>
                      <a:pt x="34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557"/>
              <p:cNvSpPr>
                <a:spLocks/>
              </p:cNvSpPr>
              <p:nvPr/>
            </p:nvSpPr>
            <p:spPr bwMode="auto">
              <a:xfrm>
                <a:off x="3862" y="3310"/>
                <a:ext cx="45" cy="44"/>
              </a:xfrm>
              <a:custGeom>
                <a:avLst/>
                <a:gdLst>
                  <a:gd name="T0" fmla="*/ 10 w 56"/>
                  <a:gd name="T1" fmla="*/ 45 h 55"/>
                  <a:gd name="T2" fmla="*/ 11 w 56"/>
                  <a:gd name="T3" fmla="*/ 9 h 55"/>
                  <a:gd name="T4" fmla="*/ 46 w 56"/>
                  <a:gd name="T5" fmla="*/ 11 h 55"/>
                  <a:gd name="T6" fmla="*/ 45 w 56"/>
                  <a:gd name="T7" fmla="*/ 46 h 55"/>
                  <a:gd name="T8" fmla="*/ 10 w 56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5">
                    <a:moveTo>
                      <a:pt x="10" y="45"/>
                    </a:moveTo>
                    <a:cubicBezTo>
                      <a:pt x="0" y="35"/>
                      <a:pt x="1" y="19"/>
                      <a:pt x="11" y="9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6" y="21"/>
                      <a:pt x="55" y="36"/>
                      <a:pt x="45" y="46"/>
                    </a:cubicBezTo>
                    <a:cubicBezTo>
                      <a:pt x="35" y="55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558"/>
              <p:cNvSpPr>
                <a:spLocks/>
              </p:cNvSpPr>
              <p:nvPr/>
            </p:nvSpPr>
            <p:spPr bwMode="auto">
              <a:xfrm>
                <a:off x="4082" y="3199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1 w 55"/>
                  <a:gd name="T3" fmla="*/ 10 h 55"/>
                  <a:gd name="T4" fmla="*/ 46 w 55"/>
                  <a:gd name="T5" fmla="*/ 11 h 55"/>
                  <a:gd name="T6" fmla="*/ 45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1" y="10"/>
                    </a:cubicBezTo>
                    <a:cubicBezTo>
                      <a:pt x="21" y="0"/>
                      <a:pt x="36" y="1"/>
                      <a:pt x="46" y="11"/>
                    </a:cubicBezTo>
                    <a:cubicBezTo>
                      <a:pt x="55" y="21"/>
                      <a:pt x="55" y="37"/>
                      <a:pt x="45" y="46"/>
                    </a:cubicBezTo>
                    <a:cubicBezTo>
                      <a:pt x="35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559"/>
              <p:cNvSpPr>
                <a:spLocks/>
              </p:cNvSpPr>
              <p:nvPr/>
            </p:nvSpPr>
            <p:spPr bwMode="auto">
              <a:xfrm>
                <a:off x="4033" y="3007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9 h 55"/>
                  <a:gd name="T4" fmla="*/ 45 w 55"/>
                  <a:gd name="T5" fmla="*/ 10 h 55"/>
                  <a:gd name="T6" fmla="*/ 44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9"/>
                    </a:cubicBezTo>
                    <a:cubicBezTo>
                      <a:pt x="20" y="0"/>
                      <a:pt x="36" y="0"/>
                      <a:pt x="45" y="10"/>
                    </a:cubicBezTo>
                    <a:cubicBezTo>
                      <a:pt x="55" y="20"/>
                      <a:pt x="54" y="36"/>
                      <a:pt x="44" y="46"/>
                    </a:cubicBezTo>
                    <a:cubicBezTo>
                      <a:pt x="34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560"/>
              <p:cNvSpPr>
                <a:spLocks/>
              </p:cNvSpPr>
              <p:nvPr/>
            </p:nvSpPr>
            <p:spPr bwMode="auto">
              <a:xfrm>
                <a:off x="3940" y="2871"/>
                <a:ext cx="44" cy="44"/>
              </a:xfrm>
              <a:custGeom>
                <a:avLst/>
                <a:gdLst>
                  <a:gd name="T0" fmla="*/ 9 w 55"/>
                  <a:gd name="T1" fmla="*/ 44 h 55"/>
                  <a:gd name="T2" fmla="*/ 10 w 55"/>
                  <a:gd name="T3" fmla="*/ 9 h 55"/>
                  <a:gd name="T4" fmla="*/ 46 w 55"/>
                  <a:gd name="T5" fmla="*/ 10 h 55"/>
                  <a:gd name="T6" fmla="*/ 44 w 55"/>
                  <a:gd name="T7" fmla="*/ 45 h 55"/>
                  <a:gd name="T8" fmla="*/ 9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4"/>
                    </a:moveTo>
                    <a:cubicBezTo>
                      <a:pt x="0" y="34"/>
                      <a:pt x="0" y="18"/>
                      <a:pt x="10" y="9"/>
                    </a:cubicBezTo>
                    <a:cubicBezTo>
                      <a:pt x="20" y="0"/>
                      <a:pt x="36" y="0"/>
                      <a:pt x="46" y="10"/>
                    </a:cubicBezTo>
                    <a:cubicBezTo>
                      <a:pt x="55" y="20"/>
                      <a:pt x="54" y="36"/>
                      <a:pt x="44" y="45"/>
                    </a:cubicBezTo>
                    <a:cubicBezTo>
                      <a:pt x="34" y="55"/>
                      <a:pt x="19" y="54"/>
                      <a:pt x="9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561"/>
              <p:cNvSpPr>
                <a:spLocks/>
              </p:cNvSpPr>
              <p:nvPr/>
            </p:nvSpPr>
            <p:spPr bwMode="auto">
              <a:xfrm>
                <a:off x="4316" y="2671"/>
                <a:ext cx="44" cy="44"/>
              </a:xfrm>
              <a:custGeom>
                <a:avLst/>
                <a:gdLst>
                  <a:gd name="T0" fmla="*/ 9 w 55"/>
                  <a:gd name="T1" fmla="*/ 44 h 55"/>
                  <a:gd name="T2" fmla="*/ 11 w 55"/>
                  <a:gd name="T3" fmla="*/ 9 h 55"/>
                  <a:gd name="T4" fmla="*/ 46 w 55"/>
                  <a:gd name="T5" fmla="*/ 10 h 55"/>
                  <a:gd name="T6" fmla="*/ 45 w 55"/>
                  <a:gd name="T7" fmla="*/ 45 h 55"/>
                  <a:gd name="T8" fmla="*/ 9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4"/>
                    </a:moveTo>
                    <a:cubicBezTo>
                      <a:pt x="0" y="34"/>
                      <a:pt x="1" y="19"/>
                      <a:pt x="11" y="9"/>
                    </a:cubicBezTo>
                    <a:cubicBezTo>
                      <a:pt x="21" y="0"/>
                      <a:pt x="36" y="0"/>
                      <a:pt x="46" y="10"/>
                    </a:cubicBezTo>
                    <a:cubicBezTo>
                      <a:pt x="55" y="20"/>
                      <a:pt x="55" y="36"/>
                      <a:pt x="45" y="45"/>
                    </a:cubicBezTo>
                    <a:cubicBezTo>
                      <a:pt x="35" y="55"/>
                      <a:pt x="19" y="54"/>
                      <a:pt x="9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562"/>
              <p:cNvSpPr>
                <a:spLocks/>
              </p:cNvSpPr>
              <p:nvPr/>
            </p:nvSpPr>
            <p:spPr bwMode="auto">
              <a:xfrm>
                <a:off x="4579" y="2635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10 h 55"/>
                  <a:gd name="T4" fmla="*/ 46 w 55"/>
                  <a:gd name="T5" fmla="*/ 11 h 55"/>
                  <a:gd name="T6" fmla="*/ 44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10"/>
                    </a:cubicBezTo>
                    <a:cubicBezTo>
                      <a:pt x="20" y="0"/>
                      <a:pt x="36" y="1"/>
                      <a:pt x="46" y="11"/>
                    </a:cubicBezTo>
                    <a:cubicBezTo>
                      <a:pt x="55" y="21"/>
                      <a:pt x="54" y="37"/>
                      <a:pt x="44" y="46"/>
                    </a:cubicBezTo>
                    <a:cubicBezTo>
                      <a:pt x="34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563"/>
              <p:cNvSpPr>
                <a:spLocks/>
              </p:cNvSpPr>
              <p:nvPr/>
            </p:nvSpPr>
            <p:spPr bwMode="auto">
              <a:xfrm>
                <a:off x="4760" y="2683"/>
                <a:ext cx="45" cy="44"/>
              </a:xfrm>
              <a:custGeom>
                <a:avLst/>
                <a:gdLst>
                  <a:gd name="T0" fmla="*/ 10 w 56"/>
                  <a:gd name="T1" fmla="*/ 45 h 55"/>
                  <a:gd name="T2" fmla="*/ 11 w 56"/>
                  <a:gd name="T3" fmla="*/ 10 h 55"/>
                  <a:gd name="T4" fmla="*/ 46 w 56"/>
                  <a:gd name="T5" fmla="*/ 11 h 55"/>
                  <a:gd name="T6" fmla="*/ 45 w 56"/>
                  <a:gd name="T7" fmla="*/ 46 h 55"/>
                  <a:gd name="T8" fmla="*/ 10 w 56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5">
                    <a:moveTo>
                      <a:pt x="10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6" y="21"/>
                      <a:pt x="55" y="37"/>
                      <a:pt x="45" y="46"/>
                    </a:cubicBezTo>
                    <a:cubicBezTo>
                      <a:pt x="35" y="55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564"/>
              <p:cNvSpPr>
                <a:spLocks/>
              </p:cNvSpPr>
              <p:nvPr/>
            </p:nvSpPr>
            <p:spPr bwMode="auto">
              <a:xfrm>
                <a:off x="4768" y="2859"/>
                <a:ext cx="44" cy="44"/>
              </a:xfrm>
              <a:custGeom>
                <a:avLst/>
                <a:gdLst>
                  <a:gd name="T0" fmla="*/ 10 w 56"/>
                  <a:gd name="T1" fmla="*/ 45 h 55"/>
                  <a:gd name="T2" fmla="*/ 11 w 56"/>
                  <a:gd name="T3" fmla="*/ 10 h 55"/>
                  <a:gd name="T4" fmla="*/ 46 w 56"/>
                  <a:gd name="T5" fmla="*/ 11 h 55"/>
                  <a:gd name="T6" fmla="*/ 45 w 56"/>
                  <a:gd name="T7" fmla="*/ 46 h 55"/>
                  <a:gd name="T8" fmla="*/ 10 w 56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5">
                    <a:moveTo>
                      <a:pt x="10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6" y="21"/>
                      <a:pt x="55" y="37"/>
                      <a:pt x="45" y="46"/>
                    </a:cubicBezTo>
                    <a:cubicBezTo>
                      <a:pt x="35" y="55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565"/>
              <p:cNvSpPr>
                <a:spLocks/>
              </p:cNvSpPr>
              <p:nvPr/>
            </p:nvSpPr>
            <p:spPr bwMode="auto">
              <a:xfrm>
                <a:off x="5150" y="3120"/>
                <a:ext cx="44" cy="45"/>
              </a:xfrm>
              <a:custGeom>
                <a:avLst/>
                <a:gdLst>
                  <a:gd name="T0" fmla="*/ 9 w 55"/>
                  <a:gd name="T1" fmla="*/ 44 h 55"/>
                  <a:gd name="T2" fmla="*/ 10 w 55"/>
                  <a:gd name="T3" fmla="*/ 9 h 55"/>
                  <a:gd name="T4" fmla="*/ 46 w 55"/>
                  <a:gd name="T5" fmla="*/ 10 h 55"/>
                  <a:gd name="T6" fmla="*/ 44 w 55"/>
                  <a:gd name="T7" fmla="*/ 46 h 55"/>
                  <a:gd name="T8" fmla="*/ 9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4"/>
                    </a:moveTo>
                    <a:cubicBezTo>
                      <a:pt x="0" y="34"/>
                      <a:pt x="0" y="19"/>
                      <a:pt x="10" y="9"/>
                    </a:cubicBezTo>
                    <a:cubicBezTo>
                      <a:pt x="20" y="0"/>
                      <a:pt x="36" y="0"/>
                      <a:pt x="46" y="10"/>
                    </a:cubicBezTo>
                    <a:cubicBezTo>
                      <a:pt x="55" y="20"/>
                      <a:pt x="54" y="36"/>
                      <a:pt x="44" y="46"/>
                    </a:cubicBezTo>
                    <a:cubicBezTo>
                      <a:pt x="34" y="55"/>
                      <a:pt x="19" y="54"/>
                      <a:pt x="9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566"/>
              <p:cNvSpPr>
                <a:spLocks/>
              </p:cNvSpPr>
              <p:nvPr/>
            </p:nvSpPr>
            <p:spPr bwMode="auto">
              <a:xfrm>
                <a:off x="5422" y="3029"/>
                <a:ext cx="44" cy="45"/>
              </a:xfrm>
              <a:custGeom>
                <a:avLst/>
                <a:gdLst>
                  <a:gd name="T0" fmla="*/ 10 w 55"/>
                  <a:gd name="T1" fmla="*/ 45 h 56"/>
                  <a:gd name="T2" fmla="*/ 11 w 55"/>
                  <a:gd name="T3" fmla="*/ 10 h 56"/>
                  <a:gd name="T4" fmla="*/ 46 w 55"/>
                  <a:gd name="T5" fmla="*/ 11 h 56"/>
                  <a:gd name="T6" fmla="*/ 45 w 55"/>
                  <a:gd name="T7" fmla="*/ 46 h 56"/>
                  <a:gd name="T8" fmla="*/ 10 w 55"/>
                  <a:gd name="T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6">
                    <a:moveTo>
                      <a:pt x="10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5" y="21"/>
                      <a:pt x="55" y="37"/>
                      <a:pt x="45" y="46"/>
                    </a:cubicBezTo>
                    <a:cubicBezTo>
                      <a:pt x="35" y="56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567"/>
              <p:cNvSpPr>
                <a:spLocks/>
              </p:cNvSpPr>
              <p:nvPr/>
            </p:nvSpPr>
            <p:spPr bwMode="auto">
              <a:xfrm>
                <a:off x="5334" y="2832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10 h 55"/>
                  <a:gd name="T4" fmla="*/ 45 w 55"/>
                  <a:gd name="T5" fmla="*/ 11 h 55"/>
                  <a:gd name="T6" fmla="*/ 44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10"/>
                    </a:cubicBezTo>
                    <a:cubicBezTo>
                      <a:pt x="20" y="0"/>
                      <a:pt x="36" y="1"/>
                      <a:pt x="45" y="11"/>
                    </a:cubicBezTo>
                    <a:cubicBezTo>
                      <a:pt x="55" y="21"/>
                      <a:pt x="54" y="37"/>
                      <a:pt x="44" y="46"/>
                    </a:cubicBezTo>
                    <a:cubicBezTo>
                      <a:pt x="34" y="55"/>
                      <a:pt x="18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568"/>
              <p:cNvSpPr>
                <a:spLocks/>
              </p:cNvSpPr>
              <p:nvPr/>
            </p:nvSpPr>
            <p:spPr bwMode="auto">
              <a:xfrm>
                <a:off x="4971" y="2775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9 h 55"/>
                  <a:gd name="T4" fmla="*/ 46 w 55"/>
                  <a:gd name="T5" fmla="*/ 10 h 55"/>
                  <a:gd name="T6" fmla="*/ 44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9"/>
                    </a:cubicBezTo>
                    <a:cubicBezTo>
                      <a:pt x="20" y="0"/>
                      <a:pt x="36" y="0"/>
                      <a:pt x="46" y="10"/>
                    </a:cubicBezTo>
                    <a:cubicBezTo>
                      <a:pt x="55" y="21"/>
                      <a:pt x="54" y="36"/>
                      <a:pt x="44" y="46"/>
                    </a:cubicBezTo>
                    <a:cubicBezTo>
                      <a:pt x="34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569"/>
              <p:cNvSpPr>
                <a:spLocks/>
              </p:cNvSpPr>
              <p:nvPr/>
            </p:nvSpPr>
            <p:spPr bwMode="auto">
              <a:xfrm>
                <a:off x="4949" y="2458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10 h 55"/>
                  <a:gd name="T4" fmla="*/ 46 w 55"/>
                  <a:gd name="T5" fmla="*/ 11 h 55"/>
                  <a:gd name="T6" fmla="*/ 45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10"/>
                    </a:cubicBezTo>
                    <a:cubicBezTo>
                      <a:pt x="20" y="0"/>
                      <a:pt x="36" y="1"/>
                      <a:pt x="46" y="11"/>
                    </a:cubicBezTo>
                    <a:cubicBezTo>
                      <a:pt x="55" y="21"/>
                      <a:pt x="55" y="36"/>
                      <a:pt x="45" y="46"/>
                    </a:cubicBezTo>
                    <a:cubicBezTo>
                      <a:pt x="35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570"/>
              <p:cNvSpPr>
                <a:spLocks/>
              </p:cNvSpPr>
              <p:nvPr/>
            </p:nvSpPr>
            <p:spPr bwMode="auto">
              <a:xfrm>
                <a:off x="4716" y="2393"/>
                <a:ext cx="44" cy="45"/>
              </a:xfrm>
              <a:custGeom>
                <a:avLst/>
                <a:gdLst>
                  <a:gd name="T0" fmla="*/ 10 w 55"/>
                  <a:gd name="T1" fmla="*/ 45 h 56"/>
                  <a:gd name="T2" fmla="*/ 11 w 55"/>
                  <a:gd name="T3" fmla="*/ 10 h 56"/>
                  <a:gd name="T4" fmla="*/ 46 w 55"/>
                  <a:gd name="T5" fmla="*/ 11 h 56"/>
                  <a:gd name="T6" fmla="*/ 45 w 55"/>
                  <a:gd name="T7" fmla="*/ 46 h 56"/>
                  <a:gd name="T8" fmla="*/ 10 w 55"/>
                  <a:gd name="T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6">
                    <a:moveTo>
                      <a:pt x="10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5" y="21"/>
                      <a:pt x="55" y="37"/>
                      <a:pt x="45" y="46"/>
                    </a:cubicBezTo>
                    <a:cubicBezTo>
                      <a:pt x="35" y="56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571"/>
              <p:cNvSpPr>
                <a:spLocks/>
              </p:cNvSpPr>
              <p:nvPr/>
            </p:nvSpPr>
            <p:spPr bwMode="auto">
              <a:xfrm>
                <a:off x="3571" y="2698"/>
                <a:ext cx="44" cy="44"/>
              </a:xfrm>
              <a:custGeom>
                <a:avLst/>
                <a:gdLst>
                  <a:gd name="T0" fmla="*/ 10 w 55"/>
                  <a:gd name="T1" fmla="*/ 44 h 55"/>
                  <a:gd name="T2" fmla="*/ 11 w 55"/>
                  <a:gd name="T3" fmla="*/ 9 h 55"/>
                  <a:gd name="T4" fmla="*/ 46 w 55"/>
                  <a:gd name="T5" fmla="*/ 10 h 55"/>
                  <a:gd name="T6" fmla="*/ 45 w 55"/>
                  <a:gd name="T7" fmla="*/ 45 h 55"/>
                  <a:gd name="T8" fmla="*/ 10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10" y="44"/>
                    </a:moveTo>
                    <a:cubicBezTo>
                      <a:pt x="0" y="34"/>
                      <a:pt x="1" y="19"/>
                      <a:pt x="11" y="9"/>
                    </a:cubicBezTo>
                    <a:cubicBezTo>
                      <a:pt x="21" y="0"/>
                      <a:pt x="36" y="0"/>
                      <a:pt x="46" y="10"/>
                    </a:cubicBezTo>
                    <a:cubicBezTo>
                      <a:pt x="55" y="20"/>
                      <a:pt x="55" y="36"/>
                      <a:pt x="45" y="45"/>
                    </a:cubicBezTo>
                    <a:cubicBezTo>
                      <a:pt x="35" y="55"/>
                      <a:pt x="19" y="54"/>
                      <a:pt x="10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572"/>
              <p:cNvSpPr>
                <a:spLocks/>
              </p:cNvSpPr>
              <p:nvPr/>
            </p:nvSpPr>
            <p:spPr bwMode="auto">
              <a:xfrm>
                <a:off x="3716" y="2485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10 h 55"/>
                  <a:gd name="T4" fmla="*/ 46 w 55"/>
                  <a:gd name="T5" fmla="*/ 11 h 55"/>
                  <a:gd name="T6" fmla="*/ 44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10"/>
                    </a:cubicBezTo>
                    <a:cubicBezTo>
                      <a:pt x="20" y="0"/>
                      <a:pt x="36" y="1"/>
                      <a:pt x="46" y="11"/>
                    </a:cubicBezTo>
                    <a:cubicBezTo>
                      <a:pt x="55" y="21"/>
                      <a:pt x="54" y="37"/>
                      <a:pt x="44" y="46"/>
                    </a:cubicBezTo>
                    <a:cubicBezTo>
                      <a:pt x="34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573"/>
              <p:cNvSpPr>
                <a:spLocks/>
              </p:cNvSpPr>
              <p:nvPr/>
            </p:nvSpPr>
            <p:spPr bwMode="auto">
              <a:xfrm>
                <a:off x="3715" y="2279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10 h 55"/>
                  <a:gd name="T4" fmla="*/ 46 w 55"/>
                  <a:gd name="T5" fmla="*/ 11 h 55"/>
                  <a:gd name="T6" fmla="*/ 45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10"/>
                    </a:cubicBezTo>
                    <a:cubicBezTo>
                      <a:pt x="21" y="0"/>
                      <a:pt x="36" y="1"/>
                      <a:pt x="46" y="11"/>
                    </a:cubicBezTo>
                    <a:cubicBezTo>
                      <a:pt x="55" y="21"/>
                      <a:pt x="55" y="36"/>
                      <a:pt x="45" y="46"/>
                    </a:cubicBezTo>
                    <a:cubicBezTo>
                      <a:pt x="35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574"/>
              <p:cNvSpPr>
                <a:spLocks/>
              </p:cNvSpPr>
              <p:nvPr/>
            </p:nvSpPr>
            <p:spPr bwMode="auto">
              <a:xfrm>
                <a:off x="3330" y="2513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9 h 55"/>
                  <a:gd name="T4" fmla="*/ 45 w 55"/>
                  <a:gd name="T5" fmla="*/ 11 h 55"/>
                  <a:gd name="T6" fmla="*/ 44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9"/>
                    </a:cubicBezTo>
                    <a:cubicBezTo>
                      <a:pt x="20" y="0"/>
                      <a:pt x="36" y="1"/>
                      <a:pt x="45" y="11"/>
                    </a:cubicBezTo>
                    <a:cubicBezTo>
                      <a:pt x="55" y="21"/>
                      <a:pt x="54" y="36"/>
                      <a:pt x="44" y="46"/>
                    </a:cubicBezTo>
                    <a:cubicBezTo>
                      <a:pt x="34" y="55"/>
                      <a:pt x="18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575"/>
              <p:cNvSpPr>
                <a:spLocks/>
              </p:cNvSpPr>
              <p:nvPr/>
            </p:nvSpPr>
            <p:spPr bwMode="auto">
              <a:xfrm>
                <a:off x="3107" y="2562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9 h 55"/>
                  <a:gd name="T4" fmla="*/ 45 w 55"/>
                  <a:gd name="T5" fmla="*/ 11 h 55"/>
                  <a:gd name="T6" fmla="*/ 44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9"/>
                    </a:cubicBezTo>
                    <a:cubicBezTo>
                      <a:pt x="20" y="0"/>
                      <a:pt x="36" y="1"/>
                      <a:pt x="45" y="11"/>
                    </a:cubicBezTo>
                    <a:cubicBezTo>
                      <a:pt x="55" y="21"/>
                      <a:pt x="54" y="36"/>
                      <a:pt x="44" y="46"/>
                    </a:cubicBezTo>
                    <a:cubicBezTo>
                      <a:pt x="34" y="55"/>
                      <a:pt x="18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576"/>
              <p:cNvSpPr>
                <a:spLocks/>
              </p:cNvSpPr>
              <p:nvPr/>
            </p:nvSpPr>
            <p:spPr bwMode="auto">
              <a:xfrm>
                <a:off x="2955" y="2693"/>
                <a:ext cx="44" cy="44"/>
              </a:xfrm>
              <a:custGeom>
                <a:avLst/>
                <a:gdLst>
                  <a:gd name="T0" fmla="*/ 10 w 56"/>
                  <a:gd name="T1" fmla="*/ 44 h 55"/>
                  <a:gd name="T2" fmla="*/ 11 w 56"/>
                  <a:gd name="T3" fmla="*/ 9 h 55"/>
                  <a:gd name="T4" fmla="*/ 46 w 56"/>
                  <a:gd name="T5" fmla="*/ 10 h 55"/>
                  <a:gd name="T6" fmla="*/ 45 w 56"/>
                  <a:gd name="T7" fmla="*/ 46 h 55"/>
                  <a:gd name="T8" fmla="*/ 10 w 56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5">
                    <a:moveTo>
                      <a:pt x="10" y="44"/>
                    </a:moveTo>
                    <a:cubicBezTo>
                      <a:pt x="0" y="34"/>
                      <a:pt x="1" y="19"/>
                      <a:pt x="11" y="9"/>
                    </a:cubicBezTo>
                    <a:cubicBezTo>
                      <a:pt x="21" y="0"/>
                      <a:pt x="37" y="0"/>
                      <a:pt x="46" y="10"/>
                    </a:cubicBezTo>
                    <a:cubicBezTo>
                      <a:pt x="56" y="20"/>
                      <a:pt x="55" y="36"/>
                      <a:pt x="45" y="46"/>
                    </a:cubicBezTo>
                    <a:cubicBezTo>
                      <a:pt x="35" y="55"/>
                      <a:pt x="19" y="55"/>
                      <a:pt x="10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577"/>
              <p:cNvSpPr>
                <a:spLocks/>
              </p:cNvSpPr>
              <p:nvPr/>
            </p:nvSpPr>
            <p:spPr bwMode="auto">
              <a:xfrm>
                <a:off x="2841" y="2800"/>
                <a:ext cx="44" cy="45"/>
              </a:xfrm>
              <a:custGeom>
                <a:avLst/>
                <a:gdLst>
                  <a:gd name="T0" fmla="*/ 9 w 55"/>
                  <a:gd name="T1" fmla="*/ 45 h 56"/>
                  <a:gd name="T2" fmla="*/ 11 w 55"/>
                  <a:gd name="T3" fmla="*/ 10 h 56"/>
                  <a:gd name="T4" fmla="*/ 46 w 55"/>
                  <a:gd name="T5" fmla="*/ 11 h 56"/>
                  <a:gd name="T6" fmla="*/ 45 w 55"/>
                  <a:gd name="T7" fmla="*/ 46 h 56"/>
                  <a:gd name="T8" fmla="*/ 9 w 55"/>
                  <a:gd name="T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6">
                    <a:moveTo>
                      <a:pt x="9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6" y="1"/>
                      <a:pt x="46" y="11"/>
                    </a:cubicBezTo>
                    <a:cubicBezTo>
                      <a:pt x="55" y="21"/>
                      <a:pt x="55" y="37"/>
                      <a:pt x="45" y="46"/>
                    </a:cubicBezTo>
                    <a:cubicBezTo>
                      <a:pt x="35" y="56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578"/>
              <p:cNvSpPr>
                <a:spLocks/>
              </p:cNvSpPr>
              <p:nvPr/>
            </p:nvSpPr>
            <p:spPr bwMode="auto">
              <a:xfrm>
                <a:off x="2939" y="2998"/>
                <a:ext cx="44" cy="45"/>
              </a:xfrm>
              <a:custGeom>
                <a:avLst/>
                <a:gdLst>
                  <a:gd name="T0" fmla="*/ 9 w 55"/>
                  <a:gd name="T1" fmla="*/ 45 h 56"/>
                  <a:gd name="T2" fmla="*/ 10 w 55"/>
                  <a:gd name="T3" fmla="*/ 10 h 56"/>
                  <a:gd name="T4" fmla="*/ 45 w 55"/>
                  <a:gd name="T5" fmla="*/ 11 h 56"/>
                  <a:gd name="T6" fmla="*/ 44 w 55"/>
                  <a:gd name="T7" fmla="*/ 46 h 56"/>
                  <a:gd name="T8" fmla="*/ 9 w 55"/>
                  <a:gd name="T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6">
                    <a:moveTo>
                      <a:pt x="9" y="45"/>
                    </a:moveTo>
                    <a:cubicBezTo>
                      <a:pt x="0" y="35"/>
                      <a:pt x="0" y="19"/>
                      <a:pt x="10" y="10"/>
                    </a:cubicBezTo>
                    <a:cubicBezTo>
                      <a:pt x="20" y="0"/>
                      <a:pt x="36" y="1"/>
                      <a:pt x="45" y="11"/>
                    </a:cubicBezTo>
                    <a:cubicBezTo>
                      <a:pt x="55" y="21"/>
                      <a:pt x="54" y="37"/>
                      <a:pt x="44" y="46"/>
                    </a:cubicBezTo>
                    <a:cubicBezTo>
                      <a:pt x="34" y="56"/>
                      <a:pt x="18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579"/>
              <p:cNvSpPr>
                <a:spLocks/>
              </p:cNvSpPr>
              <p:nvPr/>
            </p:nvSpPr>
            <p:spPr bwMode="auto">
              <a:xfrm>
                <a:off x="3159" y="3116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10 h 55"/>
                  <a:gd name="T4" fmla="*/ 46 w 55"/>
                  <a:gd name="T5" fmla="*/ 11 h 55"/>
                  <a:gd name="T6" fmla="*/ 45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10"/>
                    </a:cubicBezTo>
                    <a:cubicBezTo>
                      <a:pt x="21" y="0"/>
                      <a:pt x="36" y="1"/>
                      <a:pt x="46" y="11"/>
                    </a:cubicBezTo>
                    <a:cubicBezTo>
                      <a:pt x="55" y="21"/>
                      <a:pt x="55" y="37"/>
                      <a:pt x="45" y="46"/>
                    </a:cubicBezTo>
                    <a:cubicBezTo>
                      <a:pt x="35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580"/>
              <p:cNvSpPr>
                <a:spLocks/>
              </p:cNvSpPr>
              <p:nvPr/>
            </p:nvSpPr>
            <p:spPr bwMode="auto">
              <a:xfrm>
                <a:off x="3087" y="3343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9 h 55"/>
                  <a:gd name="T4" fmla="*/ 45 w 55"/>
                  <a:gd name="T5" fmla="*/ 11 h 55"/>
                  <a:gd name="T6" fmla="*/ 44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9"/>
                    </a:cubicBezTo>
                    <a:cubicBezTo>
                      <a:pt x="20" y="0"/>
                      <a:pt x="36" y="1"/>
                      <a:pt x="45" y="11"/>
                    </a:cubicBezTo>
                    <a:cubicBezTo>
                      <a:pt x="55" y="21"/>
                      <a:pt x="54" y="36"/>
                      <a:pt x="44" y="46"/>
                    </a:cubicBezTo>
                    <a:cubicBezTo>
                      <a:pt x="34" y="55"/>
                      <a:pt x="18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581"/>
              <p:cNvSpPr>
                <a:spLocks/>
              </p:cNvSpPr>
              <p:nvPr/>
            </p:nvSpPr>
            <p:spPr bwMode="auto">
              <a:xfrm>
                <a:off x="3222" y="3529"/>
                <a:ext cx="45" cy="44"/>
              </a:xfrm>
              <a:custGeom>
                <a:avLst/>
                <a:gdLst>
                  <a:gd name="T0" fmla="*/ 10 w 56"/>
                  <a:gd name="T1" fmla="*/ 45 h 55"/>
                  <a:gd name="T2" fmla="*/ 11 w 56"/>
                  <a:gd name="T3" fmla="*/ 10 h 55"/>
                  <a:gd name="T4" fmla="*/ 46 w 56"/>
                  <a:gd name="T5" fmla="*/ 11 h 55"/>
                  <a:gd name="T6" fmla="*/ 45 w 56"/>
                  <a:gd name="T7" fmla="*/ 46 h 55"/>
                  <a:gd name="T8" fmla="*/ 10 w 56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5">
                    <a:moveTo>
                      <a:pt x="10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6" y="21"/>
                      <a:pt x="55" y="37"/>
                      <a:pt x="45" y="46"/>
                    </a:cubicBezTo>
                    <a:cubicBezTo>
                      <a:pt x="35" y="55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582"/>
              <p:cNvSpPr>
                <a:spLocks/>
              </p:cNvSpPr>
              <p:nvPr/>
            </p:nvSpPr>
            <p:spPr bwMode="auto">
              <a:xfrm>
                <a:off x="3237" y="3468"/>
                <a:ext cx="44" cy="44"/>
              </a:xfrm>
              <a:custGeom>
                <a:avLst/>
                <a:gdLst>
                  <a:gd name="T0" fmla="*/ 9 w 55"/>
                  <a:gd name="T1" fmla="*/ 44 h 55"/>
                  <a:gd name="T2" fmla="*/ 11 w 55"/>
                  <a:gd name="T3" fmla="*/ 9 h 55"/>
                  <a:gd name="T4" fmla="*/ 46 w 55"/>
                  <a:gd name="T5" fmla="*/ 10 h 55"/>
                  <a:gd name="T6" fmla="*/ 45 w 55"/>
                  <a:gd name="T7" fmla="*/ 45 h 55"/>
                  <a:gd name="T8" fmla="*/ 9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4"/>
                    </a:moveTo>
                    <a:cubicBezTo>
                      <a:pt x="0" y="34"/>
                      <a:pt x="1" y="19"/>
                      <a:pt x="11" y="9"/>
                    </a:cubicBezTo>
                    <a:cubicBezTo>
                      <a:pt x="21" y="0"/>
                      <a:pt x="36" y="0"/>
                      <a:pt x="46" y="10"/>
                    </a:cubicBezTo>
                    <a:cubicBezTo>
                      <a:pt x="55" y="20"/>
                      <a:pt x="55" y="36"/>
                      <a:pt x="45" y="45"/>
                    </a:cubicBezTo>
                    <a:cubicBezTo>
                      <a:pt x="35" y="55"/>
                      <a:pt x="19" y="54"/>
                      <a:pt x="9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583"/>
              <p:cNvSpPr>
                <a:spLocks/>
              </p:cNvSpPr>
              <p:nvPr/>
            </p:nvSpPr>
            <p:spPr bwMode="auto">
              <a:xfrm>
                <a:off x="3344" y="3285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9 h 55"/>
                  <a:gd name="T4" fmla="*/ 46 w 55"/>
                  <a:gd name="T5" fmla="*/ 10 h 55"/>
                  <a:gd name="T6" fmla="*/ 45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9"/>
                    </a:cubicBezTo>
                    <a:cubicBezTo>
                      <a:pt x="20" y="0"/>
                      <a:pt x="36" y="0"/>
                      <a:pt x="46" y="10"/>
                    </a:cubicBezTo>
                    <a:cubicBezTo>
                      <a:pt x="55" y="20"/>
                      <a:pt x="55" y="36"/>
                      <a:pt x="45" y="46"/>
                    </a:cubicBezTo>
                    <a:cubicBezTo>
                      <a:pt x="35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584"/>
              <p:cNvSpPr>
                <a:spLocks/>
              </p:cNvSpPr>
              <p:nvPr/>
            </p:nvSpPr>
            <p:spPr bwMode="auto">
              <a:xfrm>
                <a:off x="3521" y="3011"/>
                <a:ext cx="44" cy="45"/>
              </a:xfrm>
              <a:custGeom>
                <a:avLst/>
                <a:gdLst>
                  <a:gd name="T0" fmla="*/ 10 w 55"/>
                  <a:gd name="T1" fmla="*/ 45 h 56"/>
                  <a:gd name="T2" fmla="*/ 11 w 55"/>
                  <a:gd name="T3" fmla="*/ 10 h 56"/>
                  <a:gd name="T4" fmla="*/ 46 w 55"/>
                  <a:gd name="T5" fmla="*/ 11 h 56"/>
                  <a:gd name="T6" fmla="*/ 45 w 55"/>
                  <a:gd name="T7" fmla="*/ 46 h 56"/>
                  <a:gd name="T8" fmla="*/ 10 w 55"/>
                  <a:gd name="T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6">
                    <a:moveTo>
                      <a:pt x="10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5" y="21"/>
                      <a:pt x="55" y="37"/>
                      <a:pt x="45" y="46"/>
                    </a:cubicBezTo>
                    <a:cubicBezTo>
                      <a:pt x="35" y="56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585"/>
              <p:cNvSpPr>
                <a:spLocks/>
              </p:cNvSpPr>
              <p:nvPr/>
            </p:nvSpPr>
            <p:spPr bwMode="auto">
              <a:xfrm>
                <a:off x="3538" y="2882"/>
                <a:ext cx="44" cy="45"/>
              </a:xfrm>
              <a:custGeom>
                <a:avLst/>
                <a:gdLst>
                  <a:gd name="T0" fmla="*/ 9 w 55"/>
                  <a:gd name="T1" fmla="*/ 45 h 56"/>
                  <a:gd name="T2" fmla="*/ 10 w 55"/>
                  <a:gd name="T3" fmla="*/ 10 h 56"/>
                  <a:gd name="T4" fmla="*/ 45 w 55"/>
                  <a:gd name="T5" fmla="*/ 11 h 56"/>
                  <a:gd name="T6" fmla="*/ 44 w 55"/>
                  <a:gd name="T7" fmla="*/ 46 h 56"/>
                  <a:gd name="T8" fmla="*/ 9 w 55"/>
                  <a:gd name="T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6">
                    <a:moveTo>
                      <a:pt x="9" y="45"/>
                    </a:moveTo>
                    <a:cubicBezTo>
                      <a:pt x="0" y="35"/>
                      <a:pt x="0" y="19"/>
                      <a:pt x="10" y="10"/>
                    </a:cubicBezTo>
                    <a:cubicBezTo>
                      <a:pt x="20" y="0"/>
                      <a:pt x="36" y="1"/>
                      <a:pt x="45" y="11"/>
                    </a:cubicBezTo>
                    <a:cubicBezTo>
                      <a:pt x="55" y="21"/>
                      <a:pt x="54" y="37"/>
                      <a:pt x="44" y="46"/>
                    </a:cubicBezTo>
                    <a:cubicBezTo>
                      <a:pt x="34" y="56"/>
                      <a:pt x="18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586"/>
              <p:cNvSpPr>
                <a:spLocks/>
              </p:cNvSpPr>
              <p:nvPr/>
            </p:nvSpPr>
            <p:spPr bwMode="auto">
              <a:xfrm>
                <a:off x="3223" y="3744"/>
                <a:ext cx="44" cy="44"/>
              </a:xfrm>
              <a:custGeom>
                <a:avLst/>
                <a:gdLst>
                  <a:gd name="T0" fmla="*/ 10 w 55"/>
                  <a:gd name="T1" fmla="*/ 45 h 55"/>
                  <a:gd name="T2" fmla="*/ 11 w 55"/>
                  <a:gd name="T3" fmla="*/ 10 h 55"/>
                  <a:gd name="T4" fmla="*/ 46 w 55"/>
                  <a:gd name="T5" fmla="*/ 11 h 55"/>
                  <a:gd name="T6" fmla="*/ 45 w 55"/>
                  <a:gd name="T7" fmla="*/ 46 h 55"/>
                  <a:gd name="T8" fmla="*/ 10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10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5" y="21"/>
                      <a:pt x="55" y="37"/>
                      <a:pt x="45" y="46"/>
                    </a:cubicBezTo>
                    <a:cubicBezTo>
                      <a:pt x="35" y="55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587"/>
              <p:cNvSpPr>
                <a:spLocks/>
              </p:cNvSpPr>
              <p:nvPr/>
            </p:nvSpPr>
            <p:spPr bwMode="auto">
              <a:xfrm>
                <a:off x="3095" y="3790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9 h 55"/>
                  <a:gd name="T4" fmla="*/ 46 w 55"/>
                  <a:gd name="T5" fmla="*/ 10 h 55"/>
                  <a:gd name="T6" fmla="*/ 45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4"/>
                      <a:pt x="0" y="19"/>
                      <a:pt x="10" y="9"/>
                    </a:cubicBezTo>
                    <a:cubicBezTo>
                      <a:pt x="21" y="0"/>
                      <a:pt x="36" y="0"/>
                      <a:pt x="46" y="10"/>
                    </a:cubicBezTo>
                    <a:cubicBezTo>
                      <a:pt x="55" y="20"/>
                      <a:pt x="55" y="36"/>
                      <a:pt x="45" y="46"/>
                    </a:cubicBezTo>
                    <a:cubicBezTo>
                      <a:pt x="35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588"/>
              <p:cNvSpPr>
                <a:spLocks/>
              </p:cNvSpPr>
              <p:nvPr/>
            </p:nvSpPr>
            <p:spPr bwMode="auto">
              <a:xfrm>
                <a:off x="2897" y="3622"/>
                <a:ext cx="44" cy="44"/>
              </a:xfrm>
              <a:custGeom>
                <a:avLst/>
                <a:gdLst>
                  <a:gd name="T0" fmla="*/ 9 w 55"/>
                  <a:gd name="T1" fmla="*/ 44 h 55"/>
                  <a:gd name="T2" fmla="*/ 10 w 55"/>
                  <a:gd name="T3" fmla="*/ 9 h 55"/>
                  <a:gd name="T4" fmla="*/ 46 w 55"/>
                  <a:gd name="T5" fmla="*/ 10 h 55"/>
                  <a:gd name="T6" fmla="*/ 45 w 55"/>
                  <a:gd name="T7" fmla="*/ 45 h 55"/>
                  <a:gd name="T8" fmla="*/ 9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4"/>
                    </a:moveTo>
                    <a:cubicBezTo>
                      <a:pt x="0" y="34"/>
                      <a:pt x="0" y="18"/>
                      <a:pt x="10" y="9"/>
                    </a:cubicBezTo>
                    <a:cubicBezTo>
                      <a:pt x="20" y="0"/>
                      <a:pt x="36" y="0"/>
                      <a:pt x="46" y="10"/>
                    </a:cubicBezTo>
                    <a:cubicBezTo>
                      <a:pt x="55" y="20"/>
                      <a:pt x="55" y="36"/>
                      <a:pt x="45" y="45"/>
                    </a:cubicBezTo>
                    <a:cubicBezTo>
                      <a:pt x="35" y="55"/>
                      <a:pt x="19" y="54"/>
                      <a:pt x="9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589"/>
              <p:cNvSpPr>
                <a:spLocks/>
              </p:cNvSpPr>
              <p:nvPr/>
            </p:nvSpPr>
            <p:spPr bwMode="auto">
              <a:xfrm>
                <a:off x="2559" y="3320"/>
                <a:ext cx="44" cy="44"/>
              </a:xfrm>
              <a:custGeom>
                <a:avLst/>
                <a:gdLst>
                  <a:gd name="T0" fmla="*/ 10 w 55"/>
                  <a:gd name="T1" fmla="*/ 44 h 55"/>
                  <a:gd name="T2" fmla="*/ 11 w 55"/>
                  <a:gd name="T3" fmla="*/ 9 h 55"/>
                  <a:gd name="T4" fmla="*/ 46 w 55"/>
                  <a:gd name="T5" fmla="*/ 10 h 55"/>
                  <a:gd name="T6" fmla="*/ 45 w 55"/>
                  <a:gd name="T7" fmla="*/ 46 h 55"/>
                  <a:gd name="T8" fmla="*/ 10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10" y="44"/>
                    </a:moveTo>
                    <a:cubicBezTo>
                      <a:pt x="0" y="34"/>
                      <a:pt x="1" y="19"/>
                      <a:pt x="11" y="9"/>
                    </a:cubicBezTo>
                    <a:cubicBezTo>
                      <a:pt x="21" y="0"/>
                      <a:pt x="37" y="0"/>
                      <a:pt x="46" y="10"/>
                    </a:cubicBezTo>
                    <a:cubicBezTo>
                      <a:pt x="55" y="20"/>
                      <a:pt x="55" y="36"/>
                      <a:pt x="45" y="46"/>
                    </a:cubicBezTo>
                    <a:cubicBezTo>
                      <a:pt x="35" y="55"/>
                      <a:pt x="19" y="54"/>
                      <a:pt x="10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590"/>
              <p:cNvSpPr>
                <a:spLocks/>
              </p:cNvSpPr>
              <p:nvPr/>
            </p:nvSpPr>
            <p:spPr bwMode="auto">
              <a:xfrm>
                <a:off x="2328" y="3302"/>
                <a:ext cx="44" cy="45"/>
              </a:xfrm>
              <a:custGeom>
                <a:avLst/>
                <a:gdLst>
                  <a:gd name="T0" fmla="*/ 10 w 56"/>
                  <a:gd name="T1" fmla="*/ 45 h 55"/>
                  <a:gd name="T2" fmla="*/ 11 w 56"/>
                  <a:gd name="T3" fmla="*/ 10 h 55"/>
                  <a:gd name="T4" fmla="*/ 46 w 56"/>
                  <a:gd name="T5" fmla="*/ 11 h 55"/>
                  <a:gd name="T6" fmla="*/ 45 w 56"/>
                  <a:gd name="T7" fmla="*/ 46 h 55"/>
                  <a:gd name="T8" fmla="*/ 10 w 56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5">
                    <a:moveTo>
                      <a:pt x="10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6" y="21"/>
                      <a:pt x="55" y="36"/>
                      <a:pt x="45" y="46"/>
                    </a:cubicBezTo>
                    <a:cubicBezTo>
                      <a:pt x="35" y="55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591"/>
              <p:cNvSpPr>
                <a:spLocks/>
              </p:cNvSpPr>
              <p:nvPr/>
            </p:nvSpPr>
            <p:spPr bwMode="auto">
              <a:xfrm>
                <a:off x="2057" y="3506"/>
                <a:ext cx="44" cy="44"/>
              </a:xfrm>
              <a:custGeom>
                <a:avLst/>
                <a:gdLst>
                  <a:gd name="T0" fmla="*/ 10 w 56"/>
                  <a:gd name="T1" fmla="*/ 45 h 55"/>
                  <a:gd name="T2" fmla="*/ 11 w 56"/>
                  <a:gd name="T3" fmla="*/ 9 h 55"/>
                  <a:gd name="T4" fmla="*/ 46 w 56"/>
                  <a:gd name="T5" fmla="*/ 10 h 55"/>
                  <a:gd name="T6" fmla="*/ 45 w 56"/>
                  <a:gd name="T7" fmla="*/ 46 h 55"/>
                  <a:gd name="T8" fmla="*/ 10 w 56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5">
                    <a:moveTo>
                      <a:pt x="10" y="45"/>
                    </a:moveTo>
                    <a:cubicBezTo>
                      <a:pt x="0" y="34"/>
                      <a:pt x="1" y="19"/>
                      <a:pt x="11" y="9"/>
                    </a:cubicBezTo>
                    <a:cubicBezTo>
                      <a:pt x="21" y="0"/>
                      <a:pt x="37" y="0"/>
                      <a:pt x="46" y="10"/>
                    </a:cubicBezTo>
                    <a:cubicBezTo>
                      <a:pt x="56" y="20"/>
                      <a:pt x="55" y="36"/>
                      <a:pt x="45" y="46"/>
                    </a:cubicBezTo>
                    <a:cubicBezTo>
                      <a:pt x="35" y="55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592"/>
              <p:cNvSpPr>
                <a:spLocks/>
              </p:cNvSpPr>
              <p:nvPr/>
            </p:nvSpPr>
            <p:spPr bwMode="auto">
              <a:xfrm>
                <a:off x="2188" y="2960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1 w 55"/>
                  <a:gd name="T3" fmla="*/ 10 h 55"/>
                  <a:gd name="T4" fmla="*/ 46 w 55"/>
                  <a:gd name="T5" fmla="*/ 11 h 55"/>
                  <a:gd name="T6" fmla="*/ 45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6" y="1"/>
                      <a:pt x="46" y="11"/>
                    </a:cubicBezTo>
                    <a:cubicBezTo>
                      <a:pt x="55" y="21"/>
                      <a:pt x="55" y="37"/>
                      <a:pt x="45" y="46"/>
                    </a:cubicBezTo>
                    <a:cubicBezTo>
                      <a:pt x="35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593"/>
              <p:cNvSpPr>
                <a:spLocks/>
              </p:cNvSpPr>
              <p:nvPr/>
            </p:nvSpPr>
            <p:spPr bwMode="auto">
              <a:xfrm>
                <a:off x="2249" y="2938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10 h 55"/>
                  <a:gd name="T4" fmla="*/ 46 w 55"/>
                  <a:gd name="T5" fmla="*/ 11 h 55"/>
                  <a:gd name="T6" fmla="*/ 45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10"/>
                    </a:cubicBezTo>
                    <a:cubicBezTo>
                      <a:pt x="21" y="0"/>
                      <a:pt x="36" y="1"/>
                      <a:pt x="46" y="11"/>
                    </a:cubicBezTo>
                    <a:cubicBezTo>
                      <a:pt x="55" y="21"/>
                      <a:pt x="55" y="37"/>
                      <a:pt x="45" y="46"/>
                    </a:cubicBezTo>
                    <a:cubicBezTo>
                      <a:pt x="35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594"/>
              <p:cNvSpPr>
                <a:spLocks/>
              </p:cNvSpPr>
              <p:nvPr/>
            </p:nvSpPr>
            <p:spPr bwMode="auto">
              <a:xfrm>
                <a:off x="2288" y="3002"/>
                <a:ext cx="44" cy="44"/>
              </a:xfrm>
              <a:custGeom>
                <a:avLst/>
                <a:gdLst>
                  <a:gd name="T0" fmla="*/ 9 w 55"/>
                  <a:gd name="T1" fmla="*/ 44 h 55"/>
                  <a:gd name="T2" fmla="*/ 10 w 55"/>
                  <a:gd name="T3" fmla="*/ 9 h 55"/>
                  <a:gd name="T4" fmla="*/ 46 w 55"/>
                  <a:gd name="T5" fmla="*/ 10 h 55"/>
                  <a:gd name="T6" fmla="*/ 44 w 55"/>
                  <a:gd name="T7" fmla="*/ 45 h 55"/>
                  <a:gd name="T8" fmla="*/ 9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4"/>
                    </a:moveTo>
                    <a:cubicBezTo>
                      <a:pt x="0" y="34"/>
                      <a:pt x="0" y="19"/>
                      <a:pt x="10" y="9"/>
                    </a:cubicBezTo>
                    <a:cubicBezTo>
                      <a:pt x="20" y="0"/>
                      <a:pt x="36" y="0"/>
                      <a:pt x="46" y="10"/>
                    </a:cubicBezTo>
                    <a:cubicBezTo>
                      <a:pt x="55" y="20"/>
                      <a:pt x="54" y="36"/>
                      <a:pt x="44" y="45"/>
                    </a:cubicBezTo>
                    <a:cubicBezTo>
                      <a:pt x="34" y="55"/>
                      <a:pt x="19" y="54"/>
                      <a:pt x="9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595"/>
              <p:cNvSpPr>
                <a:spLocks/>
              </p:cNvSpPr>
              <p:nvPr/>
            </p:nvSpPr>
            <p:spPr bwMode="auto">
              <a:xfrm>
                <a:off x="2565" y="2782"/>
                <a:ext cx="44" cy="44"/>
              </a:xfrm>
              <a:custGeom>
                <a:avLst/>
                <a:gdLst>
                  <a:gd name="T0" fmla="*/ 10 w 55"/>
                  <a:gd name="T1" fmla="*/ 45 h 55"/>
                  <a:gd name="T2" fmla="*/ 11 w 55"/>
                  <a:gd name="T3" fmla="*/ 9 h 55"/>
                  <a:gd name="T4" fmla="*/ 46 w 55"/>
                  <a:gd name="T5" fmla="*/ 11 h 55"/>
                  <a:gd name="T6" fmla="*/ 45 w 55"/>
                  <a:gd name="T7" fmla="*/ 46 h 55"/>
                  <a:gd name="T8" fmla="*/ 10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10" y="45"/>
                    </a:moveTo>
                    <a:cubicBezTo>
                      <a:pt x="0" y="35"/>
                      <a:pt x="1" y="19"/>
                      <a:pt x="11" y="9"/>
                    </a:cubicBezTo>
                    <a:cubicBezTo>
                      <a:pt x="21" y="0"/>
                      <a:pt x="37" y="0"/>
                      <a:pt x="46" y="11"/>
                    </a:cubicBezTo>
                    <a:cubicBezTo>
                      <a:pt x="55" y="21"/>
                      <a:pt x="55" y="36"/>
                      <a:pt x="45" y="46"/>
                    </a:cubicBezTo>
                    <a:cubicBezTo>
                      <a:pt x="35" y="55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596"/>
              <p:cNvSpPr>
                <a:spLocks/>
              </p:cNvSpPr>
              <p:nvPr/>
            </p:nvSpPr>
            <p:spPr bwMode="auto">
              <a:xfrm>
                <a:off x="2483" y="2600"/>
                <a:ext cx="44" cy="44"/>
              </a:xfrm>
              <a:custGeom>
                <a:avLst/>
                <a:gdLst>
                  <a:gd name="T0" fmla="*/ 9 w 55"/>
                  <a:gd name="T1" fmla="*/ 44 h 55"/>
                  <a:gd name="T2" fmla="*/ 10 w 55"/>
                  <a:gd name="T3" fmla="*/ 9 h 55"/>
                  <a:gd name="T4" fmla="*/ 46 w 55"/>
                  <a:gd name="T5" fmla="*/ 10 h 55"/>
                  <a:gd name="T6" fmla="*/ 45 w 55"/>
                  <a:gd name="T7" fmla="*/ 45 h 55"/>
                  <a:gd name="T8" fmla="*/ 9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4"/>
                    </a:moveTo>
                    <a:cubicBezTo>
                      <a:pt x="0" y="34"/>
                      <a:pt x="0" y="19"/>
                      <a:pt x="10" y="9"/>
                    </a:cubicBezTo>
                    <a:cubicBezTo>
                      <a:pt x="20" y="0"/>
                      <a:pt x="36" y="0"/>
                      <a:pt x="46" y="10"/>
                    </a:cubicBezTo>
                    <a:cubicBezTo>
                      <a:pt x="55" y="20"/>
                      <a:pt x="55" y="36"/>
                      <a:pt x="45" y="45"/>
                    </a:cubicBezTo>
                    <a:cubicBezTo>
                      <a:pt x="35" y="55"/>
                      <a:pt x="19" y="54"/>
                      <a:pt x="9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597"/>
              <p:cNvSpPr>
                <a:spLocks/>
              </p:cNvSpPr>
              <p:nvPr/>
            </p:nvSpPr>
            <p:spPr bwMode="auto">
              <a:xfrm>
                <a:off x="2503" y="2493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9 h 55"/>
                  <a:gd name="T4" fmla="*/ 45 w 55"/>
                  <a:gd name="T5" fmla="*/ 10 h 55"/>
                  <a:gd name="T6" fmla="*/ 44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4"/>
                      <a:pt x="0" y="19"/>
                      <a:pt x="10" y="9"/>
                    </a:cubicBezTo>
                    <a:cubicBezTo>
                      <a:pt x="20" y="0"/>
                      <a:pt x="36" y="0"/>
                      <a:pt x="45" y="10"/>
                    </a:cubicBezTo>
                    <a:cubicBezTo>
                      <a:pt x="55" y="20"/>
                      <a:pt x="54" y="36"/>
                      <a:pt x="44" y="46"/>
                    </a:cubicBezTo>
                    <a:cubicBezTo>
                      <a:pt x="34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598"/>
              <p:cNvSpPr>
                <a:spLocks/>
              </p:cNvSpPr>
              <p:nvPr/>
            </p:nvSpPr>
            <p:spPr bwMode="auto">
              <a:xfrm>
                <a:off x="2234" y="2503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9 h 55"/>
                  <a:gd name="T4" fmla="*/ 46 w 55"/>
                  <a:gd name="T5" fmla="*/ 11 h 55"/>
                  <a:gd name="T6" fmla="*/ 45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9"/>
                    </a:cubicBezTo>
                    <a:cubicBezTo>
                      <a:pt x="20" y="0"/>
                      <a:pt x="36" y="1"/>
                      <a:pt x="46" y="11"/>
                    </a:cubicBezTo>
                    <a:cubicBezTo>
                      <a:pt x="55" y="21"/>
                      <a:pt x="55" y="36"/>
                      <a:pt x="45" y="46"/>
                    </a:cubicBezTo>
                    <a:cubicBezTo>
                      <a:pt x="35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599"/>
              <p:cNvSpPr>
                <a:spLocks/>
              </p:cNvSpPr>
              <p:nvPr/>
            </p:nvSpPr>
            <p:spPr bwMode="auto">
              <a:xfrm>
                <a:off x="2040" y="2355"/>
                <a:ext cx="45" cy="44"/>
              </a:xfrm>
              <a:custGeom>
                <a:avLst/>
                <a:gdLst>
                  <a:gd name="T0" fmla="*/ 10 w 56"/>
                  <a:gd name="T1" fmla="*/ 45 h 55"/>
                  <a:gd name="T2" fmla="*/ 11 w 56"/>
                  <a:gd name="T3" fmla="*/ 9 h 55"/>
                  <a:gd name="T4" fmla="*/ 46 w 56"/>
                  <a:gd name="T5" fmla="*/ 11 h 55"/>
                  <a:gd name="T6" fmla="*/ 45 w 56"/>
                  <a:gd name="T7" fmla="*/ 46 h 55"/>
                  <a:gd name="T8" fmla="*/ 10 w 56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5">
                    <a:moveTo>
                      <a:pt x="10" y="45"/>
                    </a:moveTo>
                    <a:cubicBezTo>
                      <a:pt x="0" y="35"/>
                      <a:pt x="1" y="19"/>
                      <a:pt x="11" y="9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6" y="21"/>
                      <a:pt x="55" y="36"/>
                      <a:pt x="45" y="46"/>
                    </a:cubicBezTo>
                    <a:cubicBezTo>
                      <a:pt x="35" y="55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600"/>
              <p:cNvSpPr>
                <a:spLocks/>
              </p:cNvSpPr>
              <p:nvPr/>
            </p:nvSpPr>
            <p:spPr bwMode="auto">
              <a:xfrm>
                <a:off x="2251" y="2032"/>
                <a:ext cx="44" cy="45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10 h 55"/>
                  <a:gd name="T4" fmla="*/ 45 w 55"/>
                  <a:gd name="T5" fmla="*/ 11 h 55"/>
                  <a:gd name="T6" fmla="*/ 44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10"/>
                    </a:cubicBezTo>
                    <a:cubicBezTo>
                      <a:pt x="20" y="0"/>
                      <a:pt x="36" y="1"/>
                      <a:pt x="45" y="11"/>
                    </a:cubicBezTo>
                    <a:cubicBezTo>
                      <a:pt x="55" y="21"/>
                      <a:pt x="54" y="37"/>
                      <a:pt x="44" y="46"/>
                    </a:cubicBezTo>
                    <a:cubicBezTo>
                      <a:pt x="34" y="55"/>
                      <a:pt x="18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601"/>
              <p:cNvSpPr>
                <a:spLocks/>
              </p:cNvSpPr>
              <p:nvPr/>
            </p:nvSpPr>
            <p:spPr bwMode="auto">
              <a:xfrm>
                <a:off x="2318" y="1999"/>
                <a:ext cx="44" cy="44"/>
              </a:xfrm>
              <a:custGeom>
                <a:avLst/>
                <a:gdLst>
                  <a:gd name="T0" fmla="*/ 10 w 55"/>
                  <a:gd name="T1" fmla="*/ 44 h 55"/>
                  <a:gd name="T2" fmla="*/ 11 w 55"/>
                  <a:gd name="T3" fmla="*/ 9 h 55"/>
                  <a:gd name="T4" fmla="*/ 46 w 55"/>
                  <a:gd name="T5" fmla="*/ 10 h 55"/>
                  <a:gd name="T6" fmla="*/ 45 w 55"/>
                  <a:gd name="T7" fmla="*/ 45 h 55"/>
                  <a:gd name="T8" fmla="*/ 10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10" y="44"/>
                    </a:moveTo>
                    <a:cubicBezTo>
                      <a:pt x="0" y="34"/>
                      <a:pt x="1" y="18"/>
                      <a:pt x="11" y="9"/>
                    </a:cubicBezTo>
                    <a:cubicBezTo>
                      <a:pt x="21" y="0"/>
                      <a:pt x="37" y="0"/>
                      <a:pt x="46" y="10"/>
                    </a:cubicBezTo>
                    <a:cubicBezTo>
                      <a:pt x="55" y="20"/>
                      <a:pt x="55" y="36"/>
                      <a:pt x="45" y="45"/>
                    </a:cubicBezTo>
                    <a:cubicBezTo>
                      <a:pt x="35" y="55"/>
                      <a:pt x="19" y="54"/>
                      <a:pt x="10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602"/>
              <p:cNvSpPr>
                <a:spLocks/>
              </p:cNvSpPr>
              <p:nvPr/>
            </p:nvSpPr>
            <p:spPr bwMode="auto">
              <a:xfrm>
                <a:off x="1888" y="1753"/>
                <a:ext cx="45" cy="45"/>
              </a:xfrm>
              <a:custGeom>
                <a:avLst/>
                <a:gdLst>
                  <a:gd name="T0" fmla="*/ 10 w 56"/>
                  <a:gd name="T1" fmla="*/ 45 h 55"/>
                  <a:gd name="T2" fmla="*/ 11 w 56"/>
                  <a:gd name="T3" fmla="*/ 9 h 55"/>
                  <a:gd name="T4" fmla="*/ 46 w 56"/>
                  <a:gd name="T5" fmla="*/ 11 h 55"/>
                  <a:gd name="T6" fmla="*/ 45 w 56"/>
                  <a:gd name="T7" fmla="*/ 46 h 55"/>
                  <a:gd name="T8" fmla="*/ 10 w 56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5">
                    <a:moveTo>
                      <a:pt x="10" y="45"/>
                    </a:moveTo>
                    <a:cubicBezTo>
                      <a:pt x="0" y="35"/>
                      <a:pt x="1" y="19"/>
                      <a:pt x="11" y="9"/>
                    </a:cubicBezTo>
                    <a:cubicBezTo>
                      <a:pt x="21" y="0"/>
                      <a:pt x="37" y="0"/>
                      <a:pt x="46" y="11"/>
                    </a:cubicBezTo>
                    <a:cubicBezTo>
                      <a:pt x="56" y="21"/>
                      <a:pt x="55" y="36"/>
                      <a:pt x="45" y="46"/>
                    </a:cubicBezTo>
                    <a:cubicBezTo>
                      <a:pt x="35" y="55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603"/>
              <p:cNvSpPr>
                <a:spLocks/>
              </p:cNvSpPr>
              <p:nvPr/>
            </p:nvSpPr>
            <p:spPr bwMode="auto">
              <a:xfrm>
                <a:off x="1562" y="1653"/>
                <a:ext cx="44" cy="44"/>
              </a:xfrm>
              <a:custGeom>
                <a:avLst/>
                <a:gdLst>
                  <a:gd name="T0" fmla="*/ 10 w 56"/>
                  <a:gd name="T1" fmla="*/ 45 h 55"/>
                  <a:gd name="T2" fmla="*/ 11 w 56"/>
                  <a:gd name="T3" fmla="*/ 10 h 55"/>
                  <a:gd name="T4" fmla="*/ 46 w 56"/>
                  <a:gd name="T5" fmla="*/ 11 h 55"/>
                  <a:gd name="T6" fmla="*/ 45 w 56"/>
                  <a:gd name="T7" fmla="*/ 46 h 55"/>
                  <a:gd name="T8" fmla="*/ 10 w 56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5">
                    <a:moveTo>
                      <a:pt x="10" y="45"/>
                    </a:moveTo>
                    <a:cubicBezTo>
                      <a:pt x="0" y="35"/>
                      <a:pt x="1" y="19"/>
                      <a:pt x="11" y="10"/>
                    </a:cubicBezTo>
                    <a:cubicBezTo>
                      <a:pt x="21" y="0"/>
                      <a:pt x="37" y="1"/>
                      <a:pt x="46" y="11"/>
                    </a:cubicBezTo>
                    <a:cubicBezTo>
                      <a:pt x="56" y="21"/>
                      <a:pt x="55" y="37"/>
                      <a:pt x="45" y="46"/>
                    </a:cubicBezTo>
                    <a:cubicBezTo>
                      <a:pt x="35" y="55"/>
                      <a:pt x="19" y="55"/>
                      <a:pt x="10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604"/>
              <p:cNvSpPr>
                <a:spLocks/>
              </p:cNvSpPr>
              <p:nvPr/>
            </p:nvSpPr>
            <p:spPr bwMode="auto">
              <a:xfrm>
                <a:off x="1566" y="2084"/>
                <a:ext cx="44" cy="44"/>
              </a:xfrm>
              <a:custGeom>
                <a:avLst/>
                <a:gdLst>
                  <a:gd name="T0" fmla="*/ 9 w 55"/>
                  <a:gd name="T1" fmla="*/ 45 h 55"/>
                  <a:gd name="T2" fmla="*/ 10 w 55"/>
                  <a:gd name="T3" fmla="*/ 10 h 55"/>
                  <a:gd name="T4" fmla="*/ 46 w 55"/>
                  <a:gd name="T5" fmla="*/ 11 h 55"/>
                  <a:gd name="T6" fmla="*/ 45 w 55"/>
                  <a:gd name="T7" fmla="*/ 46 h 55"/>
                  <a:gd name="T8" fmla="*/ 9 w 55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5"/>
                    </a:moveTo>
                    <a:cubicBezTo>
                      <a:pt x="0" y="35"/>
                      <a:pt x="0" y="19"/>
                      <a:pt x="10" y="10"/>
                    </a:cubicBezTo>
                    <a:cubicBezTo>
                      <a:pt x="20" y="0"/>
                      <a:pt x="36" y="1"/>
                      <a:pt x="46" y="11"/>
                    </a:cubicBezTo>
                    <a:cubicBezTo>
                      <a:pt x="55" y="21"/>
                      <a:pt x="55" y="36"/>
                      <a:pt x="45" y="46"/>
                    </a:cubicBezTo>
                    <a:cubicBezTo>
                      <a:pt x="35" y="55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605"/>
              <p:cNvSpPr>
                <a:spLocks/>
              </p:cNvSpPr>
              <p:nvPr/>
            </p:nvSpPr>
            <p:spPr bwMode="auto">
              <a:xfrm>
                <a:off x="1721" y="1904"/>
                <a:ext cx="44" cy="45"/>
              </a:xfrm>
              <a:custGeom>
                <a:avLst/>
                <a:gdLst>
                  <a:gd name="T0" fmla="*/ 9 w 55"/>
                  <a:gd name="T1" fmla="*/ 45 h 56"/>
                  <a:gd name="T2" fmla="*/ 10 w 55"/>
                  <a:gd name="T3" fmla="*/ 10 h 56"/>
                  <a:gd name="T4" fmla="*/ 46 w 55"/>
                  <a:gd name="T5" fmla="*/ 11 h 56"/>
                  <a:gd name="T6" fmla="*/ 45 w 55"/>
                  <a:gd name="T7" fmla="*/ 46 h 56"/>
                  <a:gd name="T8" fmla="*/ 9 w 55"/>
                  <a:gd name="T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6">
                    <a:moveTo>
                      <a:pt x="9" y="45"/>
                    </a:moveTo>
                    <a:cubicBezTo>
                      <a:pt x="0" y="35"/>
                      <a:pt x="0" y="19"/>
                      <a:pt x="10" y="10"/>
                    </a:cubicBezTo>
                    <a:cubicBezTo>
                      <a:pt x="20" y="0"/>
                      <a:pt x="36" y="1"/>
                      <a:pt x="46" y="11"/>
                    </a:cubicBezTo>
                    <a:cubicBezTo>
                      <a:pt x="55" y="21"/>
                      <a:pt x="55" y="37"/>
                      <a:pt x="45" y="46"/>
                    </a:cubicBezTo>
                    <a:cubicBezTo>
                      <a:pt x="35" y="56"/>
                      <a:pt x="19" y="55"/>
                      <a:pt x="9" y="4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606"/>
              <p:cNvSpPr>
                <a:spLocks/>
              </p:cNvSpPr>
              <p:nvPr/>
            </p:nvSpPr>
            <p:spPr bwMode="auto">
              <a:xfrm>
                <a:off x="1944" y="2245"/>
                <a:ext cx="44" cy="44"/>
              </a:xfrm>
              <a:custGeom>
                <a:avLst/>
                <a:gdLst>
                  <a:gd name="T0" fmla="*/ 9 w 55"/>
                  <a:gd name="T1" fmla="*/ 44 h 55"/>
                  <a:gd name="T2" fmla="*/ 10 w 55"/>
                  <a:gd name="T3" fmla="*/ 9 h 55"/>
                  <a:gd name="T4" fmla="*/ 46 w 55"/>
                  <a:gd name="T5" fmla="*/ 10 h 55"/>
                  <a:gd name="T6" fmla="*/ 45 w 55"/>
                  <a:gd name="T7" fmla="*/ 45 h 55"/>
                  <a:gd name="T8" fmla="*/ 9 w 55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9" y="44"/>
                    </a:moveTo>
                    <a:cubicBezTo>
                      <a:pt x="0" y="34"/>
                      <a:pt x="0" y="18"/>
                      <a:pt x="10" y="9"/>
                    </a:cubicBezTo>
                    <a:cubicBezTo>
                      <a:pt x="21" y="0"/>
                      <a:pt x="36" y="0"/>
                      <a:pt x="46" y="10"/>
                    </a:cubicBezTo>
                    <a:cubicBezTo>
                      <a:pt x="55" y="20"/>
                      <a:pt x="55" y="36"/>
                      <a:pt x="45" y="45"/>
                    </a:cubicBezTo>
                    <a:cubicBezTo>
                      <a:pt x="35" y="55"/>
                      <a:pt x="19" y="54"/>
                      <a:pt x="9" y="4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Freeform 608"/>
            <p:cNvSpPr>
              <a:spLocks/>
            </p:cNvSpPr>
            <p:nvPr/>
          </p:nvSpPr>
          <p:spPr bwMode="auto">
            <a:xfrm>
              <a:off x="3574310" y="3462153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5 w 55"/>
                <a:gd name="T5" fmla="*/ 10 h 55"/>
                <a:gd name="T6" fmla="*/ 44 w 55"/>
                <a:gd name="T7" fmla="*/ 46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9"/>
                    <a:pt x="10" y="9"/>
                  </a:cubicBezTo>
                  <a:cubicBezTo>
                    <a:pt x="20" y="0"/>
                    <a:pt x="36" y="0"/>
                    <a:pt x="45" y="10"/>
                  </a:cubicBezTo>
                  <a:cubicBezTo>
                    <a:pt x="55" y="20"/>
                    <a:pt x="54" y="36"/>
                    <a:pt x="44" y="46"/>
                  </a:cubicBezTo>
                  <a:cubicBezTo>
                    <a:pt x="34" y="55"/>
                    <a:pt x="18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09"/>
            <p:cNvSpPr>
              <a:spLocks/>
            </p:cNvSpPr>
            <p:nvPr/>
          </p:nvSpPr>
          <p:spPr bwMode="auto">
            <a:xfrm>
              <a:off x="3239400" y="3211533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0 w 55"/>
                <a:gd name="T3" fmla="*/ 10 h 55"/>
                <a:gd name="T4" fmla="*/ 46 w 55"/>
                <a:gd name="T5" fmla="*/ 11 h 55"/>
                <a:gd name="T6" fmla="*/ 45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1"/>
                    <a:pt x="46" y="11"/>
                  </a:cubicBezTo>
                  <a:cubicBezTo>
                    <a:pt x="55" y="21"/>
                    <a:pt x="55" y="37"/>
                    <a:pt x="45" y="46"/>
                  </a:cubicBezTo>
                  <a:cubicBezTo>
                    <a:pt x="35" y="55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10"/>
            <p:cNvSpPr>
              <a:spLocks/>
            </p:cNvSpPr>
            <p:nvPr/>
          </p:nvSpPr>
          <p:spPr bwMode="auto">
            <a:xfrm>
              <a:off x="3591167" y="3740870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5 w 55"/>
                <a:gd name="T5" fmla="*/ 10 h 55"/>
                <a:gd name="T6" fmla="*/ 44 w 55"/>
                <a:gd name="T7" fmla="*/ 45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9"/>
                    <a:pt x="10" y="9"/>
                  </a:cubicBezTo>
                  <a:cubicBezTo>
                    <a:pt x="20" y="0"/>
                    <a:pt x="36" y="0"/>
                    <a:pt x="45" y="10"/>
                  </a:cubicBezTo>
                  <a:cubicBezTo>
                    <a:pt x="55" y="20"/>
                    <a:pt x="54" y="36"/>
                    <a:pt x="44" y="45"/>
                  </a:cubicBezTo>
                  <a:cubicBezTo>
                    <a:pt x="34" y="55"/>
                    <a:pt x="18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11"/>
            <p:cNvSpPr>
              <a:spLocks/>
            </p:cNvSpPr>
            <p:nvPr/>
          </p:nvSpPr>
          <p:spPr bwMode="auto">
            <a:xfrm>
              <a:off x="3646236" y="3692544"/>
              <a:ext cx="50574" cy="50574"/>
            </a:xfrm>
            <a:custGeom>
              <a:avLst/>
              <a:gdLst>
                <a:gd name="T0" fmla="*/ 10 w 56"/>
                <a:gd name="T1" fmla="*/ 45 h 56"/>
                <a:gd name="T2" fmla="*/ 11 w 56"/>
                <a:gd name="T3" fmla="*/ 10 h 56"/>
                <a:gd name="T4" fmla="*/ 46 w 56"/>
                <a:gd name="T5" fmla="*/ 11 h 56"/>
                <a:gd name="T6" fmla="*/ 45 w 56"/>
                <a:gd name="T7" fmla="*/ 46 h 56"/>
                <a:gd name="T8" fmla="*/ 10 w 56"/>
                <a:gd name="T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0" y="45"/>
                  </a:moveTo>
                  <a:cubicBezTo>
                    <a:pt x="0" y="35"/>
                    <a:pt x="1" y="19"/>
                    <a:pt x="11" y="10"/>
                  </a:cubicBezTo>
                  <a:cubicBezTo>
                    <a:pt x="21" y="0"/>
                    <a:pt x="37" y="1"/>
                    <a:pt x="46" y="11"/>
                  </a:cubicBezTo>
                  <a:cubicBezTo>
                    <a:pt x="56" y="21"/>
                    <a:pt x="55" y="37"/>
                    <a:pt x="45" y="46"/>
                  </a:cubicBezTo>
                  <a:cubicBezTo>
                    <a:pt x="35" y="56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12"/>
            <p:cNvSpPr>
              <a:spLocks/>
            </p:cNvSpPr>
            <p:nvPr/>
          </p:nvSpPr>
          <p:spPr bwMode="auto">
            <a:xfrm>
              <a:off x="3692315" y="3815044"/>
              <a:ext cx="49450" cy="50574"/>
            </a:xfrm>
            <a:custGeom>
              <a:avLst/>
              <a:gdLst>
                <a:gd name="T0" fmla="*/ 10 w 55"/>
                <a:gd name="T1" fmla="*/ 45 h 55"/>
                <a:gd name="T2" fmla="*/ 11 w 55"/>
                <a:gd name="T3" fmla="*/ 9 h 55"/>
                <a:gd name="T4" fmla="*/ 46 w 55"/>
                <a:gd name="T5" fmla="*/ 11 h 55"/>
                <a:gd name="T6" fmla="*/ 45 w 55"/>
                <a:gd name="T7" fmla="*/ 46 h 55"/>
                <a:gd name="T8" fmla="*/ 10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5"/>
                  </a:moveTo>
                  <a:cubicBezTo>
                    <a:pt x="0" y="35"/>
                    <a:pt x="1" y="19"/>
                    <a:pt x="11" y="9"/>
                  </a:cubicBezTo>
                  <a:cubicBezTo>
                    <a:pt x="21" y="0"/>
                    <a:pt x="36" y="1"/>
                    <a:pt x="46" y="11"/>
                  </a:cubicBezTo>
                  <a:cubicBezTo>
                    <a:pt x="55" y="21"/>
                    <a:pt x="55" y="36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13"/>
            <p:cNvSpPr>
              <a:spLocks/>
            </p:cNvSpPr>
            <p:nvPr/>
          </p:nvSpPr>
          <p:spPr bwMode="auto">
            <a:xfrm>
              <a:off x="3753003" y="3855503"/>
              <a:ext cx="49450" cy="50574"/>
            </a:xfrm>
            <a:custGeom>
              <a:avLst/>
              <a:gdLst>
                <a:gd name="T0" fmla="*/ 9 w 55"/>
                <a:gd name="T1" fmla="*/ 45 h 56"/>
                <a:gd name="T2" fmla="*/ 10 w 55"/>
                <a:gd name="T3" fmla="*/ 10 h 56"/>
                <a:gd name="T4" fmla="*/ 46 w 55"/>
                <a:gd name="T5" fmla="*/ 11 h 56"/>
                <a:gd name="T6" fmla="*/ 44 w 55"/>
                <a:gd name="T7" fmla="*/ 46 h 56"/>
                <a:gd name="T8" fmla="*/ 9 w 55"/>
                <a:gd name="T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1"/>
                    <a:pt x="46" y="11"/>
                  </a:cubicBezTo>
                  <a:cubicBezTo>
                    <a:pt x="55" y="21"/>
                    <a:pt x="54" y="37"/>
                    <a:pt x="44" y="46"/>
                  </a:cubicBezTo>
                  <a:cubicBezTo>
                    <a:pt x="34" y="56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14"/>
            <p:cNvSpPr>
              <a:spLocks/>
            </p:cNvSpPr>
            <p:nvPr/>
          </p:nvSpPr>
          <p:spPr bwMode="auto">
            <a:xfrm>
              <a:off x="4427318" y="3057564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6 w 55"/>
                <a:gd name="T5" fmla="*/ 10 h 55"/>
                <a:gd name="T6" fmla="*/ 44 w 55"/>
                <a:gd name="T7" fmla="*/ 45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8"/>
                    <a:pt x="10" y="9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55" y="20"/>
                    <a:pt x="55" y="36"/>
                    <a:pt x="44" y="45"/>
                  </a:cubicBezTo>
                  <a:cubicBezTo>
                    <a:pt x="34" y="55"/>
                    <a:pt x="19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15"/>
            <p:cNvSpPr>
              <a:spLocks/>
            </p:cNvSpPr>
            <p:nvPr/>
          </p:nvSpPr>
          <p:spPr bwMode="auto">
            <a:xfrm>
              <a:off x="4809429" y="2995752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0 w 55"/>
                <a:gd name="T3" fmla="*/ 10 h 55"/>
                <a:gd name="T4" fmla="*/ 46 w 55"/>
                <a:gd name="T5" fmla="*/ 11 h 55"/>
                <a:gd name="T6" fmla="*/ 44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1"/>
                    <a:pt x="46" y="11"/>
                  </a:cubicBezTo>
                  <a:cubicBezTo>
                    <a:pt x="55" y="21"/>
                    <a:pt x="55" y="36"/>
                    <a:pt x="44" y="46"/>
                  </a:cubicBezTo>
                  <a:cubicBezTo>
                    <a:pt x="34" y="55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16"/>
            <p:cNvSpPr>
              <a:spLocks/>
            </p:cNvSpPr>
            <p:nvPr/>
          </p:nvSpPr>
          <p:spPr bwMode="auto">
            <a:xfrm>
              <a:off x="5245486" y="2950798"/>
              <a:ext cx="49450" cy="49450"/>
            </a:xfrm>
            <a:custGeom>
              <a:avLst/>
              <a:gdLst>
                <a:gd name="T0" fmla="*/ 10 w 55"/>
                <a:gd name="T1" fmla="*/ 44 h 55"/>
                <a:gd name="T2" fmla="*/ 11 w 55"/>
                <a:gd name="T3" fmla="*/ 9 h 55"/>
                <a:gd name="T4" fmla="*/ 46 w 55"/>
                <a:gd name="T5" fmla="*/ 10 h 55"/>
                <a:gd name="T6" fmla="*/ 45 w 55"/>
                <a:gd name="T7" fmla="*/ 45 h 55"/>
                <a:gd name="T8" fmla="*/ 10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4"/>
                  </a:moveTo>
                  <a:cubicBezTo>
                    <a:pt x="0" y="34"/>
                    <a:pt x="1" y="18"/>
                    <a:pt x="11" y="9"/>
                  </a:cubicBezTo>
                  <a:cubicBezTo>
                    <a:pt x="21" y="0"/>
                    <a:pt x="37" y="0"/>
                    <a:pt x="46" y="10"/>
                  </a:cubicBezTo>
                  <a:cubicBezTo>
                    <a:pt x="55" y="20"/>
                    <a:pt x="55" y="36"/>
                    <a:pt x="45" y="45"/>
                  </a:cubicBezTo>
                  <a:cubicBezTo>
                    <a:pt x="35" y="55"/>
                    <a:pt x="19" y="54"/>
                    <a:pt x="10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17"/>
            <p:cNvSpPr>
              <a:spLocks/>
            </p:cNvSpPr>
            <p:nvPr/>
          </p:nvSpPr>
          <p:spPr bwMode="auto">
            <a:xfrm>
              <a:off x="5099385" y="3247496"/>
              <a:ext cx="49450" cy="49450"/>
            </a:xfrm>
            <a:custGeom>
              <a:avLst/>
              <a:gdLst>
                <a:gd name="T0" fmla="*/ 10 w 55"/>
                <a:gd name="T1" fmla="*/ 44 h 55"/>
                <a:gd name="T2" fmla="*/ 11 w 55"/>
                <a:gd name="T3" fmla="*/ 9 h 55"/>
                <a:gd name="T4" fmla="*/ 46 w 55"/>
                <a:gd name="T5" fmla="*/ 10 h 55"/>
                <a:gd name="T6" fmla="*/ 45 w 55"/>
                <a:gd name="T7" fmla="*/ 45 h 55"/>
                <a:gd name="T8" fmla="*/ 10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4"/>
                  </a:moveTo>
                  <a:cubicBezTo>
                    <a:pt x="0" y="34"/>
                    <a:pt x="1" y="18"/>
                    <a:pt x="11" y="9"/>
                  </a:cubicBezTo>
                  <a:cubicBezTo>
                    <a:pt x="21" y="0"/>
                    <a:pt x="37" y="0"/>
                    <a:pt x="46" y="10"/>
                  </a:cubicBezTo>
                  <a:cubicBezTo>
                    <a:pt x="55" y="20"/>
                    <a:pt x="55" y="36"/>
                    <a:pt x="45" y="45"/>
                  </a:cubicBezTo>
                  <a:cubicBezTo>
                    <a:pt x="35" y="55"/>
                    <a:pt x="19" y="54"/>
                    <a:pt x="10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18"/>
            <p:cNvSpPr>
              <a:spLocks/>
            </p:cNvSpPr>
            <p:nvPr/>
          </p:nvSpPr>
          <p:spPr bwMode="auto">
            <a:xfrm>
              <a:off x="5737736" y="2905844"/>
              <a:ext cx="49450" cy="50574"/>
            </a:xfrm>
            <a:custGeom>
              <a:avLst/>
              <a:gdLst>
                <a:gd name="T0" fmla="*/ 10 w 55"/>
                <a:gd name="T1" fmla="*/ 45 h 56"/>
                <a:gd name="T2" fmla="*/ 11 w 55"/>
                <a:gd name="T3" fmla="*/ 10 h 56"/>
                <a:gd name="T4" fmla="*/ 46 w 55"/>
                <a:gd name="T5" fmla="*/ 11 h 56"/>
                <a:gd name="T6" fmla="*/ 45 w 55"/>
                <a:gd name="T7" fmla="*/ 46 h 56"/>
                <a:gd name="T8" fmla="*/ 10 w 55"/>
                <a:gd name="T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10" y="45"/>
                  </a:moveTo>
                  <a:cubicBezTo>
                    <a:pt x="0" y="35"/>
                    <a:pt x="1" y="19"/>
                    <a:pt x="11" y="10"/>
                  </a:cubicBezTo>
                  <a:cubicBezTo>
                    <a:pt x="21" y="0"/>
                    <a:pt x="37" y="1"/>
                    <a:pt x="46" y="11"/>
                  </a:cubicBezTo>
                  <a:cubicBezTo>
                    <a:pt x="55" y="21"/>
                    <a:pt x="55" y="37"/>
                    <a:pt x="45" y="46"/>
                  </a:cubicBezTo>
                  <a:cubicBezTo>
                    <a:pt x="35" y="56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19"/>
            <p:cNvSpPr>
              <a:spLocks/>
            </p:cNvSpPr>
            <p:nvPr/>
          </p:nvSpPr>
          <p:spPr bwMode="auto">
            <a:xfrm>
              <a:off x="5648951" y="2811440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6 w 55"/>
                <a:gd name="T5" fmla="*/ 10 h 55"/>
                <a:gd name="T6" fmla="*/ 45 w 55"/>
                <a:gd name="T7" fmla="*/ 45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8"/>
                    <a:pt x="10" y="9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55" y="20"/>
                    <a:pt x="55" y="36"/>
                    <a:pt x="45" y="45"/>
                  </a:cubicBezTo>
                  <a:cubicBezTo>
                    <a:pt x="35" y="55"/>
                    <a:pt x="19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20"/>
            <p:cNvSpPr>
              <a:spLocks/>
            </p:cNvSpPr>
            <p:nvPr/>
          </p:nvSpPr>
          <p:spPr bwMode="auto">
            <a:xfrm>
              <a:off x="5527574" y="2738389"/>
              <a:ext cx="49450" cy="50574"/>
            </a:xfrm>
            <a:custGeom>
              <a:avLst/>
              <a:gdLst>
                <a:gd name="T0" fmla="*/ 10 w 55"/>
                <a:gd name="T1" fmla="*/ 44 h 55"/>
                <a:gd name="T2" fmla="*/ 11 w 55"/>
                <a:gd name="T3" fmla="*/ 9 h 55"/>
                <a:gd name="T4" fmla="*/ 46 w 55"/>
                <a:gd name="T5" fmla="*/ 10 h 55"/>
                <a:gd name="T6" fmla="*/ 45 w 55"/>
                <a:gd name="T7" fmla="*/ 45 h 55"/>
                <a:gd name="T8" fmla="*/ 10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4"/>
                  </a:moveTo>
                  <a:cubicBezTo>
                    <a:pt x="0" y="34"/>
                    <a:pt x="1" y="19"/>
                    <a:pt x="11" y="9"/>
                  </a:cubicBezTo>
                  <a:cubicBezTo>
                    <a:pt x="21" y="0"/>
                    <a:pt x="37" y="0"/>
                    <a:pt x="46" y="10"/>
                  </a:cubicBezTo>
                  <a:cubicBezTo>
                    <a:pt x="55" y="20"/>
                    <a:pt x="55" y="36"/>
                    <a:pt x="45" y="45"/>
                  </a:cubicBezTo>
                  <a:cubicBezTo>
                    <a:pt x="35" y="55"/>
                    <a:pt x="19" y="54"/>
                    <a:pt x="10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21"/>
            <p:cNvSpPr>
              <a:spLocks/>
            </p:cNvSpPr>
            <p:nvPr/>
          </p:nvSpPr>
          <p:spPr bwMode="auto">
            <a:xfrm>
              <a:off x="5038696" y="2547333"/>
              <a:ext cx="49450" cy="50574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6 w 55"/>
                <a:gd name="T5" fmla="*/ 10 h 55"/>
                <a:gd name="T6" fmla="*/ 44 w 55"/>
                <a:gd name="T7" fmla="*/ 46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9"/>
                    <a:pt x="10" y="9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55" y="20"/>
                    <a:pt x="54" y="36"/>
                    <a:pt x="44" y="46"/>
                  </a:cubicBezTo>
                  <a:cubicBezTo>
                    <a:pt x="34" y="55"/>
                    <a:pt x="19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2"/>
            <p:cNvSpPr>
              <a:spLocks/>
            </p:cNvSpPr>
            <p:nvPr/>
          </p:nvSpPr>
          <p:spPr bwMode="auto">
            <a:xfrm>
              <a:off x="4753236" y="2630499"/>
              <a:ext cx="49450" cy="49450"/>
            </a:xfrm>
            <a:custGeom>
              <a:avLst/>
              <a:gdLst>
                <a:gd name="T0" fmla="*/ 10 w 55"/>
                <a:gd name="T1" fmla="*/ 44 h 55"/>
                <a:gd name="T2" fmla="*/ 11 w 55"/>
                <a:gd name="T3" fmla="*/ 9 h 55"/>
                <a:gd name="T4" fmla="*/ 46 w 55"/>
                <a:gd name="T5" fmla="*/ 10 h 55"/>
                <a:gd name="T6" fmla="*/ 45 w 55"/>
                <a:gd name="T7" fmla="*/ 46 h 55"/>
                <a:gd name="T8" fmla="*/ 10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4"/>
                  </a:moveTo>
                  <a:cubicBezTo>
                    <a:pt x="0" y="34"/>
                    <a:pt x="1" y="19"/>
                    <a:pt x="11" y="9"/>
                  </a:cubicBezTo>
                  <a:cubicBezTo>
                    <a:pt x="21" y="0"/>
                    <a:pt x="36" y="0"/>
                    <a:pt x="46" y="10"/>
                  </a:cubicBezTo>
                  <a:cubicBezTo>
                    <a:pt x="55" y="20"/>
                    <a:pt x="55" y="36"/>
                    <a:pt x="45" y="46"/>
                  </a:cubicBezTo>
                  <a:cubicBezTo>
                    <a:pt x="35" y="55"/>
                    <a:pt x="19" y="54"/>
                    <a:pt x="10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23"/>
            <p:cNvSpPr>
              <a:spLocks/>
            </p:cNvSpPr>
            <p:nvPr/>
          </p:nvSpPr>
          <p:spPr bwMode="auto">
            <a:xfrm>
              <a:off x="4773466" y="1975290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0 w 55"/>
                <a:gd name="T3" fmla="*/ 9 h 55"/>
                <a:gd name="T4" fmla="*/ 46 w 55"/>
                <a:gd name="T5" fmla="*/ 10 h 55"/>
                <a:gd name="T6" fmla="*/ 44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0" y="19"/>
                    <a:pt x="10" y="9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55" y="20"/>
                    <a:pt x="55" y="36"/>
                    <a:pt x="44" y="46"/>
                  </a:cubicBezTo>
                  <a:cubicBezTo>
                    <a:pt x="34" y="55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24"/>
            <p:cNvSpPr>
              <a:spLocks/>
            </p:cNvSpPr>
            <p:nvPr/>
          </p:nvSpPr>
          <p:spPr bwMode="auto">
            <a:xfrm>
              <a:off x="5099385" y="1667353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0 w 55"/>
                <a:gd name="T3" fmla="*/ 9 h 55"/>
                <a:gd name="T4" fmla="*/ 46 w 55"/>
                <a:gd name="T5" fmla="*/ 10 h 55"/>
                <a:gd name="T6" fmla="*/ 45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0" y="19"/>
                    <a:pt x="10" y="9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55" y="20"/>
                    <a:pt x="55" y="36"/>
                    <a:pt x="45" y="46"/>
                  </a:cubicBezTo>
                  <a:cubicBezTo>
                    <a:pt x="35" y="55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25"/>
            <p:cNvSpPr>
              <a:spLocks/>
            </p:cNvSpPr>
            <p:nvPr/>
          </p:nvSpPr>
          <p:spPr bwMode="auto">
            <a:xfrm>
              <a:off x="4886975" y="1362787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6 w 55"/>
                <a:gd name="T5" fmla="*/ 10 h 55"/>
                <a:gd name="T6" fmla="*/ 45 w 55"/>
                <a:gd name="T7" fmla="*/ 45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8"/>
                    <a:pt x="10" y="9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55" y="20"/>
                    <a:pt x="55" y="36"/>
                    <a:pt x="45" y="45"/>
                  </a:cubicBezTo>
                  <a:cubicBezTo>
                    <a:pt x="34" y="55"/>
                    <a:pt x="19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26"/>
            <p:cNvSpPr>
              <a:spLocks/>
            </p:cNvSpPr>
            <p:nvPr/>
          </p:nvSpPr>
          <p:spPr bwMode="auto">
            <a:xfrm>
              <a:off x="5348881" y="881776"/>
              <a:ext cx="49450" cy="49450"/>
            </a:xfrm>
            <a:custGeom>
              <a:avLst/>
              <a:gdLst>
                <a:gd name="T0" fmla="*/ 10 w 55"/>
                <a:gd name="T1" fmla="*/ 45 h 55"/>
                <a:gd name="T2" fmla="*/ 11 w 55"/>
                <a:gd name="T3" fmla="*/ 9 h 55"/>
                <a:gd name="T4" fmla="*/ 46 w 55"/>
                <a:gd name="T5" fmla="*/ 10 h 55"/>
                <a:gd name="T6" fmla="*/ 45 w 55"/>
                <a:gd name="T7" fmla="*/ 46 h 55"/>
                <a:gd name="T8" fmla="*/ 10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5"/>
                  </a:moveTo>
                  <a:cubicBezTo>
                    <a:pt x="0" y="35"/>
                    <a:pt x="1" y="19"/>
                    <a:pt x="11" y="9"/>
                  </a:cubicBezTo>
                  <a:cubicBezTo>
                    <a:pt x="21" y="0"/>
                    <a:pt x="37" y="0"/>
                    <a:pt x="46" y="10"/>
                  </a:cubicBezTo>
                  <a:cubicBezTo>
                    <a:pt x="55" y="20"/>
                    <a:pt x="55" y="36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27"/>
            <p:cNvSpPr>
              <a:spLocks/>
            </p:cNvSpPr>
            <p:nvPr/>
          </p:nvSpPr>
          <p:spPr bwMode="auto">
            <a:xfrm>
              <a:off x="4668947" y="1774119"/>
              <a:ext cx="50574" cy="49450"/>
            </a:xfrm>
            <a:custGeom>
              <a:avLst/>
              <a:gdLst>
                <a:gd name="T0" fmla="*/ 10 w 56"/>
                <a:gd name="T1" fmla="*/ 44 h 55"/>
                <a:gd name="T2" fmla="*/ 11 w 56"/>
                <a:gd name="T3" fmla="*/ 9 h 55"/>
                <a:gd name="T4" fmla="*/ 46 w 56"/>
                <a:gd name="T5" fmla="*/ 10 h 55"/>
                <a:gd name="T6" fmla="*/ 45 w 56"/>
                <a:gd name="T7" fmla="*/ 45 h 55"/>
                <a:gd name="T8" fmla="*/ 10 w 56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10" y="44"/>
                  </a:moveTo>
                  <a:cubicBezTo>
                    <a:pt x="0" y="34"/>
                    <a:pt x="1" y="18"/>
                    <a:pt x="11" y="9"/>
                  </a:cubicBezTo>
                  <a:cubicBezTo>
                    <a:pt x="21" y="0"/>
                    <a:pt x="37" y="0"/>
                    <a:pt x="46" y="10"/>
                  </a:cubicBezTo>
                  <a:cubicBezTo>
                    <a:pt x="56" y="20"/>
                    <a:pt x="55" y="36"/>
                    <a:pt x="45" y="45"/>
                  </a:cubicBezTo>
                  <a:cubicBezTo>
                    <a:pt x="35" y="55"/>
                    <a:pt x="19" y="54"/>
                    <a:pt x="10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28"/>
            <p:cNvSpPr>
              <a:spLocks/>
            </p:cNvSpPr>
            <p:nvPr/>
          </p:nvSpPr>
          <p:spPr bwMode="auto">
            <a:xfrm>
              <a:off x="4413831" y="1987652"/>
              <a:ext cx="49450" cy="49450"/>
            </a:xfrm>
            <a:custGeom>
              <a:avLst/>
              <a:gdLst>
                <a:gd name="T0" fmla="*/ 10 w 55"/>
                <a:gd name="T1" fmla="*/ 45 h 55"/>
                <a:gd name="T2" fmla="*/ 11 w 55"/>
                <a:gd name="T3" fmla="*/ 9 h 55"/>
                <a:gd name="T4" fmla="*/ 46 w 55"/>
                <a:gd name="T5" fmla="*/ 11 h 55"/>
                <a:gd name="T6" fmla="*/ 45 w 55"/>
                <a:gd name="T7" fmla="*/ 46 h 55"/>
                <a:gd name="T8" fmla="*/ 10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5"/>
                  </a:moveTo>
                  <a:cubicBezTo>
                    <a:pt x="0" y="35"/>
                    <a:pt x="1" y="19"/>
                    <a:pt x="11" y="9"/>
                  </a:cubicBezTo>
                  <a:cubicBezTo>
                    <a:pt x="21" y="0"/>
                    <a:pt x="37" y="1"/>
                    <a:pt x="46" y="11"/>
                  </a:cubicBezTo>
                  <a:cubicBezTo>
                    <a:pt x="55" y="21"/>
                    <a:pt x="55" y="36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29"/>
            <p:cNvSpPr>
              <a:spLocks/>
            </p:cNvSpPr>
            <p:nvPr/>
          </p:nvSpPr>
          <p:spPr bwMode="auto">
            <a:xfrm>
              <a:off x="5175807" y="1974166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1 w 55"/>
                <a:gd name="T3" fmla="*/ 9 h 55"/>
                <a:gd name="T4" fmla="*/ 46 w 55"/>
                <a:gd name="T5" fmla="*/ 11 h 55"/>
                <a:gd name="T6" fmla="*/ 45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1" y="19"/>
                    <a:pt x="11" y="9"/>
                  </a:cubicBezTo>
                  <a:cubicBezTo>
                    <a:pt x="21" y="0"/>
                    <a:pt x="36" y="1"/>
                    <a:pt x="46" y="11"/>
                  </a:cubicBezTo>
                  <a:cubicBezTo>
                    <a:pt x="55" y="21"/>
                    <a:pt x="55" y="36"/>
                    <a:pt x="45" y="46"/>
                  </a:cubicBezTo>
                  <a:cubicBezTo>
                    <a:pt x="35" y="55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30"/>
            <p:cNvSpPr>
              <a:spLocks/>
            </p:cNvSpPr>
            <p:nvPr/>
          </p:nvSpPr>
          <p:spPr bwMode="auto">
            <a:xfrm>
              <a:off x="5581520" y="2103409"/>
              <a:ext cx="49450" cy="49450"/>
            </a:xfrm>
            <a:custGeom>
              <a:avLst/>
              <a:gdLst>
                <a:gd name="T0" fmla="*/ 10 w 55"/>
                <a:gd name="T1" fmla="*/ 45 h 55"/>
                <a:gd name="T2" fmla="*/ 11 w 55"/>
                <a:gd name="T3" fmla="*/ 9 h 55"/>
                <a:gd name="T4" fmla="*/ 46 w 55"/>
                <a:gd name="T5" fmla="*/ 10 h 55"/>
                <a:gd name="T6" fmla="*/ 45 w 55"/>
                <a:gd name="T7" fmla="*/ 46 h 55"/>
                <a:gd name="T8" fmla="*/ 10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5"/>
                  </a:moveTo>
                  <a:cubicBezTo>
                    <a:pt x="0" y="35"/>
                    <a:pt x="1" y="19"/>
                    <a:pt x="11" y="9"/>
                  </a:cubicBezTo>
                  <a:cubicBezTo>
                    <a:pt x="21" y="0"/>
                    <a:pt x="36" y="0"/>
                    <a:pt x="46" y="10"/>
                  </a:cubicBezTo>
                  <a:cubicBezTo>
                    <a:pt x="55" y="21"/>
                    <a:pt x="55" y="36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31"/>
            <p:cNvSpPr>
              <a:spLocks/>
            </p:cNvSpPr>
            <p:nvPr/>
          </p:nvSpPr>
          <p:spPr bwMode="auto">
            <a:xfrm>
              <a:off x="5682667" y="2055083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0 w 55"/>
                <a:gd name="T3" fmla="*/ 9 h 55"/>
                <a:gd name="T4" fmla="*/ 45 w 55"/>
                <a:gd name="T5" fmla="*/ 10 h 55"/>
                <a:gd name="T6" fmla="*/ 44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4"/>
                    <a:pt x="0" y="19"/>
                    <a:pt x="10" y="9"/>
                  </a:cubicBezTo>
                  <a:cubicBezTo>
                    <a:pt x="20" y="0"/>
                    <a:pt x="36" y="0"/>
                    <a:pt x="45" y="10"/>
                  </a:cubicBezTo>
                  <a:cubicBezTo>
                    <a:pt x="55" y="20"/>
                    <a:pt x="54" y="36"/>
                    <a:pt x="44" y="46"/>
                  </a:cubicBezTo>
                  <a:cubicBezTo>
                    <a:pt x="34" y="55"/>
                    <a:pt x="18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32"/>
            <p:cNvSpPr>
              <a:spLocks/>
            </p:cNvSpPr>
            <p:nvPr/>
          </p:nvSpPr>
          <p:spPr bwMode="auto">
            <a:xfrm>
              <a:off x="5342138" y="1690954"/>
              <a:ext cx="49450" cy="50574"/>
            </a:xfrm>
            <a:custGeom>
              <a:avLst/>
              <a:gdLst>
                <a:gd name="T0" fmla="*/ 9 w 55"/>
                <a:gd name="T1" fmla="*/ 45 h 56"/>
                <a:gd name="T2" fmla="*/ 10 w 55"/>
                <a:gd name="T3" fmla="*/ 10 h 56"/>
                <a:gd name="T4" fmla="*/ 46 w 55"/>
                <a:gd name="T5" fmla="*/ 11 h 56"/>
                <a:gd name="T6" fmla="*/ 45 w 55"/>
                <a:gd name="T7" fmla="*/ 46 h 56"/>
                <a:gd name="T8" fmla="*/ 9 w 55"/>
                <a:gd name="T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1"/>
                    <a:pt x="46" y="11"/>
                  </a:cubicBezTo>
                  <a:cubicBezTo>
                    <a:pt x="55" y="21"/>
                    <a:pt x="55" y="37"/>
                    <a:pt x="45" y="46"/>
                  </a:cubicBezTo>
                  <a:cubicBezTo>
                    <a:pt x="35" y="56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33"/>
            <p:cNvSpPr>
              <a:spLocks/>
            </p:cNvSpPr>
            <p:nvPr/>
          </p:nvSpPr>
          <p:spPr bwMode="auto">
            <a:xfrm>
              <a:off x="5552299" y="1421228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0 w 55"/>
                <a:gd name="T3" fmla="*/ 10 h 55"/>
                <a:gd name="T4" fmla="*/ 45 w 55"/>
                <a:gd name="T5" fmla="*/ 11 h 55"/>
                <a:gd name="T6" fmla="*/ 44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1"/>
                    <a:pt x="45" y="11"/>
                  </a:cubicBezTo>
                  <a:cubicBezTo>
                    <a:pt x="55" y="21"/>
                    <a:pt x="54" y="36"/>
                    <a:pt x="44" y="46"/>
                  </a:cubicBezTo>
                  <a:cubicBezTo>
                    <a:pt x="34" y="55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34"/>
            <p:cNvSpPr>
              <a:spLocks/>
            </p:cNvSpPr>
            <p:nvPr/>
          </p:nvSpPr>
          <p:spPr bwMode="auto">
            <a:xfrm>
              <a:off x="5774823" y="1469554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1 w 55"/>
                <a:gd name="T3" fmla="*/ 9 h 55"/>
                <a:gd name="T4" fmla="*/ 46 w 55"/>
                <a:gd name="T5" fmla="*/ 11 h 55"/>
                <a:gd name="T6" fmla="*/ 45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1" y="19"/>
                    <a:pt x="11" y="9"/>
                  </a:cubicBezTo>
                  <a:cubicBezTo>
                    <a:pt x="21" y="0"/>
                    <a:pt x="36" y="1"/>
                    <a:pt x="46" y="11"/>
                  </a:cubicBezTo>
                  <a:cubicBezTo>
                    <a:pt x="55" y="21"/>
                    <a:pt x="55" y="36"/>
                    <a:pt x="45" y="46"/>
                  </a:cubicBezTo>
                  <a:cubicBezTo>
                    <a:pt x="35" y="55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35"/>
            <p:cNvSpPr>
              <a:spLocks/>
            </p:cNvSpPr>
            <p:nvPr/>
          </p:nvSpPr>
          <p:spPr bwMode="auto">
            <a:xfrm>
              <a:off x="5828768" y="1170608"/>
              <a:ext cx="49450" cy="50574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5 w 55"/>
                <a:gd name="T5" fmla="*/ 10 h 55"/>
                <a:gd name="T6" fmla="*/ 44 w 55"/>
                <a:gd name="T7" fmla="*/ 45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9"/>
                    <a:pt x="10" y="9"/>
                  </a:cubicBezTo>
                  <a:cubicBezTo>
                    <a:pt x="20" y="0"/>
                    <a:pt x="36" y="0"/>
                    <a:pt x="45" y="10"/>
                  </a:cubicBezTo>
                  <a:cubicBezTo>
                    <a:pt x="55" y="20"/>
                    <a:pt x="54" y="36"/>
                    <a:pt x="44" y="45"/>
                  </a:cubicBezTo>
                  <a:cubicBezTo>
                    <a:pt x="34" y="55"/>
                    <a:pt x="18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36"/>
            <p:cNvSpPr>
              <a:spLocks/>
            </p:cNvSpPr>
            <p:nvPr/>
          </p:nvSpPr>
          <p:spPr bwMode="auto">
            <a:xfrm>
              <a:off x="5714135" y="984047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6 w 55"/>
                <a:gd name="T5" fmla="*/ 10 h 55"/>
                <a:gd name="T6" fmla="*/ 45 w 55"/>
                <a:gd name="T7" fmla="*/ 45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8"/>
                    <a:pt x="10" y="9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55" y="20"/>
                    <a:pt x="55" y="36"/>
                    <a:pt x="45" y="45"/>
                  </a:cubicBezTo>
                  <a:cubicBezTo>
                    <a:pt x="35" y="55"/>
                    <a:pt x="19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37"/>
            <p:cNvSpPr>
              <a:spLocks/>
            </p:cNvSpPr>
            <p:nvPr/>
          </p:nvSpPr>
          <p:spPr bwMode="auto">
            <a:xfrm>
              <a:off x="5614111" y="1222305"/>
              <a:ext cx="49450" cy="50574"/>
            </a:xfrm>
            <a:custGeom>
              <a:avLst/>
              <a:gdLst>
                <a:gd name="T0" fmla="*/ 9 w 55"/>
                <a:gd name="T1" fmla="*/ 45 h 56"/>
                <a:gd name="T2" fmla="*/ 10 w 55"/>
                <a:gd name="T3" fmla="*/ 10 h 56"/>
                <a:gd name="T4" fmla="*/ 45 w 55"/>
                <a:gd name="T5" fmla="*/ 11 h 56"/>
                <a:gd name="T6" fmla="*/ 44 w 55"/>
                <a:gd name="T7" fmla="*/ 46 h 56"/>
                <a:gd name="T8" fmla="*/ 9 w 55"/>
                <a:gd name="T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1"/>
                    <a:pt x="45" y="11"/>
                  </a:cubicBezTo>
                  <a:cubicBezTo>
                    <a:pt x="55" y="21"/>
                    <a:pt x="54" y="37"/>
                    <a:pt x="44" y="46"/>
                  </a:cubicBezTo>
                  <a:cubicBezTo>
                    <a:pt x="34" y="56"/>
                    <a:pt x="18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38"/>
            <p:cNvSpPr>
              <a:spLocks/>
            </p:cNvSpPr>
            <p:nvPr/>
          </p:nvSpPr>
          <p:spPr bwMode="auto">
            <a:xfrm>
              <a:off x="5792805" y="761523"/>
              <a:ext cx="49450" cy="50574"/>
            </a:xfrm>
            <a:custGeom>
              <a:avLst/>
              <a:gdLst>
                <a:gd name="T0" fmla="*/ 9 w 55"/>
                <a:gd name="T1" fmla="*/ 45 h 55"/>
                <a:gd name="T2" fmla="*/ 10 w 55"/>
                <a:gd name="T3" fmla="*/ 10 h 55"/>
                <a:gd name="T4" fmla="*/ 45 w 55"/>
                <a:gd name="T5" fmla="*/ 11 h 55"/>
                <a:gd name="T6" fmla="*/ 44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1"/>
                    <a:pt x="45" y="11"/>
                  </a:cubicBezTo>
                  <a:cubicBezTo>
                    <a:pt x="55" y="21"/>
                    <a:pt x="54" y="37"/>
                    <a:pt x="44" y="46"/>
                  </a:cubicBezTo>
                  <a:cubicBezTo>
                    <a:pt x="34" y="55"/>
                    <a:pt x="18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39"/>
            <p:cNvSpPr>
              <a:spLocks/>
            </p:cNvSpPr>
            <p:nvPr/>
          </p:nvSpPr>
          <p:spPr bwMode="auto">
            <a:xfrm>
              <a:off x="5936659" y="552486"/>
              <a:ext cx="49450" cy="50574"/>
            </a:xfrm>
            <a:custGeom>
              <a:avLst/>
              <a:gdLst>
                <a:gd name="T0" fmla="*/ 10 w 55"/>
                <a:gd name="T1" fmla="*/ 45 h 56"/>
                <a:gd name="T2" fmla="*/ 11 w 55"/>
                <a:gd name="T3" fmla="*/ 10 h 56"/>
                <a:gd name="T4" fmla="*/ 46 w 55"/>
                <a:gd name="T5" fmla="*/ 11 h 56"/>
                <a:gd name="T6" fmla="*/ 45 w 55"/>
                <a:gd name="T7" fmla="*/ 46 h 56"/>
                <a:gd name="T8" fmla="*/ 10 w 55"/>
                <a:gd name="T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10" y="45"/>
                  </a:moveTo>
                  <a:cubicBezTo>
                    <a:pt x="0" y="35"/>
                    <a:pt x="1" y="19"/>
                    <a:pt x="11" y="10"/>
                  </a:cubicBezTo>
                  <a:cubicBezTo>
                    <a:pt x="21" y="0"/>
                    <a:pt x="37" y="1"/>
                    <a:pt x="46" y="11"/>
                  </a:cubicBezTo>
                  <a:cubicBezTo>
                    <a:pt x="55" y="21"/>
                    <a:pt x="55" y="37"/>
                    <a:pt x="45" y="46"/>
                  </a:cubicBezTo>
                  <a:cubicBezTo>
                    <a:pt x="35" y="56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40"/>
            <p:cNvSpPr>
              <a:spLocks/>
            </p:cNvSpPr>
            <p:nvPr/>
          </p:nvSpPr>
          <p:spPr bwMode="auto">
            <a:xfrm>
              <a:off x="6218747" y="935721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5 w 55"/>
                <a:gd name="T5" fmla="*/ 10 h 55"/>
                <a:gd name="T6" fmla="*/ 44 w 55"/>
                <a:gd name="T7" fmla="*/ 45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8"/>
                    <a:pt x="10" y="9"/>
                  </a:cubicBezTo>
                  <a:cubicBezTo>
                    <a:pt x="20" y="0"/>
                    <a:pt x="36" y="0"/>
                    <a:pt x="45" y="10"/>
                  </a:cubicBezTo>
                  <a:cubicBezTo>
                    <a:pt x="55" y="20"/>
                    <a:pt x="54" y="36"/>
                    <a:pt x="44" y="45"/>
                  </a:cubicBezTo>
                  <a:cubicBezTo>
                    <a:pt x="34" y="55"/>
                    <a:pt x="18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641"/>
            <p:cNvSpPr>
              <a:spLocks/>
            </p:cNvSpPr>
            <p:nvPr/>
          </p:nvSpPr>
          <p:spPr bwMode="auto">
            <a:xfrm>
              <a:off x="6489597" y="862671"/>
              <a:ext cx="49450" cy="49450"/>
            </a:xfrm>
            <a:custGeom>
              <a:avLst/>
              <a:gdLst>
                <a:gd name="T0" fmla="*/ 10 w 55"/>
                <a:gd name="T1" fmla="*/ 45 h 55"/>
                <a:gd name="T2" fmla="*/ 11 w 55"/>
                <a:gd name="T3" fmla="*/ 9 h 55"/>
                <a:gd name="T4" fmla="*/ 46 w 55"/>
                <a:gd name="T5" fmla="*/ 11 h 55"/>
                <a:gd name="T6" fmla="*/ 45 w 55"/>
                <a:gd name="T7" fmla="*/ 46 h 55"/>
                <a:gd name="T8" fmla="*/ 10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5"/>
                  </a:moveTo>
                  <a:cubicBezTo>
                    <a:pt x="0" y="35"/>
                    <a:pt x="1" y="19"/>
                    <a:pt x="11" y="9"/>
                  </a:cubicBezTo>
                  <a:cubicBezTo>
                    <a:pt x="21" y="0"/>
                    <a:pt x="37" y="1"/>
                    <a:pt x="46" y="11"/>
                  </a:cubicBezTo>
                  <a:cubicBezTo>
                    <a:pt x="55" y="21"/>
                    <a:pt x="55" y="36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42"/>
            <p:cNvSpPr>
              <a:spLocks/>
            </p:cNvSpPr>
            <p:nvPr/>
          </p:nvSpPr>
          <p:spPr bwMode="auto">
            <a:xfrm>
              <a:off x="6370468" y="1254897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6 w 55"/>
                <a:gd name="T5" fmla="*/ 10 h 55"/>
                <a:gd name="T6" fmla="*/ 45 w 55"/>
                <a:gd name="T7" fmla="*/ 46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9"/>
                    <a:pt x="10" y="9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55" y="20"/>
                    <a:pt x="55" y="36"/>
                    <a:pt x="45" y="46"/>
                  </a:cubicBezTo>
                  <a:cubicBezTo>
                    <a:pt x="34" y="55"/>
                    <a:pt x="19" y="55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43"/>
            <p:cNvSpPr>
              <a:spLocks/>
            </p:cNvSpPr>
            <p:nvPr/>
          </p:nvSpPr>
          <p:spPr bwMode="auto">
            <a:xfrm>
              <a:off x="6497464" y="1267259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1 w 55"/>
                <a:gd name="T3" fmla="*/ 9 h 55"/>
                <a:gd name="T4" fmla="*/ 46 w 55"/>
                <a:gd name="T5" fmla="*/ 10 h 55"/>
                <a:gd name="T6" fmla="*/ 45 w 55"/>
                <a:gd name="T7" fmla="*/ 45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1" y="19"/>
                    <a:pt x="11" y="9"/>
                  </a:cubicBezTo>
                  <a:cubicBezTo>
                    <a:pt x="21" y="0"/>
                    <a:pt x="36" y="0"/>
                    <a:pt x="46" y="10"/>
                  </a:cubicBezTo>
                  <a:cubicBezTo>
                    <a:pt x="55" y="20"/>
                    <a:pt x="55" y="36"/>
                    <a:pt x="45" y="45"/>
                  </a:cubicBezTo>
                  <a:cubicBezTo>
                    <a:pt x="35" y="55"/>
                    <a:pt x="19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644"/>
            <p:cNvSpPr>
              <a:spLocks/>
            </p:cNvSpPr>
            <p:nvPr/>
          </p:nvSpPr>
          <p:spPr bwMode="auto">
            <a:xfrm>
              <a:off x="6578381" y="1683087"/>
              <a:ext cx="49450" cy="49450"/>
            </a:xfrm>
            <a:custGeom>
              <a:avLst/>
              <a:gdLst>
                <a:gd name="T0" fmla="*/ 10 w 56"/>
                <a:gd name="T1" fmla="*/ 45 h 55"/>
                <a:gd name="T2" fmla="*/ 11 w 56"/>
                <a:gd name="T3" fmla="*/ 10 h 55"/>
                <a:gd name="T4" fmla="*/ 46 w 56"/>
                <a:gd name="T5" fmla="*/ 11 h 55"/>
                <a:gd name="T6" fmla="*/ 45 w 56"/>
                <a:gd name="T7" fmla="*/ 46 h 55"/>
                <a:gd name="T8" fmla="*/ 10 w 56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10" y="45"/>
                  </a:moveTo>
                  <a:cubicBezTo>
                    <a:pt x="0" y="35"/>
                    <a:pt x="1" y="19"/>
                    <a:pt x="11" y="10"/>
                  </a:cubicBezTo>
                  <a:cubicBezTo>
                    <a:pt x="21" y="0"/>
                    <a:pt x="37" y="1"/>
                    <a:pt x="46" y="11"/>
                  </a:cubicBezTo>
                  <a:cubicBezTo>
                    <a:pt x="56" y="21"/>
                    <a:pt x="55" y="37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45"/>
            <p:cNvSpPr>
              <a:spLocks/>
            </p:cNvSpPr>
            <p:nvPr/>
          </p:nvSpPr>
          <p:spPr bwMode="auto">
            <a:xfrm>
              <a:off x="6400812" y="1988776"/>
              <a:ext cx="50574" cy="49450"/>
            </a:xfrm>
            <a:custGeom>
              <a:avLst/>
              <a:gdLst>
                <a:gd name="T0" fmla="*/ 10 w 56"/>
                <a:gd name="T1" fmla="*/ 45 h 55"/>
                <a:gd name="T2" fmla="*/ 11 w 56"/>
                <a:gd name="T3" fmla="*/ 9 h 55"/>
                <a:gd name="T4" fmla="*/ 46 w 56"/>
                <a:gd name="T5" fmla="*/ 10 h 55"/>
                <a:gd name="T6" fmla="*/ 45 w 56"/>
                <a:gd name="T7" fmla="*/ 46 h 55"/>
                <a:gd name="T8" fmla="*/ 10 w 56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10" y="45"/>
                  </a:moveTo>
                  <a:cubicBezTo>
                    <a:pt x="0" y="34"/>
                    <a:pt x="1" y="19"/>
                    <a:pt x="11" y="9"/>
                  </a:cubicBezTo>
                  <a:cubicBezTo>
                    <a:pt x="21" y="0"/>
                    <a:pt x="37" y="0"/>
                    <a:pt x="46" y="10"/>
                  </a:cubicBezTo>
                  <a:cubicBezTo>
                    <a:pt x="56" y="20"/>
                    <a:pt x="55" y="36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646"/>
            <p:cNvSpPr>
              <a:spLocks/>
            </p:cNvSpPr>
            <p:nvPr/>
          </p:nvSpPr>
          <p:spPr bwMode="auto">
            <a:xfrm>
              <a:off x="6671662" y="2120267"/>
              <a:ext cx="49450" cy="50574"/>
            </a:xfrm>
            <a:custGeom>
              <a:avLst/>
              <a:gdLst>
                <a:gd name="T0" fmla="*/ 9 w 55"/>
                <a:gd name="T1" fmla="*/ 45 h 56"/>
                <a:gd name="T2" fmla="*/ 10 w 55"/>
                <a:gd name="T3" fmla="*/ 10 h 56"/>
                <a:gd name="T4" fmla="*/ 45 w 55"/>
                <a:gd name="T5" fmla="*/ 11 h 56"/>
                <a:gd name="T6" fmla="*/ 44 w 55"/>
                <a:gd name="T7" fmla="*/ 46 h 56"/>
                <a:gd name="T8" fmla="*/ 9 w 55"/>
                <a:gd name="T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1"/>
                    <a:pt x="45" y="11"/>
                  </a:cubicBezTo>
                  <a:cubicBezTo>
                    <a:pt x="55" y="21"/>
                    <a:pt x="54" y="37"/>
                    <a:pt x="44" y="46"/>
                  </a:cubicBezTo>
                  <a:cubicBezTo>
                    <a:pt x="34" y="56"/>
                    <a:pt x="18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647"/>
            <p:cNvSpPr>
              <a:spLocks/>
            </p:cNvSpPr>
            <p:nvPr/>
          </p:nvSpPr>
          <p:spPr bwMode="auto">
            <a:xfrm>
              <a:off x="6767189" y="2302332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6 w 55"/>
                <a:gd name="T5" fmla="*/ 10 h 55"/>
                <a:gd name="T6" fmla="*/ 45 w 55"/>
                <a:gd name="T7" fmla="*/ 46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9"/>
                    <a:pt x="10" y="9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55" y="20"/>
                    <a:pt x="55" y="36"/>
                    <a:pt x="45" y="46"/>
                  </a:cubicBezTo>
                  <a:cubicBezTo>
                    <a:pt x="35" y="55"/>
                    <a:pt x="19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648"/>
            <p:cNvSpPr>
              <a:spLocks/>
            </p:cNvSpPr>
            <p:nvPr/>
          </p:nvSpPr>
          <p:spPr bwMode="auto">
            <a:xfrm>
              <a:off x="6558152" y="2167469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1 w 55"/>
                <a:gd name="T3" fmla="*/ 9 h 55"/>
                <a:gd name="T4" fmla="*/ 46 w 55"/>
                <a:gd name="T5" fmla="*/ 10 h 55"/>
                <a:gd name="T6" fmla="*/ 45 w 55"/>
                <a:gd name="T7" fmla="*/ 46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1" y="19"/>
                    <a:pt x="11" y="9"/>
                  </a:cubicBezTo>
                  <a:cubicBezTo>
                    <a:pt x="21" y="0"/>
                    <a:pt x="36" y="0"/>
                    <a:pt x="46" y="10"/>
                  </a:cubicBezTo>
                  <a:cubicBezTo>
                    <a:pt x="55" y="20"/>
                    <a:pt x="55" y="36"/>
                    <a:pt x="45" y="46"/>
                  </a:cubicBezTo>
                  <a:cubicBezTo>
                    <a:pt x="35" y="55"/>
                    <a:pt x="19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649"/>
            <p:cNvSpPr>
              <a:spLocks/>
            </p:cNvSpPr>
            <p:nvPr/>
          </p:nvSpPr>
          <p:spPr bwMode="auto">
            <a:xfrm>
              <a:off x="7170654" y="1896620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6 w 55"/>
                <a:gd name="T5" fmla="*/ 10 h 55"/>
                <a:gd name="T6" fmla="*/ 45 w 55"/>
                <a:gd name="T7" fmla="*/ 45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8"/>
                    <a:pt x="10" y="9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55" y="20"/>
                    <a:pt x="55" y="36"/>
                    <a:pt x="45" y="45"/>
                  </a:cubicBezTo>
                  <a:cubicBezTo>
                    <a:pt x="35" y="55"/>
                    <a:pt x="19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650"/>
            <p:cNvSpPr>
              <a:spLocks/>
            </p:cNvSpPr>
            <p:nvPr/>
          </p:nvSpPr>
          <p:spPr bwMode="auto">
            <a:xfrm>
              <a:off x="7564005" y="1996643"/>
              <a:ext cx="49450" cy="50574"/>
            </a:xfrm>
            <a:custGeom>
              <a:avLst/>
              <a:gdLst>
                <a:gd name="T0" fmla="*/ 9 w 55"/>
                <a:gd name="T1" fmla="*/ 45 h 56"/>
                <a:gd name="T2" fmla="*/ 11 w 55"/>
                <a:gd name="T3" fmla="*/ 10 h 56"/>
                <a:gd name="T4" fmla="*/ 46 w 55"/>
                <a:gd name="T5" fmla="*/ 11 h 56"/>
                <a:gd name="T6" fmla="*/ 45 w 55"/>
                <a:gd name="T7" fmla="*/ 46 h 56"/>
                <a:gd name="T8" fmla="*/ 9 w 55"/>
                <a:gd name="T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9" y="45"/>
                  </a:moveTo>
                  <a:cubicBezTo>
                    <a:pt x="0" y="35"/>
                    <a:pt x="1" y="19"/>
                    <a:pt x="11" y="10"/>
                  </a:cubicBezTo>
                  <a:cubicBezTo>
                    <a:pt x="21" y="0"/>
                    <a:pt x="36" y="1"/>
                    <a:pt x="46" y="11"/>
                  </a:cubicBezTo>
                  <a:cubicBezTo>
                    <a:pt x="55" y="21"/>
                    <a:pt x="55" y="37"/>
                    <a:pt x="45" y="46"/>
                  </a:cubicBezTo>
                  <a:cubicBezTo>
                    <a:pt x="35" y="56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651"/>
            <p:cNvSpPr>
              <a:spLocks/>
            </p:cNvSpPr>
            <p:nvPr/>
          </p:nvSpPr>
          <p:spPr bwMode="auto">
            <a:xfrm>
              <a:off x="7510059" y="2240520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6 w 55"/>
                <a:gd name="T5" fmla="*/ 10 h 55"/>
                <a:gd name="T6" fmla="*/ 44 w 55"/>
                <a:gd name="T7" fmla="*/ 45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9"/>
                    <a:pt x="10" y="9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55" y="20"/>
                    <a:pt x="54" y="36"/>
                    <a:pt x="44" y="45"/>
                  </a:cubicBezTo>
                  <a:cubicBezTo>
                    <a:pt x="34" y="55"/>
                    <a:pt x="19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52"/>
            <p:cNvSpPr>
              <a:spLocks/>
            </p:cNvSpPr>
            <p:nvPr/>
          </p:nvSpPr>
          <p:spPr bwMode="auto">
            <a:xfrm>
              <a:off x="7665152" y="2570934"/>
              <a:ext cx="49450" cy="50574"/>
            </a:xfrm>
            <a:custGeom>
              <a:avLst/>
              <a:gdLst>
                <a:gd name="T0" fmla="*/ 10 w 55"/>
                <a:gd name="T1" fmla="*/ 45 h 56"/>
                <a:gd name="T2" fmla="*/ 11 w 55"/>
                <a:gd name="T3" fmla="*/ 10 h 56"/>
                <a:gd name="T4" fmla="*/ 46 w 55"/>
                <a:gd name="T5" fmla="*/ 11 h 56"/>
                <a:gd name="T6" fmla="*/ 45 w 55"/>
                <a:gd name="T7" fmla="*/ 46 h 56"/>
                <a:gd name="T8" fmla="*/ 10 w 55"/>
                <a:gd name="T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10" y="45"/>
                  </a:moveTo>
                  <a:cubicBezTo>
                    <a:pt x="0" y="35"/>
                    <a:pt x="1" y="19"/>
                    <a:pt x="11" y="10"/>
                  </a:cubicBezTo>
                  <a:cubicBezTo>
                    <a:pt x="21" y="0"/>
                    <a:pt x="37" y="1"/>
                    <a:pt x="46" y="11"/>
                  </a:cubicBezTo>
                  <a:cubicBezTo>
                    <a:pt x="55" y="21"/>
                    <a:pt x="55" y="37"/>
                    <a:pt x="45" y="46"/>
                  </a:cubicBezTo>
                  <a:cubicBezTo>
                    <a:pt x="35" y="56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53"/>
            <p:cNvSpPr>
              <a:spLocks/>
            </p:cNvSpPr>
            <p:nvPr/>
          </p:nvSpPr>
          <p:spPr bwMode="auto">
            <a:xfrm>
              <a:off x="7979832" y="2256254"/>
              <a:ext cx="49450" cy="49450"/>
            </a:xfrm>
            <a:custGeom>
              <a:avLst/>
              <a:gdLst>
                <a:gd name="T0" fmla="*/ 10 w 55"/>
                <a:gd name="T1" fmla="*/ 44 h 55"/>
                <a:gd name="T2" fmla="*/ 11 w 55"/>
                <a:gd name="T3" fmla="*/ 9 h 55"/>
                <a:gd name="T4" fmla="*/ 46 w 55"/>
                <a:gd name="T5" fmla="*/ 10 h 55"/>
                <a:gd name="T6" fmla="*/ 45 w 55"/>
                <a:gd name="T7" fmla="*/ 46 h 55"/>
                <a:gd name="T8" fmla="*/ 10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4"/>
                  </a:moveTo>
                  <a:cubicBezTo>
                    <a:pt x="0" y="34"/>
                    <a:pt x="1" y="19"/>
                    <a:pt x="11" y="9"/>
                  </a:cubicBezTo>
                  <a:cubicBezTo>
                    <a:pt x="21" y="0"/>
                    <a:pt x="36" y="0"/>
                    <a:pt x="46" y="10"/>
                  </a:cubicBezTo>
                  <a:cubicBezTo>
                    <a:pt x="55" y="20"/>
                    <a:pt x="55" y="36"/>
                    <a:pt x="45" y="46"/>
                  </a:cubicBezTo>
                  <a:cubicBezTo>
                    <a:pt x="35" y="55"/>
                    <a:pt x="19" y="55"/>
                    <a:pt x="10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654"/>
            <p:cNvSpPr>
              <a:spLocks/>
            </p:cNvSpPr>
            <p:nvPr/>
          </p:nvSpPr>
          <p:spPr bwMode="auto">
            <a:xfrm>
              <a:off x="7893295" y="2575430"/>
              <a:ext cx="49450" cy="49450"/>
            </a:xfrm>
            <a:custGeom>
              <a:avLst/>
              <a:gdLst>
                <a:gd name="T0" fmla="*/ 10 w 55"/>
                <a:gd name="T1" fmla="*/ 45 h 55"/>
                <a:gd name="T2" fmla="*/ 11 w 55"/>
                <a:gd name="T3" fmla="*/ 10 h 55"/>
                <a:gd name="T4" fmla="*/ 46 w 55"/>
                <a:gd name="T5" fmla="*/ 11 h 55"/>
                <a:gd name="T6" fmla="*/ 45 w 55"/>
                <a:gd name="T7" fmla="*/ 46 h 55"/>
                <a:gd name="T8" fmla="*/ 10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5"/>
                  </a:moveTo>
                  <a:cubicBezTo>
                    <a:pt x="0" y="35"/>
                    <a:pt x="1" y="19"/>
                    <a:pt x="11" y="10"/>
                  </a:cubicBezTo>
                  <a:cubicBezTo>
                    <a:pt x="21" y="0"/>
                    <a:pt x="36" y="1"/>
                    <a:pt x="46" y="11"/>
                  </a:cubicBezTo>
                  <a:cubicBezTo>
                    <a:pt x="55" y="21"/>
                    <a:pt x="55" y="37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55"/>
            <p:cNvSpPr>
              <a:spLocks/>
            </p:cNvSpPr>
            <p:nvPr/>
          </p:nvSpPr>
          <p:spPr bwMode="auto">
            <a:xfrm>
              <a:off x="7923639" y="2912587"/>
              <a:ext cx="50574" cy="49450"/>
            </a:xfrm>
            <a:custGeom>
              <a:avLst/>
              <a:gdLst>
                <a:gd name="T0" fmla="*/ 10 w 56"/>
                <a:gd name="T1" fmla="*/ 45 h 55"/>
                <a:gd name="T2" fmla="*/ 11 w 56"/>
                <a:gd name="T3" fmla="*/ 10 h 55"/>
                <a:gd name="T4" fmla="*/ 46 w 56"/>
                <a:gd name="T5" fmla="*/ 11 h 55"/>
                <a:gd name="T6" fmla="*/ 45 w 56"/>
                <a:gd name="T7" fmla="*/ 46 h 55"/>
                <a:gd name="T8" fmla="*/ 10 w 56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10" y="45"/>
                  </a:moveTo>
                  <a:cubicBezTo>
                    <a:pt x="0" y="35"/>
                    <a:pt x="1" y="19"/>
                    <a:pt x="11" y="10"/>
                  </a:cubicBezTo>
                  <a:cubicBezTo>
                    <a:pt x="21" y="0"/>
                    <a:pt x="37" y="1"/>
                    <a:pt x="46" y="11"/>
                  </a:cubicBezTo>
                  <a:cubicBezTo>
                    <a:pt x="56" y="21"/>
                    <a:pt x="55" y="37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56"/>
            <p:cNvSpPr>
              <a:spLocks/>
            </p:cNvSpPr>
            <p:nvPr/>
          </p:nvSpPr>
          <p:spPr bwMode="auto">
            <a:xfrm>
              <a:off x="8186622" y="3069927"/>
              <a:ext cx="49450" cy="50574"/>
            </a:xfrm>
            <a:custGeom>
              <a:avLst/>
              <a:gdLst>
                <a:gd name="T0" fmla="*/ 10 w 55"/>
                <a:gd name="T1" fmla="*/ 45 h 55"/>
                <a:gd name="T2" fmla="*/ 11 w 55"/>
                <a:gd name="T3" fmla="*/ 9 h 55"/>
                <a:gd name="T4" fmla="*/ 46 w 55"/>
                <a:gd name="T5" fmla="*/ 11 h 55"/>
                <a:gd name="T6" fmla="*/ 45 w 55"/>
                <a:gd name="T7" fmla="*/ 46 h 55"/>
                <a:gd name="T8" fmla="*/ 10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5"/>
                  </a:moveTo>
                  <a:cubicBezTo>
                    <a:pt x="0" y="35"/>
                    <a:pt x="1" y="19"/>
                    <a:pt x="11" y="9"/>
                  </a:cubicBezTo>
                  <a:cubicBezTo>
                    <a:pt x="21" y="0"/>
                    <a:pt x="36" y="0"/>
                    <a:pt x="46" y="11"/>
                  </a:cubicBezTo>
                  <a:cubicBezTo>
                    <a:pt x="55" y="21"/>
                    <a:pt x="55" y="36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57"/>
            <p:cNvSpPr>
              <a:spLocks/>
            </p:cNvSpPr>
            <p:nvPr/>
          </p:nvSpPr>
          <p:spPr bwMode="auto">
            <a:xfrm>
              <a:off x="8472082" y="3366625"/>
              <a:ext cx="49450" cy="49450"/>
            </a:xfrm>
            <a:custGeom>
              <a:avLst/>
              <a:gdLst>
                <a:gd name="T0" fmla="*/ 10 w 55"/>
                <a:gd name="T1" fmla="*/ 44 h 55"/>
                <a:gd name="T2" fmla="*/ 11 w 55"/>
                <a:gd name="T3" fmla="*/ 9 h 55"/>
                <a:gd name="T4" fmla="*/ 46 w 55"/>
                <a:gd name="T5" fmla="*/ 10 h 55"/>
                <a:gd name="T6" fmla="*/ 45 w 55"/>
                <a:gd name="T7" fmla="*/ 45 h 55"/>
                <a:gd name="T8" fmla="*/ 10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4"/>
                  </a:moveTo>
                  <a:cubicBezTo>
                    <a:pt x="0" y="34"/>
                    <a:pt x="1" y="18"/>
                    <a:pt x="11" y="9"/>
                  </a:cubicBezTo>
                  <a:cubicBezTo>
                    <a:pt x="21" y="0"/>
                    <a:pt x="37" y="0"/>
                    <a:pt x="46" y="10"/>
                  </a:cubicBezTo>
                  <a:cubicBezTo>
                    <a:pt x="55" y="20"/>
                    <a:pt x="55" y="36"/>
                    <a:pt x="45" y="45"/>
                  </a:cubicBezTo>
                  <a:cubicBezTo>
                    <a:pt x="35" y="55"/>
                    <a:pt x="19" y="54"/>
                    <a:pt x="10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58"/>
            <p:cNvSpPr>
              <a:spLocks/>
            </p:cNvSpPr>
            <p:nvPr/>
          </p:nvSpPr>
          <p:spPr bwMode="auto">
            <a:xfrm>
              <a:off x="8347333" y="3093528"/>
              <a:ext cx="49450" cy="49450"/>
            </a:xfrm>
            <a:custGeom>
              <a:avLst/>
              <a:gdLst>
                <a:gd name="T0" fmla="*/ 10 w 55"/>
                <a:gd name="T1" fmla="*/ 45 h 55"/>
                <a:gd name="T2" fmla="*/ 11 w 55"/>
                <a:gd name="T3" fmla="*/ 9 h 55"/>
                <a:gd name="T4" fmla="*/ 46 w 55"/>
                <a:gd name="T5" fmla="*/ 11 h 55"/>
                <a:gd name="T6" fmla="*/ 45 w 55"/>
                <a:gd name="T7" fmla="*/ 46 h 55"/>
                <a:gd name="T8" fmla="*/ 10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5"/>
                  </a:moveTo>
                  <a:cubicBezTo>
                    <a:pt x="0" y="35"/>
                    <a:pt x="1" y="19"/>
                    <a:pt x="11" y="9"/>
                  </a:cubicBezTo>
                  <a:cubicBezTo>
                    <a:pt x="21" y="0"/>
                    <a:pt x="37" y="0"/>
                    <a:pt x="46" y="11"/>
                  </a:cubicBezTo>
                  <a:cubicBezTo>
                    <a:pt x="55" y="21"/>
                    <a:pt x="55" y="36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59"/>
            <p:cNvSpPr>
              <a:spLocks/>
            </p:cNvSpPr>
            <p:nvPr/>
          </p:nvSpPr>
          <p:spPr bwMode="auto">
            <a:xfrm>
              <a:off x="8409146" y="3067679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0 w 55"/>
                <a:gd name="T3" fmla="*/ 9 h 55"/>
                <a:gd name="T4" fmla="*/ 45 w 55"/>
                <a:gd name="T5" fmla="*/ 11 h 55"/>
                <a:gd name="T6" fmla="*/ 44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0" y="19"/>
                    <a:pt x="10" y="9"/>
                  </a:cubicBezTo>
                  <a:cubicBezTo>
                    <a:pt x="20" y="0"/>
                    <a:pt x="36" y="0"/>
                    <a:pt x="45" y="11"/>
                  </a:cubicBezTo>
                  <a:cubicBezTo>
                    <a:pt x="55" y="21"/>
                    <a:pt x="54" y="36"/>
                    <a:pt x="44" y="46"/>
                  </a:cubicBezTo>
                  <a:cubicBezTo>
                    <a:pt x="34" y="55"/>
                    <a:pt x="18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60"/>
            <p:cNvSpPr>
              <a:spLocks/>
            </p:cNvSpPr>
            <p:nvPr/>
          </p:nvSpPr>
          <p:spPr bwMode="auto">
            <a:xfrm>
              <a:off x="8472082" y="2641737"/>
              <a:ext cx="50574" cy="49450"/>
            </a:xfrm>
            <a:custGeom>
              <a:avLst/>
              <a:gdLst>
                <a:gd name="T0" fmla="*/ 10 w 56"/>
                <a:gd name="T1" fmla="*/ 45 h 55"/>
                <a:gd name="T2" fmla="*/ 11 w 56"/>
                <a:gd name="T3" fmla="*/ 10 h 55"/>
                <a:gd name="T4" fmla="*/ 46 w 56"/>
                <a:gd name="T5" fmla="*/ 11 h 55"/>
                <a:gd name="T6" fmla="*/ 45 w 56"/>
                <a:gd name="T7" fmla="*/ 46 h 55"/>
                <a:gd name="T8" fmla="*/ 10 w 56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10" y="45"/>
                  </a:moveTo>
                  <a:cubicBezTo>
                    <a:pt x="0" y="35"/>
                    <a:pt x="1" y="19"/>
                    <a:pt x="11" y="10"/>
                  </a:cubicBezTo>
                  <a:cubicBezTo>
                    <a:pt x="21" y="0"/>
                    <a:pt x="37" y="1"/>
                    <a:pt x="46" y="11"/>
                  </a:cubicBezTo>
                  <a:cubicBezTo>
                    <a:pt x="56" y="21"/>
                    <a:pt x="55" y="37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61"/>
            <p:cNvSpPr>
              <a:spLocks/>
            </p:cNvSpPr>
            <p:nvPr/>
          </p:nvSpPr>
          <p:spPr bwMode="auto">
            <a:xfrm>
              <a:off x="8522655" y="2760866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1 w 55"/>
                <a:gd name="T3" fmla="*/ 10 h 55"/>
                <a:gd name="T4" fmla="*/ 46 w 55"/>
                <a:gd name="T5" fmla="*/ 11 h 55"/>
                <a:gd name="T6" fmla="*/ 45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1" y="19"/>
                    <a:pt x="11" y="10"/>
                  </a:cubicBezTo>
                  <a:cubicBezTo>
                    <a:pt x="21" y="0"/>
                    <a:pt x="36" y="1"/>
                    <a:pt x="46" y="11"/>
                  </a:cubicBezTo>
                  <a:cubicBezTo>
                    <a:pt x="55" y="21"/>
                    <a:pt x="55" y="37"/>
                    <a:pt x="45" y="46"/>
                  </a:cubicBezTo>
                  <a:cubicBezTo>
                    <a:pt x="35" y="55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62"/>
            <p:cNvSpPr>
              <a:spLocks/>
            </p:cNvSpPr>
            <p:nvPr/>
          </p:nvSpPr>
          <p:spPr bwMode="auto">
            <a:xfrm>
              <a:off x="8886785" y="3074422"/>
              <a:ext cx="49450" cy="50574"/>
            </a:xfrm>
            <a:custGeom>
              <a:avLst/>
              <a:gdLst>
                <a:gd name="T0" fmla="*/ 9 w 55"/>
                <a:gd name="T1" fmla="*/ 45 h 56"/>
                <a:gd name="T2" fmla="*/ 10 w 55"/>
                <a:gd name="T3" fmla="*/ 10 h 56"/>
                <a:gd name="T4" fmla="*/ 46 w 55"/>
                <a:gd name="T5" fmla="*/ 11 h 56"/>
                <a:gd name="T6" fmla="*/ 45 w 55"/>
                <a:gd name="T7" fmla="*/ 46 h 56"/>
                <a:gd name="T8" fmla="*/ 9 w 55"/>
                <a:gd name="T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1"/>
                    <a:pt x="46" y="11"/>
                  </a:cubicBezTo>
                  <a:cubicBezTo>
                    <a:pt x="55" y="21"/>
                    <a:pt x="55" y="37"/>
                    <a:pt x="45" y="46"/>
                  </a:cubicBezTo>
                  <a:cubicBezTo>
                    <a:pt x="35" y="56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63"/>
            <p:cNvSpPr>
              <a:spLocks/>
            </p:cNvSpPr>
            <p:nvPr/>
          </p:nvSpPr>
          <p:spPr bwMode="auto">
            <a:xfrm>
              <a:off x="8103456" y="3699287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0 w 55"/>
                <a:gd name="T3" fmla="*/ 10 h 55"/>
                <a:gd name="T4" fmla="*/ 46 w 55"/>
                <a:gd name="T5" fmla="*/ 11 h 55"/>
                <a:gd name="T6" fmla="*/ 45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1"/>
                    <a:pt x="46" y="11"/>
                  </a:cubicBezTo>
                  <a:cubicBezTo>
                    <a:pt x="55" y="21"/>
                    <a:pt x="55" y="37"/>
                    <a:pt x="45" y="46"/>
                  </a:cubicBezTo>
                  <a:cubicBezTo>
                    <a:pt x="34" y="55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64"/>
            <p:cNvSpPr>
              <a:spLocks/>
            </p:cNvSpPr>
            <p:nvPr/>
          </p:nvSpPr>
          <p:spPr bwMode="auto">
            <a:xfrm>
              <a:off x="8301255" y="4074655"/>
              <a:ext cx="49450" cy="50574"/>
            </a:xfrm>
            <a:custGeom>
              <a:avLst/>
              <a:gdLst>
                <a:gd name="T0" fmla="*/ 9 w 55"/>
                <a:gd name="T1" fmla="*/ 45 h 56"/>
                <a:gd name="T2" fmla="*/ 11 w 55"/>
                <a:gd name="T3" fmla="*/ 10 h 56"/>
                <a:gd name="T4" fmla="*/ 46 w 55"/>
                <a:gd name="T5" fmla="*/ 11 h 56"/>
                <a:gd name="T6" fmla="*/ 45 w 55"/>
                <a:gd name="T7" fmla="*/ 46 h 56"/>
                <a:gd name="T8" fmla="*/ 9 w 55"/>
                <a:gd name="T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9" y="45"/>
                  </a:moveTo>
                  <a:cubicBezTo>
                    <a:pt x="0" y="35"/>
                    <a:pt x="0" y="19"/>
                    <a:pt x="11" y="10"/>
                  </a:cubicBezTo>
                  <a:cubicBezTo>
                    <a:pt x="21" y="0"/>
                    <a:pt x="36" y="1"/>
                    <a:pt x="46" y="11"/>
                  </a:cubicBezTo>
                  <a:cubicBezTo>
                    <a:pt x="55" y="21"/>
                    <a:pt x="55" y="37"/>
                    <a:pt x="45" y="46"/>
                  </a:cubicBezTo>
                  <a:cubicBezTo>
                    <a:pt x="35" y="56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65"/>
            <p:cNvSpPr>
              <a:spLocks/>
            </p:cNvSpPr>
            <p:nvPr/>
          </p:nvSpPr>
          <p:spPr bwMode="auto">
            <a:xfrm>
              <a:off x="8917129" y="3305937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0 w 55"/>
                <a:gd name="T3" fmla="*/ 10 h 55"/>
                <a:gd name="T4" fmla="*/ 46 w 55"/>
                <a:gd name="T5" fmla="*/ 11 h 55"/>
                <a:gd name="T6" fmla="*/ 44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1"/>
                    <a:pt x="46" y="11"/>
                  </a:cubicBezTo>
                  <a:cubicBezTo>
                    <a:pt x="55" y="21"/>
                    <a:pt x="55" y="37"/>
                    <a:pt x="44" y="46"/>
                  </a:cubicBezTo>
                  <a:cubicBezTo>
                    <a:pt x="34" y="55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66"/>
            <p:cNvSpPr>
              <a:spLocks/>
            </p:cNvSpPr>
            <p:nvPr/>
          </p:nvSpPr>
          <p:spPr bwMode="auto">
            <a:xfrm>
              <a:off x="8811487" y="3438552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5 w 55"/>
                <a:gd name="T5" fmla="*/ 10 h 55"/>
                <a:gd name="T6" fmla="*/ 44 w 55"/>
                <a:gd name="T7" fmla="*/ 46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9"/>
                    <a:pt x="10" y="9"/>
                  </a:cubicBezTo>
                  <a:cubicBezTo>
                    <a:pt x="20" y="0"/>
                    <a:pt x="36" y="0"/>
                    <a:pt x="45" y="10"/>
                  </a:cubicBezTo>
                  <a:cubicBezTo>
                    <a:pt x="55" y="20"/>
                    <a:pt x="54" y="36"/>
                    <a:pt x="44" y="46"/>
                  </a:cubicBezTo>
                  <a:cubicBezTo>
                    <a:pt x="34" y="55"/>
                    <a:pt x="18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67"/>
            <p:cNvSpPr>
              <a:spLocks/>
            </p:cNvSpPr>
            <p:nvPr/>
          </p:nvSpPr>
          <p:spPr bwMode="auto">
            <a:xfrm>
              <a:off x="8297884" y="4015091"/>
              <a:ext cx="49450" cy="49450"/>
            </a:xfrm>
            <a:custGeom>
              <a:avLst/>
              <a:gdLst>
                <a:gd name="T0" fmla="*/ 10 w 55"/>
                <a:gd name="T1" fmla="*/ 44 h 55"/>
                <a:gd name="T2" fmla="*/ 11 w 55"/>
                <a:gd name="T3" fmla="*/ 9 h 55"/>
                <a:gd name="T4" fmla="*/ 46 w 55"/>
                <a:gd name="T5" fmla="*/ 10 h 55"/>
                <a:gd name="T6" fmla="*/ 45 w 55"/>
                <a:gd name="T7" fmla="*/ 46 h 55"/>
                <a:gd name="T8" fmla="*/ 10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4"/>
                  </a:moveTo>
                  <a:cubicBezTo>
                    <a:pt x="0" y="34"/>
                    <a:pt x="1" y="19"/>
                    <a:pt x="11" y="9"/>
                  </a:cubicBezTo>
                  <a:cubicBezTo>
                    <a:pt x="21" y="0"/>
                    <a:pt x="37" y="0"/>
                    <a:pt x="46" y="10"/>
                  </a:cubicBezTo>
                  <a:cubicBezTo>
                    <a:pt x="55" y="20"/>
                    <a:pt x="55" y="36"/>
                    <a:pt x="45" y="46"/>
                  </a:cubicBezTo>
                  <a:cubicBezTo>
                    <a:pt x="35" y="55"/>
                    <a:pt x="19" y="54"/>
                    <a:pt x="10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68"/>
            <p:cNvSpPr>
              <a:spLocks/>
            </p:cNvSpPr>
            <p:nvPr/>
          </p:nvSpPr>
          <p:spPr bwMode="auto">
            <a:xfrm>
              <a:off x="8539513" y="3766718"/>
              <a:ext cx="49450" cy="49450"/>
            </a:xfrm>
            <a:custGeom>
              <a:avLst/>
              <a:gdLst>
                <a:gd name="T0" fmla="*/ 10 w 55"/>
                <a:gd name="T1" fmla="*/ 45 h 55"/>
                <a:gd name="T2" fmla="*/ 11 w 55"/>
                <a:gd name="T3" fmla="*/ 9 h 55"/>
                <a:gd name="T4" fmla="*/ 46 w 55"/>
                <a:gd name="T5" fmla="*/ 11 h 55"/>
                <a:gd name="T6" fmla="*/ 45 w 55"/>
                <a:gd name="T7" fmla="*/ 46 h 55"/>
                <a:gd name="T8" fmla="*/ 10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5"/>
                  </a:moveTo>
                  <a:cubicBezTo>
                    <a:pt x="0" y="35"/>
                    <a:pt x="1" y="19"/>
                    <a:pt x="11" y="9"/>
                  </a:cubicBezTo>
                  <a:cubicBezTo>
                    <a:pt x="21" y="0"/>
                    <a:pt x="37" y="1"/>
                    <a:pt x="46" y="11"/>
                  </a:cubicBezTo>
                  <a:cubicBezTo>
                    <a:pt x="55" y="21"/>
                    <a:pt x="55" y="36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69"/>
            <p:cNvSpPr>
              <a:spLocks/>
            </p:cNvSpPr>
            <p:nvPr/>
          </p:nvSpPr>
          <p:spPr bwMode="auto">
            <a:xfrm>
              <a:off x="8660890" y="3428437"/>
              <a:ext cx="49450" cy="49450"/>
            </a:xfrm>
            <a:custGeom>
              <a:avLst/>
              <a:gdLst>
                <a:gd name="T0" fmla="*/ 10 w 56"/>
                <a:gd name="T1" fmla="*/ 44 h 55"/>
                <a:gd name="T2" fmla="*/ 11 w 56"/>
                <a:gd name="T3" fmla="*/ 9 h 55"/>
                <a:gd name="T4" fmla="*/ 46 w 56"/>
                <a:gd name="T5" fmla="*/ 10 h 55"/>
                <a:gd name="T6" fmla="*/ 45 w 56"/>
                <a:gd name="T7" fmla="*/ 45 h 55"/>
                <a:gd name="T8" fmla="*/ 10 w 56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10" y="44"/>
                  </a:moveTo>
                  <a:cubicBezTo>
                    <a:pt x="0" y="34"/>
                    <a:pt x="1" y="18"/>
                    <a:pt x="11" y="9"/>
                  </a:cubicBezTo>
                  <a:cubicBezTo>
                    <a:pt x="21" y="0"/>
                    <a:pt x="37" y="0"/>
                    <a:pt x="46" y="10"/>
                  </a:cubicBezTo>
                  <a:cubicBezTo>
                    <a:pt x="56" y="20"/>
                    <a:pt x="55" y="36"/>
                    <a:pt x="45" y="45"/>
                  </a:cubicBezTo>
                  <a:cubicBezTo>
                    <a:pt x="35" y="55"/>
                    <a:pt x="19" y="54"/>
                    <a:pt x="10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70"/>
            <p:cNvSpPr>
              <a:spLocks/>
            </p:cNvSpPr>
            <p:nvPr/>
          </p:nvSpPr>
          <p:spPr bwMode="auto">
            <a:xfrm>
              <a:off x="7610083" y="2812563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0 w 55"/>
                <a:gd name="T3" fmla="*/ 10 h 55"/>
                <a:gd name="T4" fmla="*/ 45 w 55"/>
                <a:gd name="T5" fmla="*/ 11 h 55"/>
                <a:gd name="T6" fmla="*/ 44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1"/>
                    <a:pt x="45" y="11"/>
                  </a:cubicBezTo>
                  <a:cubicBezTo>
                    <a:pt x="55" y="21"/>
                    <a:pt x="54" y="36"/>
                    <a:pt x="44" y="46"/>
                  </a:cubicBezTo>
                  <a:cubicBezTo>
                    <a:pt x="34" y="55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71"/>
            <p:cNvSpPr>
              <a:spLocks/>
            </p:cNvSpPr>
            <p:nvPr/>
          </p:nvSpPr>
          <p:spPr bwMode="auto">
            <a:xfrm>
              <a:off x="7448247" y="2776600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1 w 55"/>
                <a:gd name="T3" fmla="*/ 9 h 55"/>
                <a:gd name="T4" fmla="*/ 46 w 55"/>
                <a:gd name="T5" fmla="*/ 10 h 55"/>
                <a:gd name="T6" fmla="*/ 45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1" y="19"/>
                    <a:pt x="11" y="9"/>
                  </a:cubicBezTo>
                  <a:cubicBezTo>
                    <a:pt x="21" y="0"/>
                    <a:pt x="36" y="0"/>
                    <a:pt x="46" y="10"/>
                  </a:cubicBezTo>
                  <a:cubicBezTo>
                    <a:pt x="55" y="20"/>
                    <a:pt x="55" y="36"/>
                    <a:pt x="45" y="46"/>
                  </a:cubicBezTo>
                  <a:cubicBezTo>
                    <a:pt x="35" y="55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72"/>
            <p:cNvSpPr>
              <a:spLocks/>
            </p:cNvSpPr>
            <p:nvPr/>
          </p:nvSpPr>
          <p:spPr bwMode="auto">
            <a:xfrm>
              <a:off x="7312260" y="2854146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5 w 55"/>
                <a:gd name="T5" fmla="*/ 10 h 55"/>
                <a:gd name="T6" fmla="*/ 44 w 55"/>
                <a:gd name="T7" fmla="*/ 46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9"/>
                    <a:pt x="10" y="9"/>
                  </a:cubicBezTo>
                  <a:cubicBezTo>
                    <a:pt x="20" y="0"/>
                    <a:pt x="36" y="0"/>
                    <a:pt x="45" y="10"/>
                  </a:cubicBezTo>
                  <a:cubicBezTo>
                    <a:pt x="55" y="20"/>
                    <a:pt x="54" y="36"/>
                    <a:pt x="44" y="46"/>
                  </a:cubicBezTo>
                  <a:cubicBezTo>
                    <a:pt x="34" y="55"/>
                    <a:pt x="18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673"/>
            <p:cNvSpPr>
              <a:spLocks/>
            </p:cNvSpPr>
            <p:nvPr/>
          </p:nvSpPr>
          <p:spPr bwMode="auto">
            <a:xfrm>
              <a:off x="7170654" y="2991257"/>
              <a:ext cx="49450" cy="50574"/>
            </a:xfrm>
            <a:custGeom>
              <a:avLst/>
              <a:gdLst>
                <a:gd name="T0" fmla="*/ 9 w 55"/>
                <a:gd name="T1" fmla="*/ 45 h 56"/>
                <a:gd name="T2" fmla="*/ 11 w 55"/>
                <a:gd name="T3" fmla="*/ 10 h 56"/>
                <a:gd name="T4" fmla="*/ 46 w 55"/>
                <a:gd name="T5" fmla="*/ 11 h 56"/>
                <a:gd name="T6" fmla="*/ 45 w 55"/>
                <a:gd name="T7" fmla="*/ 46 h 56"/>
                <a:gd name="T8" fmla="*/ 9 w 55"/>
                <a:gd name="T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9" y="45"/>
                  </a:moveTo>
                  <a:cubicBezTo>
                    <a:pt x="0" y="35"/>
                    <a:pt x="1" y="19"/>
                    <a:pt x="11" y="10"/>
                  </a:cubicBezTo>
                  <a:cubicBezTo>
                    <a:pt x="21" y="0"/>
                    <a:pt x="36" y="1"/>
                    <a:pt x="46" y="11"/>
                  </a:cubicBezTo>
                  <a:cubicBezTo>
                    <a:pt x="55" y="21"/>
                    <a:pt x="55" y="37"/>
                    <a:pt x="45" y="46"/>
                  </a:cubicBezTo>
                  <a:cubicBezTo>
                    <a:pt x="35" y="56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674"/>
            <p:cNvSpPr>
              <a:spLocks/>
            </p:cNvSpPr>
            <p:nvPr/>
          </p:nvSpPr>
          <p:spPr bwMode="auto">
            <a:xfrm>
              <a:off x="6909919" y="2486645"/>
              <a:ext cx="49450" cy="49450"/>
            </a:xfrm>
            <a:custGeom>
              <a:avLst/>
              <a:gdLst>
                <a:gd name="T0" fmla="*/ 10 w 55"/>
                <a:gd name="T1" fmla="*/ 45 h 55"/>
                <a:gd name="T2" fmla="*/ 11 w 55"/>
                <a:gd name="T3" fmla="*/ 9 h 55"/>
                <a:gd name="T4" fmla="*/ 46 w 55"/>
                <a:gd name="T5" fmla="*/ 10 h 55"/>
                <a:gd name="T6" fmla="*/ 45 w 55"/>
                <a:gd name="T7" fmla="*/ 46 h 55"/>
                <a:gd name="T8" fmla="*/ 10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5"/>
                  </a:moveTo>
                  <a:cubicBezTo>
                    <a:pt x="0" y="34"/>
                    <a:pt x="1" y="19"/>
                    <a:pt x="11" y="9"/>
                  </a:cubicBezTo>
                  <a:cubicBezTo>
                    <a:pt x="21" y="0"/>
                    <a:pt x="37" y="0"/>
                    <a:pt x="46" y="10"/>
                  </a:cubicBezTo>
                  <a:cubicBezTo>
                    <a:pt x="55" y="20"/>
                    <a:pt x="55" y="36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675"/>
            <p:cNvSpPr>
              <a:spLocks/>
            </p:cNvSpPr>
            <p:nvPr/>
          </p:nvSpPr>
          <p:spPr bwMode="auto">
            <a:xfrm>
              <a:off x="7054897" y="2468663"/>
              <a:ext cx="49450" cy="50574"/>
            </a:xfrm>
            <a:custGeom>
              <a:avLst/>
              <a:gdLst>
                <a:gd name="T0" fmla="*/ 10 w 55"/>
                <a:gd name="T1" fmla="*/ 45 h 56"/>
                <a:gd name="T2" fmla="*/ 11 w 55"/>
                <a:gd name="T3" fmla="*/ 10 h 56"/>
                <a:gd name="T4" fmla="*/ 46 w 55"/>
                <a:gd name="T5" fmla="*/ 11 h 56"/>
                <a:gd name="T6" fmla="*/ 45 w 55"/>
                <a:gd name="T7" fmla="*/ 46 h 56"/>
                <a:gd name="T8" fmla="*/ 10 w 55"/>
                <a:gd name="T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10" y="45"/>
                  </a:moveTo>
                  <a:cubicBezTo>
                    <a:pt x="0" y="35"/>
                    <a:pt x="1" y="19"/>
                    <a:pt x="11" y="10"/>
                  </a:cubicBezTo>
                  <a:cubicBezTo>
                    <a:pt x="21" y="0"/>
                    <a:pt x="37" y="1"/>
                    <a:pt x="46" y="11"/>
                  </a:cubicBezTo>
                  <a:cubicBezTo>
                    <a:pt x="55" y="21"/>
                    <a:pt x="55" y="37"/>
                    <a:pt x="45" y="46"/>
                  </a:cubicBezTo>
                  <a:cubicBezTo>
                    <a:pt x="35" y="56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676"/>
            <p:cNvSpPr>
              <a:spLocks/>
            </p:cNvSpPr>
            <p:nvPr/>
          </p:nvSpPr>
          <p:spPr bwMode="auto">
            <a:xfrm>
              <a:off x="6836869" y="2668710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6 w 55"/>
                <a:gd name="T5" fmla="*/ 10 h 55"/>
                <a:gd name="T6" fmla="*/ 44 w 55"/>
                <a:gd name="T7" fmla="*/ 45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8"/>
                    <a:pt x="10" y="9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55" y="20"/>
                    <a:pt x="54" y="36"/>
                    <a:pt x="44" y="45"/>
                  </a:cubicBezTo>
                  <a:cubicBezTo>
                    <a:pt x="34" y="55"/>
                    <a:pt x="19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677"/>
            <p:cNvSpPr>
              <a:spLocks/>
            </p:cNvSpPr>
            <p:nvPr/>
          </p:nvSpPr>
          <p:spPr bwMode="auto">
            <a:xfrm>
              <a:off x="6676157" y="2620384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6 w 55"/>
                <a:gd name="T5" fmla="*/ 10 h 55"/>
                <a:gd name="T6" fmla="*/ 45 w 55"/>
                <a:gd name="T7" fmla="*/ 45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8"/>
                    <a:pt x="10" y="9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55" y="20"/>
                    <a:pt x="55" y="36"/>
                    <a:pt x="45" y="45"/>
                  </a:cubicBezTo>
                  <a:cubicBezTo>
                    <a:pt x="35" y="55"/>
                    <a:pt x="19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678"/>
            <p:cNvSpPr>
              <a:spLocks/>
            </p:cNvSpPr>
            <p:nvPr/>
          </p:nvSpPr>
          <p:spPr bwMode="auto">
            <a:xfrm>
              <a:off x="6604230" y="2856394"/>
              <a:ext cx="49450" cy="50574"/>
            </a:xfrm>
            <a:custGeom>
              <a:avLst/>
              <a:gdLst>
                <a:gd name="T0" fmla="*/ 9 w 55"/>
                <a:gd name="T1" fmla="*/ 45 h 55"/>
                <a:gd name="T2" fmla="*/ 10 w 55"/>
                <a:gd name="T3" fmla="*/ 9 h 55"/>
                <a:gd name="T4" fmla="*/ 45 w 55"/>
                <a:gd name="T5" fmla="*/ 10 h 55"/>
                <a:gd name="T6" fmla="*/ 44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4"/>
                    <a:pt x="0" y="19"/>
                    <a:pt x="10" y="9"/>
                  </a:cubicBezTo>
                  <a:cubicBezTo>
                    <a:pt x="20" y="0"/>
                    <a:pt x="36" y="0"/>
                    <a:pt x="45" y="10"/>
                  </a:cubicBezTo>
                  <a:cubicBezTo>
                    <a:pt x="55" y="20"/>
                    <a:pt x="54" y="36"/>
                    <a:pt x="44" y="46"/>
                  </a:cubicBezTo>
                  <a:cubicBezTo>
                    <a:pt x="34" y="55"/>
                    <a:pt x="18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679"/>
            <p:cNvSpPr>
              <a:spLocks/>
            </p:cNvSpPr>
            <p:nvPr/>
          </p:nvSpPr>
          <p:spPr bwMode="auto">
            <a:xfrm>
              <a:off x="6682900" y="2958665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0 w 55"/>
                <a:gd name="T3" fmla="*/ 10 h 55"/>
                <a:gd name="T4" fmla="*/ 46 w 55"/>
                <a:gd name="T5" fmla="*/ 11 h 55"/>
                <a:gd name="T6" fmla="*/ 44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1"/>
                    <a:pt x="46" y="11"/>
                  </a:cubicBezTo>
                  <a:cubicBezTo>
                    <a:pt x="55" y="21"/>
                    <a:pt x="55" y="37"/>
                    <a:pt x="44" y="46"/>
                  </a:cubicBezTo>
                  <a:cubicBezTo>
                    <a:pt x="34" y="55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680"/>
            <p:cNvSpPr>
              <a:spLocks/>
            </p:cNvSpPr>
            <p:nvPr/>
          </p:nvSpPr>
          <p:spPr bwMode="auto">
            <a:xfrm>
              <a:off x="7243705" y="2055083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0 w 55"/>
                <a:gd name="T3" fmla="*/ 10 h 55"/>
                <a:gd name="T4" fmla="*/ 45 w 55"/>
                <a:gd name="T5" fmla="*/ 11 h 55"/>
                <a:gd name="T6" fmla="*/ 44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1"/>
                    <a:pt x="45" y="11"/>
                  </a:cubicBezTo>
                  <a:cubicBezTo>
                    <a:pt x="55" y="21"/>
                    <a:pt x="54" y="36"/>
                    <a:pt x="44" y="46"/>
                  </a:cubicBezTo>
                  <a:cubicBezTo>
                    <a:pt x="34" y="55"/>
                    <a:pt x="18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681"/>
            <p:cNvSpPr>
              <a:spLocks/>
            </p:cNvSpPr>
            <p:nvPr/>
          </p:nvSpPr>
          <p:spPr bwMode="auto">
            <a:xfrm>
              <a:off x="6351362" y="2275360"/>
              <a:ext cx="50574" cy="49450"/>
            </a:xfrm>
            <a:custGeom>
              <a:avLst/>
              <a:gdLst>
                <a:gd name="T0" fmla="*/ 10 w 56"/>
                <a:gd name="T1" fmla="*/ 44 h 55"/>
                <a:gd name="T2" fmla="*/ 11 w 56"/>
                <a:gd name="T3" fmla="*/ 9 h 55"/>
                <a:gd name="T4" fmla="*/ 46 w 56"/>
                <a:gd name="T5" fmla="*/ 10 h 55"/>
                <a:gd name="T6" fmla="*/ 45 w 56"/>
                <a:gd name="T7" fmla="*/ 45 h 55"/>
                <a:gd name="T8" fmla="*/ 10 w 56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10" y="44"/>
                  </a:moveTo>
                  <a:cubicBezTo>
                    <a:pt x="0" y="34"/>
                    <a:pt x="1" y="19"/>
                    <a:pt x="11" y="9"/>
                  </a:cubicBezTo>
                  <a:cubicBezTo>
                    <a:pt x="21" y="0"/>
                    <a:pt x="37" y="0"/>
                    <a:pt x="46" y="10"/>
                  </a:cubicBezTo>
                  <a:cubicBezTo>
                    <a:pt x="56" y="20"/>
                    <a:pt x="55" y="36"/>
                    <a:pt x="45" y="45"/>
                  </a:cubicBezTo>
                  <a:cubicBezTo>
                    <a:pt x="35" y="55"/>
                    <a:pt x="19" y="54"/>
                    <a:pt x="10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682"/>
            <p:cNvSpPr>
              <a:spLocks/>
            </p:cNvSpPr>
            <p:nvPr/>
          </p:nvSpPr>
          <p:spPr bwMode="auto">
            <a:xfrm>
              <a:off x="6824506" y="1309966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0 w 55"/>
                <a:gd name="T3" fmla="*/ 10 h 55"/>
                <a:gd name="T4" fmla="*/ 45 w 55"/>
                <a:gd name="T5" fmla="*/ 11 h 55"/>
                <a:gd name="T6" fmla="*/ 44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1"/>
                    <a:pt x="45" y="11"/>
                  </a:cubicBezTo>
                  <a:cubicBezTo>
                    <a:pt x="55" y="21"/>
                    <a:pt x="54" y="37"/>
                    <a:pt x="44" y="46"/>
                  </a:cubicBezTo>
                  <a:cubicBezTo>
                    <a:pt x="34" y="55"/>
                    <a:pt x="18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83"/>
            <p:cNvSpPr>
              <a:spLocks/>
            </p:cNvSpPr>
            <p:nvPr/>
          </p:nvSpPr>
          <p:spPr bwMode="auto">
            <a:xfrm>
              <a:off x="7072879" y="846937"/>
              <a:ext cx="50574" cy="49450"/>
            </a:xfrm>
            <a:custGeom>
              <a:avLst/>
              <a:gdLst>
                <a:gd name="T0" fmla="*/ 10 w 56"/>
                <a:gd name="T1" fmla="*/ 45 h 55"/>
                <a:gd name="T2" fmla="*/ 11 w 56"/>
                <a:gd name="T3" fmla="*/ 9 h 55"/>
                <a:gd name="T4" fmla="*/ 46 w 56"/>
                <a:gd name="T5" fmla="*/ 11 h 55"/>
                <a:gd name="T6" fmla="*/ 45 w 56"/>
                <a:gd name="T7" fmla="*/ 46 h 55"/>
                <a:gd name="T8" fmla="*/ 10 w 56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10" y="45"/>
                  </a:moveTo>
                  <a:cubicBezTo>
                    <a:pt x="0" y="35"/>
                    <a:pt x="1" y="19"/>
                    <a:pt x="11" y="9"/>
                  </a:cubicBezTo>
                  <a:cubicBezTo>
                    <a:pt x="21" y="0"/>
                    <a:pt x="37" y="0"/>
                    <a:pt x="46" y="11"/>
                  </a:cubicBezTo>
                  <a:cubicBezTo>
                    <a:pt x="56" y="21"/>
                    <a:pt x="55" y="36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84"/>
            <p:cNvSpPr>
              <a:spLocks/>
            </p:cNvSpPr>
            <p:nvPr/>
          </p:nvSpPr>
          <p:spPr bwMode="auto">
            <a:xfrm>
              <a:off x="4718397" y="2749627"/>
              <a:ext cx="49450" cy="49450"/>
            </a:xfrm>
            <a:custGeom>
              <a:avLst/>
              <a:gdLst>
                <a:gd name="T0" fmla="*/ 10 w 55"/>
                <a:gd name="T1" fmla="*/ 45 h 55"/>
                <a:gd name="T2" fmla="*/ 11 w 55"/>
                <a:gd name="T3" fmla="*/ 10 h 55"/>
                <a:gd name="T4" fmla="*/ 46 w 55"/>
                <a:gd name="T5" fmla="*/ 11 h 55"/>
                <a:gd name="T6" fmla="*/ 45 w 55"/>
                <a:gd name="T7" fmla="*/ 46 h 55"/>
                <a:gd name="T8" fmla="*/ 10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45"/>
                  </a:moveTo>
                  <a:cubicBezTo>
                    <a:pt x="0" y="35"/>
                    <a:pt x="1" y="19"/>
                    <a:pt x="11" y="10"/>
                  </a:cubicBezTo>
                  <a:cubicBezTo>
                    <a:pt x="21" y="0"/>
                    <a:pt x="36" y="1"/>
                    <a:pt x="46" y="11"/>
                  </a:cubicBezTo>
                  <a:cubicBezTo>
                    <a:pt x="55" y="21"/>
                    <a:pt x="55" y="37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85"/>
            <p:cNvSpPr>
              <a:spLocks/>
            </p:cNvSpPr>
            <p:nvPr/>
          </p:nvSpPr>
          <p:spPr bwMode="auto">
            <a:xfrm>
              <a:off x="5902943" y="2660843"/>
              <a:ext cx="49450" cy="50574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5 w 55"/>
                <a:gd name="T5" fmla="*/ 10 h 55"/>
                <a:gd name="T6" fmla="*/ 44 w 55"/>
                <a:gd name="T7" fmla="*/ 45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9"/>
                    <a:pt x="10" y="9"/>
                  </a:cubicBezTo>
                  <a:cubicBezTo>
                    <a:pt x="20" y="0"/>
                    <a:pt x="36" y="0"/>
                    <a:pt x="45" y="10"/>
                  </a:cubicBezTo>
                  <a:cubicBezTo>
                    <a:pt x="55" y="20"/>
                    <a:pt x="54" y="36"/>
                    <a:pt x="44" y="45"/>
                  </a:cubicBezTo>
                  <a:cubicBezTo>
                    <a:pt x="34" y="55"/>
                    <a:pt x="18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86"/>
            <p:cNvSpPr>
              <a:spLocks/>
            </p:cNvSpPr>
            <p:nvPr/>
          </p:nvSpPr>
          <p:spPr bwMode="auto">
            <a:xfrm>
              <a:off x="5016219" y="5397436"/>
              <a:ext cx="50574" cy="49450"/>
            </a:xfrm>
            <a:custGeom>
              <a:avLst/>
              <a:gdLst>
                <a:gd name="T0" fmla="*/ 10 w 56"/>
                <a:gd name="T1" fmla="*/ 45 h 55"/>
                <a:gd name="T2" fmla="*/ 11 w 56"/>
                <a:gd name="T3" fmla="*/ 9 h 55"/>
                <a:gd name="T4" fmla="*/ 46 w 56"/>
                <a:gd name="T5" fmla="*/ 11 h 55"/>
                <a:gd name="T6" fmla="*/ 45 w 56"/>
                <a:gd name="T7" fmla="*/ 46 h 55"/>
                <a:gd name="T8" fmla="*/ 10 w 56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10" y="45"/>
                  </a:moveTo>
                  <a:cubicBezTo>
                    <a:pt x="0" y="35"/>
                    <a:pt x="1" y="19"/>
                    <a:pt x="11" y="9"/>
                  </a:cubicBezTo>
                  <a:cubicBezTo>
                    <a:pt x="21" y="0"/>
                    <a:pt x="37" y="0"/>
                    <a:pt x="46" y="11"/>
                  </a:cubicBezTo>
                  <a:cubicBezTo>
                    <a:pt x="56" y="21"/>
                    <a:pt x="55" y="36"/>
                    <a:pt x="45" y="46"/>
                  </a:cubicBezTo>
                  <a:cubicBezTo>
                    <a:pt x="35" y="55"/>
                    <a:pt x="19" y="55"/>
                    <a:pt x="10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87"/>
            <p:cNvSpPr>
              <a:spLocks/>
            </p:cNvSpPr>
            <p:nvPr/>
          </p:nvSpPr>
          <p:spPr bwMode="auto">
            <a:xfrm>
              <a:off x="5169064" y="5506450"/>
              <a:ext cx="49450" cy="49450"/>
            </a:xfrm>
            <a:custGeom>
              <a:avLst/>
              <a:gdLst>
                <a:gd name="T0" fmla="*/ 9 w 55"/>
                <a:gd name="T1" fmla="*/ 45 h 55"/>
                <a:gd name="T2" fmla="*/ 10 w 55"/>
                <a:gd name="T3" fmla="*/ 10 h 55"/>
                <a:gd name="T4" fmla="*/ 45 w 55"/>
                <a:gd name="T5" fmla="*/ 11 h 55"/>
                <a:gd name="T6" fmla="*/ 44 w 55"/>
                <a:gd name="T7" fmla="*/ 46 h 55"/>
                <a:gd name="T8" fmla="*/ 9 w 55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1"/>
                    <a:pt x="45" y="11"/>
                  </a:cubicBezTo>
                  <a:cubicBezTo>
                    <a:pt x="55" y="21"/>
                    <a:pt x="54" y="37"/>
                    <a:pt x="44" y="46"/>
                  </a:cubicBezTo>
                  <a:cubicBezTo>
                    <a:pt x="34" y="55"/>
                    <a:pt x="18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88"/>
            <p:cNvSpPr>
              <a:spLocks/>
            </p:cNvSpPr>
            <p:nvPr/>
          </p:nvSpPr>
          <p:spPr bwMode="auto">
            <a:xfrm>
              <a:off x="5262344" y="5425532"/>
              <a:ext cx="49450" cy="49450"/>
            </a:xfrm>
            <a:custGeom>
              <a:avLst/>
              <a:gdLst>
                <a:gd name="T0" fmla="*/ 9 w 55"/>
                <a:gd name="T1" fmla="*/ 44 h 55"/>
                <a:gd name="T2" fmla="*/ 10 w 55"/>
                <a:gd name="T3" fmla="*/ 9 h 55"/>
                <a:gd name="T4" fmla="*/ 46 w 55"/>
                <a:gd name="T5" fmla="*/ 10 h 55"/>
                <a:gd name="T6" fmla="*/ 44 w 55"/>
                <a:gd name="T7" fmla="*/ 45 h 55"/>
                <a:gd name="T8" fmla="*/ 9 w 55"/>
                <a:gd name="T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9" y="44"/>
                  </a:moveTo>
                  <a:cubicBezTo>
                    <a:pt x="0" y="34"/>
                    <a:pt x="0" y="19"/>
                    <a:pt x="10" y="9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55" y="20"/>
                    <a:pt x="54" y="36"/>
                    <a:pt x="44" y="45"/>
                  </a:cubicBezTo>
                  <a:cubicBezTo>
                    <a:pt x="34" y="55"/>
                    <a:pt x="19" y="54"/>
                    <a:pt x="9" y="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89"/>
            <p:cNvSpPr>
              <a:spLocks/>
            </p:cNvSpPr>
            <p:nvPr/>
          </p:nvSpPr>
          <p:spPr bwMode="auto">
            <a:xfrm>
              <a:off x="5122986" y="5742460"/>
              <a:ext cx="49450" cy="49450"/>
            </a:xfrm>
            <a:custGeom>
              <a:avLst/>
              <a:gdLst>
                <a:gd name="T0" fmla="*/ 9 w 55"/>
                <a:gd name="T1" fmla="*/ 45 h 56"/>
                <a:gd name="T2" fmla="*/ 10 w 55"/>
                <a:gd name="T3" fmla="*/ 10 h 56"/>
                <a:gd name="T4" fmla="*/ 46 w 55"/>
                <a:gd name="T5" fmla="*/ 11 h 56"/>
                <a:gd name="T6" fmla="*/ 45 w 55"/>
                <a:gd name="T7" fmla="*/ 46 h 56"/>
                <a:gd name="T8" fmla="*/ 9 w 55"/>
                <a:gd name="T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9" y="45"/>
                  </a:moveTo>
                  <a:cubicBezTo>
                    <a:pt x="0" y="35"/>
                    <a:pt x="0" y="19"/>
                    <a:pt x="10" y="10"/>
                  </a:cubicBezTo>
                  <a:cubicBezTo>
                    <a:pt x="21" y="0"/>
                    <a:pt x="36" y="1"/>
                    <a:pt x="46" y="11"/>
                  </a:cubicBezTo>
                  <a:cubicBezTo>
                    <a:pt x="55" y="21"/>
                    <a:pt x="55" y="37"/>
                    <a:pt x="45" y="46"/>
                  </a:cubicBezTo>
                  <a:cubicBezTo>
                    <a:pt x="35" y="56"/>
                    <a:pt x="19" y="55"/>
                    <a:pt x="9" y="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90"/>
            <p:cNvSpPr>
              <a:spLocks/>
            </p:cNvSpPr>
            <p:nvPr/>
          </p:nvSpPr>
          <p:spPr bwMode="auto">
            <a:xfrm>
              <a:off x="6500835" y="870538"/>
              <a:ext cx="604635" cy="459658"/>
            </a:xfrm>
            <a:custGeom>
              <a:avLst/>
              <a:gdLst>
                <a:gd name="T0" fmla="*/ 306 w 538"/>
                <a:gd name="T1" fmla="*/ 409 h 409"/>
                <a:gd name="T2" fmla="*/ 538 w 538"/>
                <a:gd name="T3" fmla="*/ 0 h 409"/>
                <a:gd name="T4" fmla="*/ 0 w 538"/>
                <a:gd name="T5" fmla="*/ 11 h 409"/>
                <a:gd name="T6" fmla="*/ 0 w 538"/>
                <a:gd name="T7" fmla="*/ 14 h 409"/>
                <a:gd name="T8" fmla="*/ 532 w 538"/>
                <a:gd name="T9" fmla="*/ 3 h 409"/>
                <a:gd name="T10" fmla="*/ 303 w 538"/>
                <a:gd name="T11" fmla="*/ 407 h 409"/>
                <a:gd name="T12" fmla="*/ 306 w 538"/>
                <a:gd name="T13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8" h="409">
                  <a:moveTo>
                    <a:pt x="306" y="409"/>
                  </a:moveTo>
                  <a:lnTo>
                    <a:pt x="538" y="0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532" y="3"/>
                  </a:lnTo>
                  <a:lnTo>
                    <a:pt x="303" y="407"/>
                  </a:lnTo>
                  <a:lnTo>
                    <a:pt x="306" y="40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02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E51-1960-4E23-ABDF-9994049D7C6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6FCC-0CBB-4DF4-89C1-3C9DB4B6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1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E51-1960-4E23-ABDF-9994049D7C6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6FCC-0CBB-4DF4-89C1-3C9DB4B6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E51-1960-4E23-ABDF-9994049D7C6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6FCC-0CBB-4DF4-89C1-3C9DB4B6E7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7767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669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E51-1960-4E23-ABDF-9994049D7C6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6FCC-0CBB-4DF4-89C1-3C9DB4B6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0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51300" y="-3587750"/>
            <a:ext cx="20294600" cy="140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2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2987" y="-806450"/>
            <a:ext cx="11406187" cy="1159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48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336550"/>
            <a:ext cx="6132513" cy="626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51300" y="-3587750"/>
            <a:ext cx="20294600" cy="140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34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5E51-1960-4E23-ABDF-9994049D7C6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06FCC-0CBB-4DF4-89C1-3C9DB4B6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2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0" r:id="rId8"/>
    <p:sldLayoutId id="2147483655" r:id="rId9"/>
    <p:sldLayoutId id="2147483661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Relationship Id="rId4" Type="http://schemas.openxmlformats.org/officeDocument/2006/relationships/hyperlink" Target="https://github.com/li1117heex/miniP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4548" y="2844580"/>
            <a:ext cx="7859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编译原理课程实验报告</a:t>
            </a:r>
          </a:p>
        </p:txBody>
      </p:sp>
      <p:sp>
        <p:nvSpPr>
          <p:cNvPr id="1381" name="文本框 1380"/>
          <p:cNvSpPr txBox="1"/>
          <p:nvPr/>
        </p:nvSpPr>
        <p:spPr>
          <a:xfrm>
            <a:off x="4919165" y="447349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人：吴健宗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9" name="文本框 1380"/>
          <p:cNvSpPr txBox="1"/>
          <p:nvPr/>
        </p:nvSpPr>
        <p:spPr>
          <a:xfrm>
            <a:off x="4386237" y="3874479"/>
            <a:ext cx="34195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李维晟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周泽乔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吴健宗</a:t>
            </a:r>
          </a:p>
        </p:txBody>
      </p:sp>
    </p:spTree>
    <p:extLst>
      <p:ext uri="{BB962C8B-B14F-4D97-AF65-F5344CB8AC3E}">
        <p14:creationId xmlns:p14="http://schemas.microsoft.com/office/powerpoint/2010/main" val="100472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D7A5AB3C-68C7-4DEB-A86F-9AA4D569EA0C}"/>
              </a:ext>
            </a:extLst>
          </p:cNvPr>
          <p:cNvSpPr/>
          <p:nvPr/>
        </p:nvSpPr>
        <p:spPr>
          <a:xfrm>
            <a:off x="3981421" y="1894040"/>
            <a:ext cx="4242407" cy="3657247"/>
          </a:xfrm>
          <a:prstGeom prst="triangle">
            <a:avLst/>
          </a:prstGeom>
          <a:noFill/>
          <a:ln w="12700" cap="flat" cmpd="sng" algn="ctr">
            <a:solidFill>
              <a:srgbClr val="17324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/>
              <a:cs typeface="+mn-cs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AD68A7E-8A45-4A41-B572-D23AA8E12BFB}"/>
              </a:ext>
            </a:extLst>
          </p:cNvPr>
          <p:cNvCxnSpPr/>
          <p:nvPr/>
        </p:nvCxnSpPr>
        <p:spPr>
          <a:xfrm>
            <a:off x="5239657" y="3412434"/>
            <a:ext cx="1756229" cy="0"/>
          </a:xfrm>
          <a:prstGeom prst="line">
            <a:avLst/>
          </a:prstGeom>
          <a:noFill/>
          <a:ln w="6350" cap="flat" cmpd="sng" algn="ctr">
            <a:solidFill>
              <a:srgbClr val="17324D"/>
            </a:solidFill>
            <a:prstDash val="solid"/>
            <a:miter lim="800000"/>
          </a:ln>
          <a:effectLst/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5B54FEE-2AB0-4363-B471-5BE6DABC8629}"/>
              </a:ext>
            </a:extLst>
          </p:cNvPr>
          <p:cNvCxnSpPr/>
          <p:nvPr/>
        </p:nvCxnSpPr>
        <p:spPr>
          <a:xfrm>
            <a:off x="4658225" y="4455886"/>
            <a:ext cx="2918233" cy="0"/>
          </a:xfrm>
          <a:prstGeom prst="line">
            <a:avLst/>
          </a:prstGeom>
          <a:noFill/>
          <a:ln w="6350" cap="flat" cmpd="sng" algn="ctr">
            <a:solidFill>
              <a:srgbClr val="17324D"/>
            </a:solidFill>
            <a:prstDash val="solid"/>
            <a:miter lim="800000"/>
          </a:ln>
          <a:effectLst/>
        </p:spPr>
      </p:cxnSp>
      <p:sp>
        <p:nvSpPr>
          <p:cNvPr id="35" name="文本框 7">
            <a:extLst>
              <a:ext uri="{FF2B5EF4-FFF2-40B4-BE49-F238E27FC236}">
                <a16:creationId xmlns:a16="http://schemas.microsoft.com/office/drawing/2014/main" id="{BA96287E-7D1C-4CB1-883F-68EDB264B794}"/>
              </a:ext>
            </a:extLst>
          </p:cNvPr>
          <p:cNvSpPr txBox="1"/>
          <p:nvPr/>
        </p:nvSpPr>
        <p:spPr>
          <a:xfrm>
            <a:off x="5705323" y="2602147"/>
            <a:ext cx="99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其他   生成式</a:t>
            </a:r>
          </a:p>
        </p:txBody>
      </p:sp>
      <p:sp>
        <p:nvSpPr>
          <p:cNvPr id="36" name="文本框 19">
            <a:extLst>
              <a:ext uri="{FF2B5EF4-FFF2-40B4-BE49-F238E27FC236}">
                <a16:creationId xmlns:a16="http://schemas.microsoft.com/office/drawing/2014/main" id="{F47F46CD-B70F-40D9-9AE1-6DA7F1562976}"/>
              </a:ext>
            </a:extLst>
          </p:cNvPr>
          <p:cNvSpPr txBox="1"/>
          <p:nvPr/>
        </p:nvSpPr>
        <p:spPr>
          <a:xfrm>
            <a:off x="5192028" y="3761667"/>
            <a:ext cx="185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赋值语法生成式</a:t>
            </a:r>
          </a:p>
        </p:txBody>
      </p:sp>
      <p:sp>
        <p:nvSpPr>
          <p:cNvPr id="37" name="文本框 20">
            <a:extLst>
              <a:ext uri="{FF2B5EF4-FFF2-40B4-BE49-F238E27FC236}">
                <a16:creationId xmlns:a16="http://schemas.microsoft.com/office/drawing/2014/main" id="{E0980D0D-435D-4A80-9AAB-57CC4735D718}"/>
              </a:ext>
            </a:extLst>
          </p:cNvPr>
          <p:cNvSpPr txBox="1"/>
          <p:nvPr/>
        </p:nvSpPr>
        <p:spPr>
          <a:xfrm>
            <a:off x="4312010" y="4775333"/>
            <a:ext cx="378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变量表</a:t>
            </a:r>
          </a:p>
          <a:p>
            <a:r>
              <a:rPr lang="en-US" altLang="zh-CN" dirty="0"/>
              <a:t>map&lt;char*, </a:t>
            </a:r>
            <a:r>
              <a:rPr lang="en-US" altLang="zh-CN" dirty="0" err="1"/>
              <a:t>type_struct</a:t>
            </a:r>
            <a:r>
              <a:rPr lang="en-US" altLang="zh-CN" dirty="0"/>
              <a:t>*&gt; </a:t>
            </a:r>
            <a:r>
              <a:rPr lang="en-US" altLang="zh-CN" dirty="0" err="1"/>
              <a:t>var_map</a:t>
            </a:r>
            <a:endParaRPr lang="en-US" altLang="zh-CN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9151C3A-81F2-4806-AEEA-A725CA58A658}"/>
              </a:ext>
            </a:extLst>
          </p:cNvPr>
          <p:cNvGrpSpPr/>
          <p:nvPr/>
        </p:nvGrpSpPr>
        <p:grpSpPr>
          <a:xfrm>
            <a:off x="8253260" y="4796607"/>
            <a:ext cx="731083" cy="184063"/>
            <a:chOff x="6995886" y="2683806"/>
            <a:chExt cx="731083" cy="184063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19B048B-8584-4309-8CA0-04A376811993}"/>
                </a:ext>
              </a:extLst>
            </p:cNvPr>
            <p:cNvSpPr/>
            <p:nvPr/>
          </p:nvSpPr>
          <p:spPr>
            <a:xfrm>
              <a:off x="6995886" y="2683806"/>
              <a:ext cx="184063" cy="184063"/>
            </a:xfrm>
            <a:prstGeom prst="ellipse">
              <a:avLst/>
            </a:prstGeom>
            <a:solidFill>
              <a:srgbClr val="1732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/>
                <a:cs typeface="+mn-cs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8337EE08-E1AB-4840-81B7-926F504F81F8}"/>
                </a:ext>
              </a:extLst>
            </p:cNvPr>
            <p:cNvCxnSpPr>
              <a:cxnSpLocks/>
            </p:cNvCxnSpPr>
            <p:nvPr/>
          </p:nvCxnSpPr>
          <p:spPr>
            <a:xfrm>
              <a:off x="7123966" y="2768343"/>
              <a:ext cx="603003" cy="11179"/>
            </a:xfrm>
            <a:prstGeom prst="line">
              <a:avLst/>
            </a:prstGeom>
            <a:noFill/>
            <a:ln w="6350" cap="flat" cmpd="sng" algn="ctr">
              <a:solidFill>
                <a:srgbClr val="17324D"/>
              </a:solidFill>
              <a:prstDash val="solid"/>
              <a:miter lim="800000"/>
            </a:ln>
            <a:effectLst/>
          </p:spPr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C6AD2F2-73C5-4ED3-9F50-1F565BF25A33}"/>
              </a:ext>
            </a:extLst>
          </p:cNvPr>
          <p:cNvGrpSpPr/>
          <p:nvPr/>
        </p:nvGrpSpPr>
        <p:grpSpPr>
          <a:xfrm rot="10800000">
            <a:off x="3320520" y="3687174"/>
            <a:ext cx="1262937" cy="184063"/>
            <a:chOff x="6995886" y="2683806"/>
            <a:chExt cx="1262937" cy="184063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89C93BE-326E-44A5-B520-4C8AA09C6986}"/>
                </a:ext>
              </a:extLst>
            </p:cNvPr>
            <p:cNvSpPr/>
            <p:nvPr/>
          </p:nvSpPr>
          <p:spPr>
            <a:xfrm>
              <a:off x="6995886" y="2683806"/>
              <a:ext cx="184063" cy="184063"/>
            </a:xfrm>
            <a:prstGeom prst="ellipse">
              <a:avLst/>
            </a:prstGeom>
            <a:solidFill>
              <a:srgbClr val="1732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/>
                <a:cs typeface="+mn-cs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C46FC7D-7017-467F-A2FA-AD9EB1C61DB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123965" y="2782856"/>
              <a:ext cx="1134858" cy="21040"/>
            </a:xfrm>
            <a:prstGeom prst="line">
              <a:avLst/>
            </a:prstGeom>
            <a:noFill/>
            <a:ln w="6350" cap="flat" cmpd="sng" algn="ctr">
              <a:solidFill>
                <a:srgbClr val="17324D"/>
              </a:solidFill>
              <a:prstDash val="solid"/>
              <a:miter lim="800000"/>
            </a:ln>
            <a:effectLst/>
          </p:spPr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99F5ACB-E7D6-48F3-908E-D810763D37B5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57" name="MH_Entry_1">
              <a:extLst>
                <a:ext uri="{FF2B5EF4-FFF2-40B4-BE49-F238E27FC236}">
                  <a16:creationId xmlns:a16="http://schemas.microsoft.com/office/drawing/2014/main" id="{41B8F4F6-D81F-4227-9EF9-CCFB7582F5B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 cmpd="sng" algn="ctr">
              <a:noFill/>
              <a:prstDash val="solid"/>
              <a:beve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marL="0" marR="0" lvl="0" indent="0" algn="dist" defTabSz="114635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 dirty="0">
                  <a:solidFill>
                    <a:srgbClr val="E7E6E6">
                      <a:lumMod val="10000"/>
                    </a:srgbClr>
                  </a:solidFill>
                  <a:ea typeface="等线"/>
                  <a:sym typeface="Arial" panose="020B0604020202020204" pitchFamily="34" charset="0"/>
                </a:rPr>
                <a:t>四则运算与赋值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ea typeface="等线"/>
                <a:cs typeface="+mn-cs"/>
                <a:sym typeface="Arial" panose="020B0604020202020204" pitchFamily="34" charset="0"/>
              </a:endParaRPr>
            </a:p>
          </p:txBody>
        </p:sp>
        <p:cxnSp>
          <p:nvCxnSpPr>
            <p:cNvPr id="58" name="直接连接符 3">
              <a:extLst>
                <a:ext uri="{FF2B5EF4-FFF2-40B4-BE49-F238E27FC236}">
                  <a16:creationId xmlns:a16="http://schemas.microsoft.com/office/drawing/2014/main" id="{E7ACCC11-375C-4B9E-83C9-4DF1ABF3AE5B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  <p:cxnSp>
          <p:nvCxnSpPr>
            <p:cNvPr id="59" name="直接连接符 4">
              <a:extLst>
                <a:ext uri="{FF2B5EF4-FFF2-40B4-BE49-F238E27FC236}">
                  <a16:creationId xmlns:a16="http://schemas.microsoft.com/office/drawing/2014/main" id="{81A04E37-34B8-4389-9CE8-09D8CB62D930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D81FC885-31F9-4CCB-B174-6E80E6B35EE4}"/>
              </a:ext>
            </a:extLst>
          </p:cNvPr>
          <p:cNvSpPr txBox="1"/>
          <p:nvPr/>
        </p:nvSpPr>
        <p:spPr>
          <a:xfrm>
            <a:off x="652606" y="734654"/>
            <a:ext cx="342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</a:t>
            </a:r>
            <a:r>
              <a:rPr lang="zh-CN" altLang="en-US" sz="2400" dirty="0">
                <a:latin typeface="Comic Sans MS" panose="030F0702030302020204" pitchFamily="66" charset="0"/>
              </a:rPr>
              <a:t>变量存储与赋值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D8C8BC4-558F-4BE7-A822-A235C2F455EC}"/>
              </a:ext>
            </a:extLst>
          </p:cNvPr>
          <p:cNvSpPr txBox="1"/>
          <p:nvPr/>
        </p:nvSpPr>
        <p:spPr>
          <a:xfrm>
            <a:off x="9012808" y="4532372"/>
            <a:ext cx="3426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New data structure!</a:t>
            </a:r>
          </a:p>
          <a:p>
            <a:r>
              <a:rPr lang="en-US" altLang="zh-CN" sz="2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var_map</a:t>
            </a:r>
            <a:endParaRPr lang="zh-CN" altLang="en-US" sz="2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8EC5A85-E1FB-48D5-B57A-6F091A6C3123}"/>
              </a:ext>
            </a:extLst>
          </p:cNvPr>
          <p:cNvSpPr txBox="1"/>
          <p:nvPr/>
        </p:nvSpPr>
        <p:spPr>
          <a:xfrm>
            <a:off x="479535" y="3397204"/>
            <a:ext cx="3426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mic Sans MS" panose="030F0702030302020204" pitchFamily="66" charset="0"/>
              </a:rPr>
              <a:t>assignExpr</a:t>
            </a:r>
            <a:r>
              <a:rPr lang="en-US" altLang="zh-CN" sz="2000" dirty="0">
                <a:latin typeface="Comic Sans MS" panose="030F0702030302020204" pitchFamily="66" charset="0"/>
              </a:rPr>
              <a:t> -&gt; 	  </a:t>
            </a:r>
            <a:r>
              <a:rPr lang="en-US" altLang="zh-CN" sz="2000" dirty="0" err="1">
                <a:latin typeface="Comic Sans MS" panose="030F0702030302020204" pitchFamily="66" charset="0"/>
              </a:rPr>
              <a:t>atom_expr</a:t>
            </a:r>
            <a:r>
              <a:rPr lang="en-US" altLang="zh-CN" sz="2000" dirty="0">
                <a:latin typeface="Comic Sans MS" panose="030F0702030302020204" pitchFamily="66" charset="0"/>
              </a:rPr>
              <a:t> ‘=‘ </a:t>
            </a:r>
            <a:r>
              <a:rPr lang="en-US" altLang="zh-CN" sz="2000" dirty="0" err="1">
                <a:latin typeface="Comic Sans MS" panose="030F0702030302020204" pitchFamily="66" charset="0"/>
              </a:rPr>
              <a:t>assignExpr</a:t>
            </a:r>
            <a:endParaRPr lang="zh-CN" altLang="en-US" sz="2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7BF66DB-B9EE-4B5B-9CD6-01C72EF92733}"/>
              </a:ext>
            </a:extLst>
          </p:cNvPr>
          <p:cNvSpPr txBox="1"/>
          <p:nvPr/>
        </p:nvSpPr>
        <p:spPr>
          <a:xfrm>
            <a:off x="2276433" y="5002893"/>
            <a:ext cx="1891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mic Sans MS" panose="030F0702030302020204" pitchFamily="66" charset="0"/>
              </a:rPr>
              <a:t>Type_struct</a:t>
            </a:r>
            <a:r>
              <a:rPr lang="zh-CN" altLang="en-US" sz="2000" dirty="0">
                <a:latin typeface="Comic Sans MS" panose="030F0702030302020204" pitchFamily="66" charset="0"/>
              </a:rPr>
              <a:t>*</a:t>
            </a:r>
            <a:endParaRPr lang="zh-CN" altLang="en-US" sz="2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6A57CC3-6E2B-4404-A288-15584ACD2CC1}"/>
              </a:ext>
            </a:extLst>
          </p:cNvPr>
          <p:cNvSpPr txBox="1"/>
          <p:nvPr/>
        </p:nvSpPr>
        <p:spPr>
          <a:xfrm>
            <a:off x="559197" y="5002894"/>
            <a:ext cx="94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Char*</a:t>
            </a:r>
            <a:endParaRPr lang="zh-CN" altLang="en-US" sz="2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A00ED6FA-0D56-417B-AEE1-FEC2FD4828D0}"/>
              </a:ext>
            </a:extLst>
          </p:cNvPr>
          <p:cNvSpPr/>
          <p:nvPr/>
        </p:nvSpPr>
        <p:spPr>
          <a:xfrm>
            <a:off x="942392" y="4295677"/>
            <a:ext cx="195943" cy="609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2D64B81E-F88B-4E5F-BB33-2E0294FA3231}"/>
              </a:ext>
            </a:extLst>
          </p:cNvPr>
          <p:cNvSpPr/>
          <p:nvPr/>
        </p:nvSpPr>
        <p:spPr>
          <a:xfrm>
            <a:off x="2926154" y="4295677"/>
            <a:ext cx="195943" cy="609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336C441-CD3A-4BAB-99B5-16E6383092AA}"/>
              </a:ext>
            </a:extLst>
          </p:cNvPr>
          <p:cNvSpPr/>
          <p:nvPr/>
        </p:nvSpPr>
        <p:spPr>
          <a:xfrm>
            <a:off x="3981420" y="2202097"/>
            <a:ext cx="6160955" cy="4708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DF65E47-E762-4E7B-99CA-5FB7BE81ABDD}"/>
              </a:ext>
            </a:extLst>
          </p:cNvPr>
          <p:cNvSpPr/>
          <p:nvPr/>
        </p:nvSpPr>
        <p:spPr>
          <a:xfrm>
            <a:off x="1506308" y="5119629"/>
            <a:ext cx="788980" cy="166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A3DF55E-E78F-42E2-892E-456983AE76F5}"/>
              </a:ext>
            </a:extLst>
          </p:cNvPr>
          <p:cNvSpPr txBox="1"/>
          <p:nvPr/>
        </p:nvSpPr>
        <p:spPr>
          <a:xfrm>
            <a:off x="1454998" y="5286266"/>
            <a:ext cx="94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omic Sans MS" panose="030F0702030302020204" pitchFamily="66" charset="0"/>
              </a:rPr>
              <a:t>查找变量</a:t>
            </a:r>
          </a:p>
        </p:txBody>
      </p:sp>
      <p:sp>
        <p:nvSpPr>
          <p:cNvPr id="6" name="箭头: 手杖形 5">
            <a:extLst>
              <a:ext uri="{FF2B5EF4-FFF2-40B4-BE49-F238E27FC236}">
                <a16:creationId xmlns:a16="http://schemas.microsoft.com/office/drawing/2014/main" id="{023A5FA0-C604-4129-A067-C7148A39AA68}"/>
              </a:ext>
            </a:extLst>
          </p:cNvPr>
          <p:cNvSpPr/>
          <p:nvPr/>
        </p:nvSpPr>
        <p:spPr>
          <a:xfrm rot="5400000">
            <a:off x="6598510" y="2694552"/>
            <a:ext cx="1816945" cy="10559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2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B608267-114C-4CD0-BDEF-9A8BC37434F0}"/>
              </a:ext>
            </a:extLst>
          </p:cNvPr>
          <p:cNvSpPr txBox="1"/>
          <p:nvPr/>
        </p:nvSpPr>
        <p:spPr>
          <a:xfrm>
            <a:off x="8131401" y="3115287"/>
            <a:ext cx="951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‘=’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744054D-E931-4AAA-B18B-CF13105ECAEC}"/>
              </a:ext>
            </a:extLst>
          </p:cNvPr>
          <p:cNvSpPr txBox="1"/>
          <p:nvPr/>
        </p:nvSpPr>
        <p:spPr>
          <a:xfrm>
            <a:off x="7963767" y="1876417"/>
            <a:ext cx="119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其他规约</a:t>
            </a:r>
            <a:endParaRPr lang="zh-CN" altLang="en-US" sz="2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FB5614F-7ADA-46F0-907A-F9C8D23DBDFB}"/>
              </a:ext>
            </a:extLst>
          </p:cNvPr>
          <p:cNvSpPr txBox="1"/>
          <p:nvPr/>
        </p:nvSpPr>
        <p:spPr>
          <a:xfrm>
            <a:off x="3059327" y="4356188"/>
            <a:ext cx="1276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Type != 1</a:t>
            </a:r>
            <a:endParaRPr lang="zh-CN" altLang="en-US" sz="2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5FE313F-5F9C-4E80-B870-7F7954CD66A4}"/>
              </a:ext>
            </a:extLst>
          </p:cNvPr>
          <p:cNvSpPr txBox="1"/>
          <p:nvPr/>
        </p:nvSpPr>
        <p:spPr>
          <a:xfrm>
            <a:off x="1070575" y="4365465"/>
            <a:ext cx="172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Type = 1 (ID)</a:t>
            </a:r>
            <a:endParaRPr lang="zh-CN" altLang="en-US" sz="2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2" grpId="0" animBg="1"/>
      <p:bldP spid="3" grpId="0" animBg="1"/>
      <p:bldP spid="5" grpId="0" animBg="1"/>
      <p:bldP spid="4" grpId="0" animBg="1"/>
      <p:bldP spid="65" grpId="0"/>
      <p:bldP spid="6" grpId="0" animBg="1"/>
      <p:bldP spid="66" grpId="0"/>
      <p:bldP spid="67" grpId="0"/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2165806" y="3736874"/>
            <a:ext cx="2127788" cy="932028"/>
          </a:xfrm>
          <a:prstGeom prst="ellipse">
            <a:avLst/>
          </a:prstGeom>
          <a:noFill/>
          <a:ln w="12700" cap="flat" cmpd="sng" algn="ctr">
            <a:solidFill>
              <a:srgbClr val="132E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217610" y="1128387"/>
            <a:ext cx="2024179" cy="1075807"/>
          </a:xfrm>
          <a:prstGeom prst="ellipse">
            <a:avLst/>
          </a:prstGeom>
          <a:noFill/>
          <a:ln w="6350" cap="flat" cmpd="sng" algn="ctr">
            <a:solidFill>
              <a:srgbClr val="132E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/>
              <a:cs typeface="+mn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2057847" y="5695928"/>
            <a:ext cx="2343703" cy="972695"/>
          </a:xfrm>
          <a:prstGeom prst="ellipse">
            <a:avLst/>
          </a:prstGeom>
          <a:noFill/>
          <a:ln w="6350" cap="flat" cmpd="sng" algn="ctr">
            <a:solidFill>
              <a:srgbClr val="132E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/>
              <a:cs typeface="+mn-cs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9A866E83-6EFB-47E1-BCE9-A515251AF917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91" name="MH_Entry_1">
              <a:extLst>
                <a:ext uri="{FF2B5EF4-FFF2-40B4-BE49-F238E27FC236}">
                  <a16:creationId xmlns:a16="http://schemas.microsoft.com/office/drawing/2014/main" id="{CAEBEC28-FA7B-46BB-AF04-CFBAC4364FA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 cmpd="sng" algn="ctr">
              <a:noFill/>
              <a:prstDash val="solid"/>
              <a:beve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marL="0" marR="0" lvl="0" indent="0" algn="dist" defTabSz="114635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ea typeface="等线"/>
                  <a:cs typeface="+mn-cs"/>
                  <a:sym typeface="Arial" panose="020B0604020202020204" pitchFamily="34" charset="0"/>
                </a:rPr>
                <a:t>四则运算与赋值</a:t>
              </a:r>
            </a:p>
          </p:txBody>
        </p:sp>
        <p:cxnSp>
          <p:nvCxnSpPr>
            <p:cNvPr id="92" name="直接连接符 3">
              <a:extLst>
                <a:ext uri="{FF2B5EF4-FFF2-40B4-BE49-F238E27FC236}">
                  <a16:creationId xmlns:a16="http://schemas.microsoft.com/office/drawing/2014/main" id="{A826BBA4-0423-4EE9-9169-30692AAA537D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  <p:cxnSp>
          <p:nvCxnSpPr>
            <p:cNvPr id="93" name="直接连接符 4">
              <a:extLst>
                <a:ext uri="{FF2B5EF4-FFF2-40B4-BE49-F238E27FC236}">
                  <a16:creationId xmlns:a16="http://schemas.microsoft.com/office/drawing/2014/main" id="{70EB91E3-831F-4865-8F89-2B86E5CF0785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889CCD0-5D9F-494B-BF0E-F3AAF436C79C}"/>
              </a:ext>
            </a:extLst>
          </p:cNvPr>
          <p:cNvSpPr txBox="1"/>
          <p:nvPr/>
        </p:nvSpPr>
        <p:spPr>
          <a:xfrm>
            <a:off x="2547412" y="1497292"/>
            <a:ext cx="156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   factor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00C34B3-2BF0-49C3-9DB4-21F5E149FC33}"/>
              </a:ext>
            </a:extLst>
          </p:cNvPr>
          <p:cNvSpPr txBox="1"/>
          <p:nvPr/>
        </p:nvSpPr>
        <p:spPr>
          <a:xfrm>
            <a:off x="2217610" y="5997609"/>
            <a:ext cx="20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Variable a, b, c...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F0EC582-90B1-468D-980E-6513891412B5}"/>
              </a:ext>
            </a:extLst>
          </p:cNvPr>
          <p:cNvSpPr txBox="1"/>
          <p:nvPr/>
        </p:nvSpPr>
        <p:spPr>
          <a:xfrm>
            <a:off x="2503368" y="3981399"/>
            <a:ext cx="1568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mic Sans MS" panose="030F0702030302020204" pitchFamily="66" charset="0"/>
              </a:rPr>
              <a:t>atom_expr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5F07445-4602-4434-932A-85C0100D9363}"/>
              </a:ext>
            </a:extLst>
          </p:cNvPr>
          <p:cNvSpPr txBox="1"/>
          <p:nvPr/>
        </p:nvSpPr>
        <p:spPr>
          <a:xfrm>
            <a:off x="1889037" y="2679530"/>
            <a:ext cx="183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factor -&gt; </a:t>
            </a:r>
            <a:r>
              <a:rPr lang="en-US" altLang="zh-CN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atom_expr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EBDC5E4-330C-4B44-B465-44DA48EC7C7E}"/>
              </a:ext>
            </a:extLst>
          </p:cNvPr>
          <p:cNvSpPr txBox="1"/>
          <p:nvPr/>
        </p:nvSpPr>
        <p:spPr>
          <a:xfrm>
            <a:off x="6519746" y="2725696"/>
            <a:ext cx="31041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因为当产生式规约到</a:t>
            </a:r>
            <a:r>
              <a:rPr lang="en-US" altLang="zh-CN" sz="2000" dirty="0">
                <a:latin typeface="Comic Sans MS" panose="030F0702030302020204" pitchFamily="66" charset="0"/>
              </a:rPr>
              <a:t>factor</a:t>
            </a:r>
            <a:r>
              <a:rPr lang="zh-CN" altLang="en-US" sz="2000" dirty="0">
                <a:latin typeface="Comic Sans MS" panose="030F0702030302020204" pitchFamily="66" charset="0"/>
              </a:rPr>
              <a:t>之后</a:t>
            </a:r>
            <a:r>
              <a:rPr lang="en-US" altLang="zh-CN" sz="2000" dirty="0">
                <a:latin typeface="Comic Sans MS" panose="030F0702030302020204" pitchFamily="66" charset="0"/>
              </a:rPr>
              <a:t>, </a:t>
            </a:r>
            <a:r>
              <a:rPr lang="zh-CN" altLang="en-US" sz="2000" dirty="0">
                <a:latin typeface="Comic Sans MS" panose="030F0702030302020204" pitchFamily="66" charset="0"/>
              </a:rPr>
              <a:t>该符号就不可能成为赋值语句的左值了</a:t>
            </a:r>
            <a:r>
              <a:rPr lang="en-US" altLang="zh-CN" sz="2000" dirty="0">
                <a:latin typeface="Comic Sans MS" panose="030F0702030302020204" pitchFamily="66" charset="0"/>
              </a:rPr>
              <a:t>, </a:t>
            </a:r>
            <a:r>
              <a:rPr lang="zh-CN" altLang="en-US" sz="2000" dirty="0">
                <a:latin typeface="Comic Sans MS" panose="030F0702030302020204" pitchFamily="66" charset="0"/>
              </a:rPr>
              <a:t>不需要被当做变量来看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DB57F9D-3368-484D-BF1A-5392DFED80CE}"/>
              </a:ext>
            </a:extLst>
          </p:cNvPr>
          <p:cNvSpPr txBox="1"/>
          <p:nvPr/>
        </p:nvSpPr>
        <p:spPr>
          <a:xfrm>
            <a:off x="521388" y="592469"/>
            <a:ext cx="821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</a:t>
            </a:r>
            <a:r>
              <a:rPr lang="zh-CN" altLang="en-US" sz="2400" dirty="0">
                <a:latin typeface="Comic Sans MS" panose="030F0702030302020204" pitchFamily="66" charset="0"/>
              </a:rPr>
              <a:t>问题</a:t>
            </a:r>
            <a:r>
              <a:rPr lang="en-US" altLang="zh-CN" sz="2400" dirty="0">
                <a:latin typeface="Comic Sans MS" panose="030F0702030302020204" pitchFamily="66" charset="0"/>
              </a:rPr>
              <a:t>: </a:t>
            </a:r>
            <a:r>
              <a:rPr lang="zh-CN" altLang="en-US" sz="2400" dirty="0">
                <a:latin typeface="Comic Sans MS" panose="030F0702030302020204" pitchFamily="66" charset="0"/>
              </a:rPr>
              <a:t>变量调用时</a:t>
            </a:r>
            <a:r>
              <a:rPr lang="en-US" altLang="zh-CN" sz="2400" dirty="0">
                <a:latin typeface="Comic Sans MS" panose="030F0702030302020204" pitchFamily="66" charset="0"/>
              </a:rPr>
              <a:t>, type</a:t>
            </a:r>
            <a:r>
              <a:rPr lang="zh-CN" altLang="en-US" sz="2400" dirty="0">
                <a:latin typeface="Comic Sans MS" panose="030F0702030302020204" pitchFamily="66" charset="0"/>
              </a:rPr>
              <a:t>是变量</a:t>
            </a:r>
            <a:r>
              <a:rPr lang="en-US" altLang="zh-CN" sz="2400" dirty="0">
                <a:latin typeface="Comic Sans MS" panose="030F0702030302020204" pitchFamily="66" charset="0"/>
              </a:rPr>
              <a:t>(1)</a:t>
            </a:r>
            <a:r>
              <a:rPr lang="zh-CN" altLang="en-US" sz="2400" dirty="0">
                <a:latin typeface="Comic Sans MS" panose="030F0702030302020204" pitchFamily="66" charset="0"/>
              </a:rPr>
              <a:t>还是变量的内容</a:t>
            </a:r>
            <a:r>
              <a:rPr lang="en-US" altLang="zh-CN" sz="2400" dirty="0">
                <a:latin typeface="Comic Sans MS" panose="030F0702030302020204" pitchFamily="66" charset="0"/>
              </a:rPr>
              <a:t>(other)?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DECB6AC1-615A-4020-A3F7-C245DD68CDAA}"/>
              </a:ext>
            </a:extLst>
          </p:cNvPr>
          <p:cNvSpPr/>
          <p:nvPr/>
        </p:nvSpPr>
        <p:spPr>
          <a:xfrm rot="10800000">
            <a:off x="3173227" y="2261350"/>
            <a:ext cx="177277" cy="1418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58F26C3-EC9F-4E9B-A6B5-B2EDD5D8102D}"/>
              </a:ext>
            </a:extLst>
          </p:cNvPr>
          <p:cNvSpPr txBox="1"/>
          <p:nvPr/>
        </p:nvSpPr>
        <p:spPr>
          <a:xfrm>
            <a:off x="4336510" y="1469419"/>
            <a:ext cx="188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Type != 1 (other)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6A359AB5-BBCF-47C0-9FCE-A00FD63921BC}"/>
              </a:ext>
            </a:extLst>
          </p:cNvPr>
          <p:cNvSpPr/>
          <p:nvPr/>
        </p:nvSpPr>
        <p:spPr>
          <a:xfrm rot="10800000">
            <a:off x="3141059" y="4683189"/>
            <a:ext cx="177277" cy="972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98D94B4-5F8B-4D00-AFB4-F3B2A104135A}"/>
              </a:ext>
            </a:extLst>
          </p:cNvPr>
          <p:cNvSpPr txBox="1"/>
          <p:nvPr/>
        </p:nvSpPr>
        <p:spPr>
          <a:xfrm>
            <a:off x="4401550" y="4012177"/>
            <a:ext cx="17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Type = 1 (ID)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87341DF-A130-4BB4-86BE-96C0702BAA03}"/>
              </a:ext>
            </a:extLst>
          </p:cNvPr>
          <p:cNvSpPr txBox="1"/>
          <p:nvPr/>
        </p:nvSpPr>
        <p:spPr>
          <a:xfrm>
            <a:off x="3425773" y="2831066"/>
            <a:ext cx="17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zh-CN" altLang="en-US" dirty="0">
                <a:latin typeface="Comic Sans MS" panose="030F0702030302020204" pitchFamily="66" charset="0"/>
              </a:rPr>
              <a:t>取出变量内容</a:t>
            </a:r>
            <a:r>
              <a:rPr lang="en-US" altLang="zh-CN" dirty="0">
                <a:latin typeface="Comic Sans MS" panose="030F0702030302020204" pitchFamily="66" charset="0"/>
              </a:rPr>
              <a:t>;}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4" grpId="0" animBg="1"/>
      <p:bldP spid="63" grpId="0" animBg="1"/>
      <p:bldP spid="2" grpId="0"/>
      <p:bldP spid="95" grpId="0"/>
      <p:bldP spid="97" grpId="0"/>
      <p:bldP spid="100" grpId="0"/>
      <p:bldP spid="101" grpId="0"/>
      <p:bldP spid="34" grpId="0" animBg="1"/>
      <p:bldP spid="59" grpId="0"/>
      <p:bldP spid="41" grpId="0" animBg="1"/>
      <p:bldP spid="65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21264" y="34290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列表与切片</a:t>
            </a:r>
          </a:p>
        </p:txBody>
      </p:sp>
      <p:sp>
        <p:nvSpPr>
          <p:cNvPr id="1381" name="文本框 1380"/>
          <p:cNvSpPr txBox="1"/>
          <p:nvPr/>
        </p:nvSpPr>
        <p:spPr>
          <a:xfrm>
            <a:off x="5287263" y="4136886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&amp; Slice</a:t>
            </a:r>
            <a:endParaRPr lang="zh-CN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9" name="八边形 2068"/>
          <p:cNvSpPr/>
          <p:nvPr/>
        </p:nvSpPr>
        <p:spPr>
          <a:xfrm>
            <a:off x="5231420" y="1565333"/>
            <a:ext cx="1663976" cy="1663976"/>
          </a:xfrm>
          <a:prstGeom prst="octagon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</a:p>
        </p:txBody>
      </p:sp>
    </p:spTree>
    <p:extLst>
      <p:ext uri="{BB962C8B-B14F-4D97-AF65-F5344CB8AC3E}">
        <p14:creationId xmlns:p14="http://schemas.microsoft.com/office/powerpoint/2010/main" val="123345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4325" y="963986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97220" y="963985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20115" y="963984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143010" y="963983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71954" y="1800164"/>
            <a:ext cx="811530" cy="811530"/>
            <a:chOff x="173624" y="2446020"/>
            <a:chExt cx="811530" cy="811530"/>
          </a:xfrm>
          <a:solidFill>
            <a:srgbClr val="132E4A"/>
          </a:solidFill>
        </p:grpSpPr>
        <p:sp>
          <p:nvSpPr>
            <p:cNvPr id="7" name="椭圆 6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r>
                <a:rPr lang="en-US" altLang="zh-CN" sz="3200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》</a:t>
              </a:r>
              <a:endParaRPr lang="en-US" sz="32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00536" y="1800164"/>
            <a:ext cx="811530" cy="811530"/>
            <a:chOff x="173624" y="2446020"/>
            <a:chExt cx="811530" cy="811530"/>
          </a:xfrm>
          <a:solidFill>
            <a:srgbClr val="132E4A"/>
          </a:solidFill>
        </p:grpSpPr>
        <p:sp>
          <p:nvSpPr>
            <p:cNvPr id="10" name="椭圆 9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r>
                <a:rPr lang="en-US" altLang="zh-CN" sz="3200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》</a:t>
              </a:r>
              <a:endParaRPr lang="en-US" sz="32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17744" y="1800164"/>
            <a:ext cx="811530" cy="811530"/>
            <a:chOff x="173624" y="2446020"/>
            <a:chExt cx="811530" cy="811530"/>
          </a:xfrm>
          <a:solidFill>
            <a:srgbClr val="132E4A"/>
          </a:solidFill>
        </p:grpSpPr>
        <p:sp>
          <p:nvSpPr>
            <p:cNvPr id="13" name="椭圆 12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r>
                <a:rPr lang="en-US" altLang="zh-CN" sz="3200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》</a:t>
              </a:r>
              <a:endParaRPr lang="en-US" sz="32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2CE8C46-D5C1-4A16-A186-A8186E3B8A5B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20" name="MH_Entry_1">
              <a:extLst>
                <a:ext uri="{FF2B5EF4-FFF2-40B4-BE49-F238E27FC236}">
                  <a16:creationId xmlns:a16="http://schemas.microsoft.com/office/drawing/2014/main" id="{667EF567-9670-48E8-B147-92A7B271A0E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列表与切片</a:t>
              </a:r>
            </a:p>
          </p:txBody>
        </p:sp>
        <p:cxnSp>
          <p:nvCxnSpPr>
            <p:cNvPr id="21" name="直接连接符 3">
              <a:extLst>
                <a:ext uri="{FF2B5EF4-FFF2-40B4-BE49-F238E27FC236}">
                  <a16:creationId xmlns:a16="http://schemas.microsoft.com/office/drawing/2014/main" id="{891DFD81-4528-4844-93F5-8D31908CB142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4">
              <a:extLst>
                <a:ext uri="{FF2B5EF4-FFF2-40B4-BE49-F238E27FC236}">
                  <a16:creationId xmlns:a16="http://schemas.microsoft.com/office/drawing/2014/main" id="{90F50355-E38E-4F1D-B68B-0B9255ABAE1A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45B723C-42D3-4D12-B60B-CE0F6F1A3536}"/>
              </a:ext>
            </a:extLst>
          </p:cNvPr>
          <p:cNvSpPr txBox="1"/>
          <p:nvPr/>
        </p:nvSpPr>
        <p:spPr>
          <a:xfrm>
            <a:off x="512058" y="502318"/>
            <a:ext cx="272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</a:t>
            </a:r>
            <a:r>
              <a:rPr lang="zh-CN" altLang="en-US" sz="2400" dirty="0">
                <a:latin typeface="Comic Sans MS" panose="030F0702030302020204" pitchFamily="66" charset="0"/>
              </a:rPr>
              <a:t>列表的存储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065862-F290-4C41-8863-CA543E166C34}"/>
              </a:ext>
            </a:extLst>
          </p:cNvPr>
          <p:cNvSpPr txBox="1"/>
          <p:nvPr/>
        </p:nvSpPr>
        <p:spPr>
          <a:xfrm>
            <a:off x="871752" y="1882763"/>
            <a:ext cx="167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type_struct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type = 3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218C708-ADBD-4E40-A48A-8262DD1F23F0}"/>
              </a:ext>
            </a:extLst>
          </p:cNvPr>
          <p:cNvSpPr txBox="1"/>
          <p:nvPr/>
        </p:nvSpPr>
        <p:spPr>
          <a:xfrm>
            <a:off x="6804104" y="1722332"/>
            <a:ext cx="1911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mic Sans MS" panose="030F0702030302020204" pitchFamily="66" charset="0"/>
              </a:rPr>
              <a:t>append: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list_vec</a:t>
            </a:r>
            <a:r>
              <a:rPr lang="en-US" altLang="zh-CN" dirty="0">
                <a:latin typeface="Comic Sans MS" panose="030F0702030302020204" pitchFamily="66" charset="0"/>
              </a:rPr>
              <a:t>-&gt; </a:t>
            </a:r>
            <a:r>
              <a:rPr lang="en-US" altLang="zh-CN" dirty="0" err="1">
                <a:latin typeface="Comic Sans MS" panose="030F0702030302020204" pitchFamily="66" charset="0"/>
              </a:rPr>
              <a:t>push_back</a:t>
            </a:r>
            <a:r>
              <a:rPr lang="en-US" altLang="zh-CN" dirty="0">
                <a:latin typeface="Comic Sans MS" panose="030F0702030302020204" pitchFamily="66" charset="0"/>
              </a:rPr>
              <a:t>()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F70F1A-CDC4-4FC2-9DAC-8D5DF38DEEA9}"/>
              </a:ext>
            </a:extLst>
          </p:cNvPr>
          <p:cNvSpPr txBox="1"/>
          <p:nvPr/>
        </p:nvSpPr>
        <p:spPr>
          <a:xfrm>
            <a:off x="3769580" y="1889693"/>
            <a:ext cx="1886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list_struct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mic Sans MS" panose="030F0702030302020204" pitchFamily="66" charset="0"/>
              </a:rPr>
              <a:t>vector </a:t>
            </a:r>
            <a:r>
              <a:rPr lang="en-US" altLang="zh-CN" dirty="0" err="1">
                <a:solidFill>
                  <a:srgbClr val="00B050"/>
                </a:solidFill>
                <a:latin typeface="Comic Sans MS" panose="030F0702030302020204" pitchFamily="66" charset="0"/>
              </a:rPr>
              <a:t>list_vec</a:t>
            </a:r>
            <a:endParaRPr lang="zh-CN" altLang="en-US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40F6FB7-B709-46C7-B734-78D5521D1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5" y="3958022"/>
            <a:ext cx="5383409" cy="204055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AE726FF-7123-4F41-8BE5-058025F91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66" y="4354987"/>
            <a:ext cx="3867150" cy="103822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F83A1A8-CAFC-44CB-ADA6-25B9E01E7A57}"/>
              </a:ext>
            </a:extLst>
          </p:cNvPr>
          <p:cNvSpPr txBox="1"/>
          <p:nvPr/>
        </p:nvSpPr>
        <p:spPr>
          <a:xfrm>
            <a:off x="9616950" y="1722332"/>
            <a:ext cx="1911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mic Sans MS" panose="030F0702030302020204" pitchFamily="66" charset="0"/>
              </a:rPr>
              <a:t>Use: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list_vec</a:t>
            </a:r>
            <a:r>
              <a:rPr lang="en-US" altLang="zh-CN" dirty="0">
                <a:latin typeface="Comic Sans MS" panose="030F0702030302020204" pitchFamily="66" charset="0"/>
              </a:rPr>
              <a:t>-&gt; 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at()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A9EB538D-93FB-4995-8672-578FB3F77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35" y="4354987"/>
            <a:ext cx="3343275" cy="13430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ED0C3A-27F6-4576-BFFF-021095458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396" y="4430612"/>
            <a:ext cx="69151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4325" y="963986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97220" y="963985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20115" y="963984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143010" y="963983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71954" y="1800164"/>
            <a:ext cx="811530" cy="811530"/>
            <a:chOff x="173624" y="2446020"/>
            <a:chExt cx="811530" cy="811530"/>
          </a:xfrm>
          <a:solidFill>
            <a:srgbClr val="132E4A"/>
          </a:solidFill>
        </p:grpSpPr>
        <p:sp>
          <p:nvSpPr>
            <p:cNvPr id="7" name="椭圆 6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r>
                <a:rPr lang="en-US" altLang="zh-CN" sz="3200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》</a:t>
              </a:r>
              <a:endParaRPr lang="en-US" sz="32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00536" y="1800164"/>
            <a:ext cx="811530" cy="811530"/>
            <a:chOff x="173624" y="2446020"/>
            <a:chExt cx="811530" cy="811530"/>
          </a:xfrm>
          <a:solidFill>
            <a:srgbClr val="132E4A"/>
          </a:solidFill>
        </p:grpSpPr>
        <p:sp>
          <p:nvSpPr>
            <p:cNvPr id="10" name="椭圆 9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r>
                <a:rPr lang="en-US" altLang="zh-CN" sz="3200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》</a:t>
              </a:r>
              <a:endParaRPr lang="en-US" sz="32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17744" y="1800164"/>
            <a:ext cx="811530" cy="811530"/>
            <a:chOff x="173624" y="2446020"/>
            <a:chExt cx="811530" cy="811530"/>
          </a:xfrm>
          <a:solidFill>
            <a:srgbClr val="132E4A"/>
          </a:solidFill>
        </p:grpSpPr>
        <p:sp>
          <p:nvSpPr>
            <p:cNvPr id="13" name="椭圆 12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r>
                <a:rPr lang="en-US" altLang="zh-CN" sz="3200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》</a:t>
              </a:r>
              <a:endParaRPr lang="en-US" sz="32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2CE8C46-D5C1-4A16-A186-A8186E3B8A5B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20" name="MH_Entry_1">
              <a:extLst>
                <a:ext uri="{FF2B5EF4-FFF2-40B4-BE49-F238E27FC236}">
                  <a16:creationId xmlns:a16="http://schemas.microsoft.com/office/drawing/2014/main" id="{667EF567-9670-48E8-B147-92A7B271A0E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列表与切片</a:t>
              </a:r>
            </a:p>
          </p:txBody>
        </p:sp>
        <p:cxnSp>
          <p:nvCxnSpPr>
            <p:cNvPr id="21" name="直接连接符 3">
              <a:extLst>
                <a:ext uri="{FF2B5EF4-FFF2-40B4-BE49-F238E27FC236}">
                  <a16:creationId xmlns:a16="http://schemas.microsoft.com/office/drawing/2014/main" id="{891DFD81-4528-4844-93F5-8D31908CB142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4">
              <a:extLst>
                <a:ext uri="{FF2B5EF4-FFF2-40B4-BE49-F238E27FC236}">
                  <a16:creationId xmlns:a16="http://schemas.microsoft.com/office/drawing/2014/main" id="{90F50355-E38E-4F1D-B68B-0B9255ABAE1A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45B723C-42D3-4D12-B60B-CE0F6F1A3536}"/>
              </a:ext>
            </a:extLst>
          </p:cNvPr>
          <p:cNvSpPr txBox="1"/>
          <p:nvPr/>
        </p:nvSpPr>
        <p:spPr>
          <a:xfrm>
            <a:off x="512058" y="502318"/>
            <a:ext cx="579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</a:t>
            </a:r>
            <a:r>
              <a:rPr lang="zh-CN" altLang="en-US" sz="2400" dirty="0">
                <a:latin typeface="Comic Sans MS" panose="030F0702030302020204" pitchFamily="66" charset="0"/>
              </a:rPr>
              <a:t>取列表元素</a:t>
            </a:r>
            <a:r>
              <a:rPr lang="en-US" altLang="zh-CN" sz="2400" dirty="0">
                <a:latin typeface="Comic Sans MS" panose="030F0702030302020204" pitchFamily="66" charset="0"/>
              </a:rPr>
              <a:t>: </a:t>
            </a:r>
            <a:r>
              <a:rPr lang="zh-CN" altLang="en-US" sz="2400" dirty="0">
                <a:latin typeface="Comic Sans MS" panose="030F0702030302020204" pitchFamily="66" charset="0"/>
              </a:rPr>
              <a:t>添加数据结构 </a:t>
            </a:r>
            <a:r>
              <a:rPr lang="en-US" altLang="zh-CN" sz="2400" dirty="0" err="1">
                <a:latin typeface="Comic Sans MS" panose="030F0702030302020204" pitchFamily="66" charset="0"/>
              </a:rPr>
              <a:t>list_index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218C708-ADBD-4E40-A48A-8262DD1F23F0}"/>
              </a:ext>
            </a:extLst>
          </p:cNvPr>
          <p:cNvSpPr txBox="1"/>
          <p:nvPr/>
        </p:nvSpPr>
        <p:spPr>
          <a:xfrm>
            <a:off x="6336968" y="1688364"/>
            <a:ext cx="2406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例</a:t>
            </a:r>
            <a:r>
              <a:rPr lang="en-US" altLang="zh-CN" dirty="0">
                <a:solidFill>
                  <a:srgbClr val="00B050"/>
                </a:solidFill>
                <a:latin typeface="Comic Sans MS" panose="030F0702030302020204" pitchFamily="66" charset="0"/>
              </a:rPr>
              <a:t>: a[1]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index = 1;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List_vec</a:t>
            </a:r>
            <a:r>
              <a:rPr lang="en-US" altLang="zh-CN" dirty="0">
                <a:latin typeface="Comic Sans MS" panose="030F0702030302020204" pitchFamily="66" charset="0"/>
              </a:rPr>
              <a:t> = </a:t>
            </a:r>
            <a:r>
              <a:rPr lang="en-US" altLang="zh-CN" dirty="0" err="1">
                <a:latin typeface="Comic Sans MS" panose="030F0702030302020204" pitchFamily="66" charset="0"/>
              </a:rPr>
              <a:t>a.list_vec</a:t>
            </a:r>
            <a:r>
              <a:rPr lang="en-US" altLang="zh-CN" dirty="0">
                <a:latin typeface="Comic Sans MS" panose="030F0702030302020204" pitchFamily="66" charset="0"/>
              </a:rPr>
              <a:t>;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F70F1A-CDC4-4FC2-9DAC-8D5DF38DEEA9}"/>
              </a:ext>
            </a:extLst>
          </p:cNvPr>
          <p:cNvSpPr txBox="1"/>
          <p:nvPr/>
        </p:nvSpPr>
        <p:spPr>
          <a:xfrm>
            <a:off x="3690980" y="1744263"/>
            <a:ext cx="1886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list_index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mic Sans MS" panose="030F0702030302020204" pitchFamily="66" charset="0"/>
              </a:rPr>
              <a:t>int index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mic Sans MS" panose="030F0702030302020204" pitchFamily="66" charset="0"/>
              </a:rPr>
              <a:t>vector </a:t>
            </a:r>
            <a:r>
              <a:rPr lang="en-US" altLang="zh-CN" dirty="0" err="1">
                <a:solidFill>
                  <a:srgbClr val="00B050"/>
                </a:solidFill>
                <a:latin typeface="Comic Sans MS" panose="030F0702030302020204" pitchFamily="66" charset="0"/>
              </a:rPr>
              <a:t>list_vec</a:t>
            </a:r>
            <a:endParaRPr lang="zh-CN" altLang="en-US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F83A1A8-CAFC-44CB-ADA6-25B9E01E7A57}"/>
              </a:ext>
            </a:extLst>
          </p:cNvPr>
          <p:cNvSpPr txBox="1"/>
          <p:nvPr/>
        </p:nvSpPr>
        <p:spPr>
          <a:xfrm>
            <a:off x="9616950" y="1722332"/>
            <a:ext cx="1911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mic Sans MS" panose="030F0702030302020204" pitchFamily="66" charset="0"/>
              </a:rPr>
              <a:t>Use: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list_vec</a:t>
            </a:r>
            <a:r>
              <a:rPr lang="en-US" altLang="zh-CN" dirty="0">
                <a:latin typeface="Comic Sans MS" panose="030F0702030302020204" pitchFamily="66" charset="0"/>
              </a:rPr>
              <a:t>-&gt; 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at(index)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8E0ECF7-9F41-4A0B-B14D-5ECCB8E440F1}"/>
              </a:ext>
            </a:extLst>
          </p:cNvPr>
          <p:cNvSpPr txBox="1"/>
          <p:nvPr/>
        </p:nvSpPr>
        <p:spPr>
          <a:xfrm>
            <a:off x="871752" y="1882763"/>
            <a:ext cx="167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type_struct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type = 4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3D3A834-7FA4-4B5F-9035-D2F658870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5" y="3607843"/>
            <a:ext cx="7705725" cy="25908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7FB0ADD-6D8A-40AA-A95D-F3A905738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18" y="4103143"/>
            <a:ext cx="37623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3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4325" y="963986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97220" y="963985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20115" y="963984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143010" y="963983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71954" y="1800164"/>
            <a:ext cx="811530" cy="811530"/>
            <a:chOff x="173624" y="2446020"/>
            <a:chExt cx="811530" cy="811530"/>
          </a:xfrm>
          <a:solidFill>
            <a:srgbClr val="132E4A"/>
          </a:solidFill>
        </p:grpSpPr>
        <p:sp>
          <p:nvSpPr>
            <p:cNvPr id="7" name="椭圆 6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r>
                <a:rPr lang="en-US" altLang="zh-CN" sz="3200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》</a:t>
              </a:r>
              <a:endParaRPr lang="en-US" sz="32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00536" y="1800164"/>
            <a:ext cx="811530" cy="811530"/>
            <a:chOff x="173624" y="2446020"/>
            <a:chExt cx="811530" cy="811530"/>
          </a:xfrm>
          <a:solidFill>
            <a:srgbClr val="132E4A"/>
          </a:solidFill>
        </p:grpSpPr>
        <p:sp>
          <p:nvSpPr>
            <p:cNvPr id="10" name="椭圆 9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r>
                <a:rPr lang="en-US" altLang="zh-CN" sz="3200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》</a:t>
              </a:r>
              <a:endParaRPr lang="en-US" sz="32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17744" y="1800164"/>
            <a:ext cx="811530" cy="811530"/>
            <a:chOff x="173624" y="2446020"/>
            <a:chExt cx="811530" cy="811530"/>
          </a:xfrm>
          <a:solidFill>
            <a:srgbClr val="132E4A"/>
          </a:solidFill>
        </p:grpSpPr>
        <p:sp>
          <p:nvSpPr>
            <p:cNvPr id="13" name="椭圆 12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r>
                <a:rPr lang="en-US" altLang="zh-CN" sz="3200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》</a:t>
              </a:r>
              <a:endParaRPr lang="en-US" sz="32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2CE8C46-D5C1-4A16-A186-A8186E3B8A5B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20" name="MH_Entry_1">
              <a:extLst>
                <a:ext uri="{FF2B5EF4-FFF2-40B4-BE49-F238E27FC236}">
                  <a16:creationId xmlns:a16="http://schemas.microsoft.com/office/drawing/2014/main" id="{667EF567-9670-48E8-B147-92A7B271A0E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列表与切片</a:t>
              </a:r>
            </a:p>
          </p:txBody>
        </p:sp>
        <p:cxnSp>
          <p:nvCxnSpPr>
            <p:cNvPr id="21" name="直接连接符 3">
              <a:extLst>
                <a:ext uri="{FF2B5EF4-FFF2-40B4-BE49-F238E27FC236}">
                  <a16:creationId xmlns:a16="http://schemas.microsoft.com/office/drawing/2014/main" id="{891DFD81-4528-4844-93F5-8D31908CB142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4">
              <a:extLst>
                <a:ext uri="{FF2B5EF4-FFF2-40B4-BE49-F238E27FC236}">
                  <a16:creationId xmlns:a16="http://schemas.microsoft.com/office/drawing/2014/main" id="{90F50355-E38E-4F1D-B68B-0B9255ABAE1A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45B723C-42D3-4D12-B60B-CE0F6F1A3536}"/>
              </a:ext>
            </a:extLst>
          </p:cNvPr>
          <p:cNvSpPr txBox="1"/>
          <p:nvPr/>
        </p:nvSpPr>
        <p:spPr>
          <a:xfrm>
            <a:off x="512058" y="502318"/>
            <a:ext cx="665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</a:t>
            </a:r>
            <a:r>
              <a:rPr lang="zh-CN" altLang="en-US" sz="2400" dirty="0">
                <a:latin typeface="Comic Sans MS" panose="030F0702030302020204" pitchFamily="66" charset="0"/>
              </a:rPr>
              <a:t>类似地</a:t>
            </a:r>
            <a:r>
              <a:rPr lang="en-US" altLang="zh-CN" sz="2400" dirty="0">
                <a:latin typeface="Comic Sans MS" panose="030F0702030302020204" pitchFamily="66" charset="0"/>
              </a:rPr>
              <a:t>, </a:t>
            </a:r>
            <a:r>
              <a:rPr lang="zh-CN" altLang="en-US" sz="2400" dirty="0">
                <a:latin typeface="Comic Sans MS" panose="030F0702030302020204" pitchFamily="66" charset="0"/>
              </a:rPr>
              <a:t>列表切片</a:t>
            </a:r>
            <a:r>
              <a:rPr lang="en-US" altLang="zh-CN" sz="2400" dirty="0">
                <a:latin typeface="Comic Sans MS" panose="030F0702030302020204" pitchFamily="66" charset="0"/>
              </a:rPr>
              <a:t>, </a:t>
            </a:r>
            <a:r>
              <a:rPr lang="zh-CN" altLang="en-US" sz="2400" dirty="0">
                <a:latin typeface="Comic Sans MS" panose="030F0702030302020204" pitchFamily="66" charset="0"/>
              </a:rPr>
              <a:t>添加数据结构 </a:t>
            </a:r>
            <a:r>
              <a:rPr lang="en-US" altLang="zh-CN" sz="2400" dirty="0" err="1">
                <a:latin typeface="Comic Sans MS" panose="030F0702030302020204" pitchFamily="66" charset="0"/>
              </a:rPr>
              <a:t>list_slice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218C708-ADBD-4E40-A48A-8262DD1F23F0}"/>
              </a:ext>
            </a:extLst>
          </p:cNvPr>
          <p:cNvSpPr txBox="1"/>
          <p:nvPr/>
        </p:nvSpPr>
        <p:spPr>
          <a:xfrm>
            <a:off x="6346458" y="1445333"/>
            <a:ext cx="2406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例</a:t>
            </a:r>
            <a:r>
              <a:rPr lang="en-US" altLang="zh-CN" dirty="0">
                <a:solidFill>
                  <a:srgbClr val="00B050"/>
                </a:solidFill>
                <a:latin typeface="Comic Sans MS" panose="030F0702030302020204" pitchFamily="66" charset="0"/>
              </a:rPr>
              <a:t>: a[0:5:3]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firstindex</a:t>
            </a:r>
            <a:r>
              <a:rPr lang="en-US" altLang="zh-CN" dirty="0">
                <a:latin typeface="Comic Sans MS" panose="030F0702030302020204" pitchFamily="66" charset="0"/>
              </a:rPr>
              <a:t> = 0;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lastindex</a:t>
            </a:r>
            <a:r>
              <a:rPr lang="en-US" altLang="zh-CN" dirty="0">
                <a:latin typeface="Comic Sans MS" panose="030F0702030302020204" pitchFamily="66" charset="0"/>
              </a:rPr>
              <a:t> = 5;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indexstep</a:t>
            </a:r>
            <a:r>
              <a:rPr lang="en-US" altLang="zh-CN" dirty="0">
                <a:latin typeface="Comic Sans MS" panose="030F0702030302020204" pitchFamily="66" charset="0"/>
              </a:rPr>
              <a:t> = 3;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List_vec</a:t>
            </a:r>
            <a:r>
              <a:rPr lang="en-US" altLang="zh-CN" dirty="0">
                <a:latin typeface="Comic Sans MS" panose="030F0702030302020204" pitchFamily="66" charset="0"/>
              </a:rPr>
              <a:t> = </a:t>
            </a:r>
            <a:r>
              <a:rPr lang="en-US" altLang="zh-CN" dirty="0" err="1">
                <a:latin typeface="Comic Sans MS" panose="030F0702030302020204" pitchFamily="66" charset="0"/>
              </a:rPr>
              <a:t>a.list_vec</a:t>
            </a:r>
            <a:r>
              <a:rPr lang="en-US" altLang="zh-CN" dirty="0">
                <a:latin typeface="Comic Sans MS" panose="030F0702030302020204" pitchFamily="66" charset="0"/>
              </a:rPr>
              <a:t>;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F70F1A-CDC4-4FC2-9DAC-8D5DF38DEEA9}"/>
              </a:ext>
            </a:extLst>
          </p:cNvPr>
          <p:cNvSpPr txBox="1"/>
          <p:nvPr/>
        </p:nvSpPr>
        <p:spPr>
          <a:xfrm>
            <a:off x="3557177" y="1445333"/>
            <a:ext cx="1886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list_slice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mic Sans MS" panose="030F0702030302020204" pitchFamily="66" charset="0"/>
              </a:rPr>
              <a:t>int </a:t>
            </a:r>
            <a:r>
              <a:rPr lang="en-US" altLang="zh-CN" dirty="0" err="1">
                <a:solidFill>
                  <a:srgbClr val="00B050"/>
                </a:solidFill>
                <a:latin typeface="Comic Sans MS" panose="030F0702030302020204" pitchFamily="66" charset="0"/>
              </a:rPr>
              <a:t>firstindex</a:t>
            </a:r>
            <a:r>
              <a:rPr lang="en-US" altLang="zh-CN" dirty="0">
                <a:solidFill>
                  <a:srgbClr val="00B050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rgbClr val="00B050"/>
                </a:solidFill>
                <a:latin typeface="Comic Sans MS" panose="030F0702030302020204" pitchFamily="66" charset="0"/>
              </a:rPr>
              <a:t>lastindex</a:t>
            </a:r>
            <a:r>
              <a:rPr lang="en-US" altLang="zh-CN" dirty="0">
                <a:solidFill>
                  <a:srgbClr val="00B050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rgbClr val="00B050"/>
                </a:solidFill>
                <a:latin typeface="Comic Sans MS" panose="030F0702030302020204" pitchFamily="66" charset="0"/>
              </a:rPr>
              <a:t>indexstep</a:t>
            </a:r>
            <a:r>
              <a:rPr lang="en-US" altLang="zh-CN" dirty="0">
                <a:solidFill>
                  <a:srgbClr val="00B05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mic Sans MS" panose="030F0702030302020204" pitchFamily="66" charset="0"/>
              </a:rPr>
              <a:t>vector </a:t>
            </a:r>
            <a:r>
              <a:rPr lang="en-US" altLang="zh-CN" dirty="0" err="1">
                <a:solidFill>
                  <a:srgbClr val="00B050"/>
                </a:solidFill>
                <a:latin typeface="Comic Sans MS" panose="030F0702030302020204" pitchFamily="66" charset="0"/>
              </a:rPr>
              <a:t>list_vec</a:t>
            </a:r>
            <a:endParaRPr lang="zh-CN" altLang="en-US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F83A1A8-CAFC-44CB-ADA6-25B9E01E7A57}"/>
              </a:ext>
            </a:extLst>
          </p:cNvPr>
          <p:cNvSpPr txBox="1"/>
          <p:nvPr/>
        </p:nvSpPr>
        <p:spPr>
          <a:xfrm>
            <a:off x="9616950" y="1722332"/>
            <a:ext cx="1911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mic Sans MS" panose="030F0702030302020204" pitchFamily="66" charset="0"/>
              </a:rPr>
              <a:t>Use: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list_vec</a:t>
            </a:r>
            <a:r>
              <a:rPr lang="en-US" altLang="zh-CN" dirty="0">
                <a:latin typeface="Comic Sans MS" panose="030F0702030302020204" pitchFamily="66" charset="0"/>
              </a:rPr>
              <a:t>-&gt; 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at(0/3)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8E0ECF7-9F41-4A0B-B14D-5ECCB8E440F1}"/>
              </a:ext>
            </a:extLst>
          </p:cNvPr>
          <p:cNvSpPr txBox="1"/>
          <p:nvPr/>
        </p:nvSpPr>
        <p:spPr>
          <a:xfrm>
            <a:off x="871752" y="1882763"/>
            <a:ext cx="167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type_struct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type = 6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95A1D45-C0BC-4D0F-849C-A3E25C7BB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3" y="3023886"/>
            <a:ext cx="10058400" cy="37338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272B3E5-D51D-4611-B8EF-05C10538C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01" y="4671594"/>
            <a:ext cx="42672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3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2CE8C46-D5C1-4A16-A186-A8186E3B8A5B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20" name="MH_Entry_1">
              <a:extLst>
                <a:ext uri="{FF2B5EF4-FFF2-40B4-BE49-F238E27FC236}">
                  <a16:creationId xmlns:a16="http://schemas.microsoft.com/office/drawing/2014/main" id="{667EF567-9670-48E8-B147-92A7B271A0E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列表与切片</a:t>
              </a:r>
            </a:p>
          </p:txBody>
        </p:sp>
        <p:cxnSp>
          <p:nvCxnSpPr>
            <p:cNvPr id="21" name="直接连接符 3">
              <a:extLst>
                <a:ext uri="{FF2B5EF4-FFF2-40B4-BE49-F238E27FC236}">
                  <a16:creationId xmlns:a16="http://schemas.microsoft.com/office/drawing/2014/main" id="{891DFD81-4528-4844-93F5-8D31908CB142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4">
              <a:extLst>
                <a:ext uri="{FF2B5EF4-FFF2-40B4-BE49-F238E27FC236}">
                  <a16:creationId xmlns:a16="http://schemas.microsoft.com/office/drawing/2014/main" id="{90F50355-E38E-4F1D-B68B-0B9255ABAE1A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45B723C-42D3-4D12-B60B-CE0F6F1A3536}"/>
              </a:ext>
            </a:extLst>
          </p:cNvPr>
          <p:cNvSpPr txBox="1"/>
          <p:nvPr/>
        </p:nvSpPr>
        <p:spPr>
          <a:xfrm>
            <a:off x="512058" y="502318"/>
            <a:ext cx="665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</a:t>
            </a:r>
            <a:r>
              <a:rPr lang="zh-CN" altLang="en-US" sz="2400" dirty="0">
                <a:latin typeface="Comic Sans MS" panose="030F0702030302020204" pitchFamily="66" charset="0"/>
              </a:rPr>
              <a:t>切片计算细节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273BF2B-9E35-488A-A54E-8133D0799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8" y="2701335"/>
            <a:ext cx="9191625" cy="16764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F2122F5-A439-4C40-9721-4E3CF91FF5A0}"/>
              </a:ext>
            </a:extLst>
          </p:cNvPr>
          <p:cNvSpPr txBox="1"/>
          <p:nvPr/>
        </p:nvSpPr>
        <p:spPr>
          <a:xfrm>
            <a:off x="512057" y="1274039"/>
            <a:ext cx="6849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由于</a:t>
            </a:r>
            <a:r>
              <a:rPr lang="en-US" altLang="zh-CN" sz="2000" dirty="0">
                <a:latin typeface="Comic Sans MS" panose="030F0702030302020204" pitchFamily="66" charset="0"/>
              </a:rPr>
              <a:t>python</a:t>
            </a:r>
            <a:r>
              <a:rPr lang="zh-CN" altLang="en-US" sz="2000" dirty="0">
                <a:latin typeface="Comic Sans MS" panose="030F0702030302020204" pitchFamily="66" charset="0"/>
              </a:rPr>
              <a:t>允许</a:t>
            </a:r>
            <a:r>
              <a:rPr lang="en-US" altLang="zh-CN" sz="2000" dirty="0">
                <a:latin typeface="Comic Sans MS" panose="030F0702030302020204" pitchFamily="66" charset="0"/>
              </a:rPr>
              <a:t>a[0:3:], a[::2]</a:t>
            </a:r>
            <a:r>
              <a:rPr lang="zh-CN" altLang="en-US" sz="2000" dirty="0">
                <a:latin typeface="Comic Sans MS" panose="030F0702030302020204" pitchFamily="66" charset="0"/>
              </a:rPr>
              <a:t>等缺省语法</a:t>
            </a:r>
            <a:r>
              <a:rPr lang="en-US" altLang="zh-CN" sz="2000" dirty="0">
                <a:latin typeface="Comic Sans MS" panose="030F0702030302020204" pitchFamily="66" charset="0"/>
              </a:rPr>
              <a:t>, </a:t>
            </a:r>
            <a:r>
              <a:rPr lang="zh-CN" altLang="en-US" sz="2000" dirty="0">
                <a:latin typeface="Comic Sans MS" panose="030F0702030302020204" pitchFamily="66" charset="0"/>
              </a:rPr>
              <a:t>因此需要对输入的三个初始切片值进行预处理</a:t>
            </a:r>
            <a:r>
              <a:rPr lang="en-US" altLang="zh-CN" sz="2000" dirty="0">
                <a:latin typeface="Comic Sans MS" panose="030F0702030302020204" pitchFamily="66" charset="0"/>
              </a:rPr>
              <a:t>, </a:t>
            </a:r>
            <a:r>
              <a:rPr lang="zh-CN" altLang="en-US" sz="2000" dirty="0">
                <a:latin typeface="Comic Sans MS" panose="030F0702030302020204" pitchFamily="66" charset="0"/>
              </a:rPr>
              <a:t>与</a:t>
            </a:r>
            <a:r>
              <a:rPr lang="en-US" altLang="zh-CN" sz="2000" dirty="0">
                <a:latin typeface="Comic Sans MS" panose="030F0702030302020204" pitchFamily="66" charset="0"/>
              </a:rPr>
              <a:t>python</a:t>
            </a:r>
            <a:r>
              <a:rPr lang="zh-CN" altLang="en-US" sz="2000" dirty="0">
                <a:latin typeface="Comic Sans MS" panose="030F0702030302020204" pitchFamily="66" charset="0"/>
              </a:rPr>
              <a:t>语法保持一致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386BCB1-9C5E-4944-A110-2CFC7D429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8" y="4878960"/>
            <a:ext cx="10839450" cy="159067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0B6BA7F7-E21C-4C66-A87B-3C16931F89A8}"/>
              </a:ext>
            </a:extLst>
          </p:cNvPr>
          <p:cNvSpPr txBox="1"/>
          <p:nvPr/>
        </p:nvSpPr>
        <p:spPr>
          <a:xfrm>
            <a:off x="512057" y="2291981"/>
            <a:ext cx="684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- </a:t>
            </a:r>
            <a:r>
              <a:rPr lang="zh-CN" alt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切片值预处理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CBD6BBD-A71B-477E-80A4-C6A792673E1C}"/>
              </a:ext>
            </a:extLst>
          </p:cNvPr>
          <p:cNvSpPr txBox="1"/>
          <p:nvPr/>
        </p:nvSpPr>
        <p:spPr>
          <a:xfrm>
            <a:off x="512057" y="4428292"/>
            <a:ext cx="684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- </a:t>
            </a:r>
            <a:r>
              <a:rPr lang="zh-CN" alt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取</a:t>
            </a:r>
            <a:r>
              <a:rPr lang="en-US" altLang="zh-CN" sz="2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list_slice</a:t>
            </a:r>
            <a:r>
              <a:rPr lang="zh-CN" alt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中元素</a:t>
            </a:r>
          </a:p>
        </p:txBody>
      </p:sp>
    </p:spTree>
    <p:extLst>
      <p:ext uri="{BB962C8B-B14F-4D97-AF65-F5344CB8AC3E}">
        <p14:creationId xmlns:p14="http://schemas.microsoft.com/office/powerpoint/2010/main" val="12329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2CE8C46-D5C1-4A16-A186-A8186E3B8A5B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20" name="MH_Entry_1">
              <a:extLst>
                <a:ext uri="{FF2B5EF4-FFF2-40B4-BE49-F238E27FC236}">
                  <a16:creationId xmlns:a16="http://schemas.microsoft.com/office/drawing/2014/main" id="{667EF567-9670-48E8-B147-92A7B271A0E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列表与切片</a:t>
              </a:r>
            </a:p>
          </p:txBody>
        </p:sp>
        <p:cxnSp>
          <p:nvCxnSpPr>
            <p:cNvPr id="21" name="直接连接符 3">
              <a:extLst>
                <a:ext uri="{FF2B5EF4-FFF2-40B4-BE49-F238E27FC236}">
                  <a16:creationId xmlns:a16="http://schemas.microsoft.com/office/drawing/2014/main" id="{891DFD81-4528-4844-93F5-8D31908CB142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4">
              <a:extLst>
                <a:ext uri="{FF2B5EF4-FFF2-40B4-BE49-F238E27FC236}">
                  <a16:creationId xmlns:a16="http://schemas.microsoft.com/office/drawing/2014/main" id="{90F50355-E38E-4F1D-B68B-0B9255ABAE1A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45B723C-42D3-4D12-B60B-CE0F6F1A3536}"/>
              </a:ext>
            </a:extLst>
          </p:cNvPr>
          <p:cNvSpPr txBox="1"/>
          <p:nvPr/>
        </p:nvSpPr>
        <p:spPr>
          <a:xfrm>
            <a:off x="512057" y="589683"/>
            <a:ext cx="665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</a:t>
            </a:r>
            <a:r>
              <a:rPr lang="zh-CN" altLang="en-US" sz="2400" dirty="0">
                <a:latin typeface="Comic Sans MS" panose="030F0702030302020204" pitchFamily="66" charset="0"/>
              </a:rPr>
              <a:t>列表赋值问题</a:t>
            </a:r>
            <a:r>
              <a:rPr lang="en-US" altLang="zh-CN" sz="2400" dirty="0">
                <a:latin typeface="Comic Sans MS" panose="030F0702030302020204" pitchFamily="66" charset="0"/>
              </a:rPr>
              <a:t>: </a:t>
            </a:r>
            <a:r>
              <a:rPr lang="zh-CN" altLang="en-US" sz="2400" dirty="0">
                <a:latin typeface="Comic Sans MS" panose="030F0702030302020204" pitchFamily="66" charset="0"/>
              </a:rPr>
              <a:t>浅拷贝</a:t>
            </a:r>
            <a:r>
              <a:rPr lang="en-US" altLang="zh-CN" sz="2400" dirty="0">
                <a:latin typeface="Comic Sans MS" panose="030F0702030302020204" pitchFamily="66" charset="0"/>
              </a:rPr>
              <a:t>? </a:t>
            </a:r>
            <a:r>
              <a:rPr lang="zh-CN" altLang="en-US" sz="2400" dirty="0">
                <a:latin typeface="Comic Sans MS" panose="030F0702030302020204" pitchFamily="66" charset="0"/>
              </a:rPr>
              <a:t>深拷贝</a:t>
            </a:r>
            <a:r>
              <a:rPr lang="en-US" altLang="zh-CN" sz="2400" dirty="0">
                <a:latin typeface="Comic Sans MS" panose="030F0702030302020204" pitchFamily="66" charset="0"/>
              </a:rPr>
              <a:t>?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F2122F5-A439-4C40-9721-4E3CF91FF5A0}"/>
              </a:ext>
            </a:extLst>
          </p:cNvPr>
          <p:cNvSpPr txBox="1"/>
          <p:nvPr/>
        </p:nvSpPr>
        <p:spPr>
          <a:xfrm>
            <a:off x="512057" y="1163240"/>
            <a:ext cx="767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我们的实现</a:t>
            </a:r>
            <a:r>
              <a:rPr lang="en-US" altLang="zh-CN" sz="2000" dirty="0">
                <a:latin typeface="Comic Sans MS" panose="030F0702030302020204" pitchFamily="66" charset="0"/>
              </a:rPr>
              <a:t>: </a:t>
            </a:r>
            <a:r>
              <a:rPr lang="zh-CN" altLang="en-US" sz="2000" dirty="0">
                <a:latin typeface="Comic Sans MS" panose="030F0702030302020204" pitchFamily="66" charset="0"/>
              </a:rPr>
              <a:t>列表全部</a:t>
            </a:r>
            <a:r>
              <a:rPr lang="zh-CN" altLang="en-US" sz="2000" b="1" dirty="0">
                <a:latin typeface="Comic Sans MS" panose="030F0702030302020204" pitchFamily="66" charset="0"/>
              </a:rPr>
              <a:t>浅拷贝</a:t>
            </a:r>
            <a:r>
              <a:rPr lang="en-US" altLang="zh-CN" sz="2000" dirty="0">
                <a:latin typeface="Comic Sans MS" panose="030F0702030302020204" pitchFamily="66" charset="0"/>
              </a:rPr>
              <a:t>, </a:t>
            </a:r>
            <a:r>
              <a:rPr lang="zh-CN" altLang="en-US" sz="2000" dirty="0">
                <a:latin typeface="Comic Sans MS" panose="030F0702030302020204" pitchFamily="66" charset="0"/>
              </a:rPr>
              <a:t>基本数据类型</a:t>
            </a:r>
            <a:r>
              <a:rPr lang="en-US" altLang="zh-CN" sz="2000" dirty="0">
                <a:latin typeface="Comic Sans MS" panose="030F0702030302020204" pitchFamily="66" charset="0"/>
              </a:rPr>
              <a:t>(</a:t>
            </a:r>
            <a:r>
              <a:rPr lang="zh-CN" altLang="en-US" sz="2000" dirty="0">
                <a:latin typeface="Comic Sans MS" panose="030F0702030302020204" pitchFamily="66" charset="0"/>
              </a:rPr>
              <a:t>数值和串</a:t>
            </a:r>
            <a:r>
              <a:rPr lang="en-US" altLang="zh-CN" sz="2000" dirty="0">
                <a:latin typeface="Comic Sans MS" panose="030F0702030302020204" pitchFamily="66" charset="0"/>
              </a:rPr>
              <a:t>)</a:t>
            </a:r>
            <a:r>
              <a:rPr lang="zh-CN" altLang="en-US" sz="2000" dirty="0">
                <a:latin typeface="Comic Sans MS" panose="030F0702030302020204" pitchFamily="66" charset="0"/>
              </a:rPr>
              <a:t>全部</a:t>
            </a:r>
            <a:r>
              <a:rPr lang="zh-CN" altLang="en-US" sz="2000" b="1" dirty="0">
                <a:latin typeface="Comic Sans MS" panose="030F0702030302020204" pitchFamily="66" charset="0"/>
              </a:rPr>
              <a:t>深拷贝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C4547B-94FE-4158-9289-A5494B9F4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444" y="2166915"/>
            <a:ext cx="1933575" cy="1543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0E8F58-EFC5-4AFE-91DE-BB8993D898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28" y="2166915"/>
            <a:ext cx="2028825" cy="1514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C77EF2-7EBA-4D9A-943A-4802763F42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7" y="2166915"/>
            <a:ext cx="1638300" cy="155257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84B8C82-AA42-46FC-A19A-BC5E5BB2FE66}"/>
              </a:ext>
            </a:extLst>
          </p:cNvPr>
          <p:cNvSpPr txBox="1"/>
          <p:nvPr/>
        </p:nvSpPr>
        <p:spPr>
          <a:xfrm>
            <a:off x="9165011" y="2692621"/>
            <a:ext cx="810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列表</a:t>
            </a:r>
            <a:endParaRPr lang="zh-CN" alt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8DE8717-50CD-4247-8BAE-9F7A8A514C28}"/>
              </a:ext>
            </a:extLst>
          </p:cNvPr>
          <p:cNvSpPr txBox="1"/>
          <p:nvPr/>
        </p:nvSpPr>
        <p:spPr>
          <a:xfrm>
            <a:off x="2463888" y="2724097"/>
            <a:ext cx="810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数值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DE391F4-1867-4BAB-AF09-C82084EC0BEF}"/>
              </a:ext>
            </a:extLst>
          </p:cNvPr>
          <p:cNvSpPr txBox="1"/>
          <p:nvPr/>
        </p:nvSpPr>
        <p:spPr>
          <a:xfrm>
            <a:off x="5666441" y="2692621"/>
            <a:ext cx="810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串</a:t>
            </a:r>
            <a:endParaRPr lang="zh-CN" alt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858A9C-08E2-4BD3-A74C-63EC8E396B05}"/>
              </a:ext>
            </a:extLst>
          </p:cNvPr>
          <p:cNvSpPr txBox="1"/>
          <p:nvPr/>
        </p:nvSpPr>
        <p:spPr>
          <a:xfrm>
            <a:off x="1901545" y="4508522"/>
            <a:ext cx="6923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With one function: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void </a:t>
            </a:r>
            <a:r>
              <a:rPr lang="en-US" altLang="zh-CN" sz="2000" dirty="0" err="1">
                <a:latin typeface="Comic Sans MS" panose="030F0702030302020204" pitchFamily="66" charset="0"/>
              </a:rPr>
              <a:t>shallowcopy</a:t>
            </a:r>
            <a:r>
              <a:rPr lang="en-US" altLang="zh-CN" sz="2000" dirty="0">
                <a:latin typeface="Comic Sans MS" panose="030F0702030302020204" pitchFamily="66" charset="0"/>
              </a:rPr>
              <a:t>(</a:t>
            </a:r>
            <a:r>
              <a:rPr lang="en-US" altLang="zh-CN" sz="2000" dirty="0" err="1">
                <a:latin typeface="Comic Sans MS" panose="030F0702030302020204" pitchFamily="66" charset="0"/>
              </a:rPr>
              <a:t>type_struct</a:t>
            </a:r>
            <a:r>
              <a:rPr lang="en-US" altLang="zh-CN" sz="2000" dirty="0">
                <a:latin typeface="Comic Sans MS" panose="030F0702030302020204" pitchFamily="66" charset="0"/>
              </a:rPr>
              <a:t>* </a:t>
            </a:r>
            <a:r>
              <a:rPr lang="en-US" altLang="zh-CN" sz="2000" dirty="0" err="1">
                <a:latin typeface="Comic Sans MS" panose="030F0702030302020204" pitchFamily="66" charset="0"/>
              </a:rPr>
              <a:t>src</a:t>
            </a:r>
            <a:r>
              <a:rPr lang="en-US" altLang="zh-CN" sz="2000" dirty="0">
                <a:latin typeface="Comic Sans MS" panose="030F0702030302020204" pitchFamily="66" charset="0"/>
              </a:rPr>
              <a:t>, </a:t>
            </a:r>
            <a:r>
              <a:rPr lang="en-US" altLang="zh-CN" sz="2000" dirty="0" err="1">
                <a:latin typeface="Comic Sans MS" panose="030F0702030302020204" pitchFamily="66" charset="0"/>
              </a:rPr>
              <a:t>type_struct</a:t>
            </a:r>
            <a:r>
              <a:rPr lang="en-US" altLang="zh-CN" sz="2000" dirty="0">
                <a:latin typeface="Comic Sans MS" panose="030F0702030302020204" pitchFamily="66" charset="0"/>
              </a:rPr>
              <a:t>* </a:t>
            </a:r>
            <a:r>
              <a:rPr lang="en-US" altLang="zh-CN" sz="2000" dirty="0" err="1">
                <a:latin typeface="Comic Sans MS" panose="030F0702030302020204" pitchFamily="66" charset="0"/>
              </a:rPr>
              <a:t>dest</a:t>
            </a:r>
            <a:r>
              <a:rPr lang="en-US" altLang="zh-CN" sz="2000" dirty="0">
                <a:latin typeface="Comic Sans MS" panose="030F0702030302020204" pitchFamily="66" charset="0"/>
              </a:rPr>
              <a:t>)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9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27" grpId="0"/>
      <p:bldP spid="28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1605" y="354506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函数与错误处理</a:t>
            </a:r>
          </a:p>
        </p:txBody>
      </p:sp>
      <p:sp>
        <p:nvSpPr>
          <p:cNvPr id="1381" name="文本框 1380"/>
          <p:cNvSpPr txBox="1"/>
          <p:nvPr/>
        </p:nvSpPr>
        <p:spPr>
          <a:xfrm>
            <a:off x="4856026" y="4368654"/>
            <a:ext cx="2414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&amp; Error</a:t>
            </a:r>
            <a:endParaRPr lang="zh-CN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9" name="八边形 2068"/>
          <p:cNvSpPr/>
          <p:nvPr/>
        </p:nvSpPr>
        <p:spPr>
          <a:xfrm>
            <a:off x="5231420" y="1565333"/>
            <a:ext cx="1663976" cy="1663976"/>
          </a:xfrm>
          <a:prstGeom prst="octagon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</a:p>
        </p:txBody>
      </p:sp>
    </p:spTree>
    <p:extLst>
      <p:ext uri="{BB962C8B-B14F-4D97-AF65-F5344CB8AC3E}">
        <p14:creationId xmlns:p14="http://schemas.microsoft.com/office/powerpoint/2010/main" val="200056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517641" y="3460950"/>
            <a:ext cx="1705385" cy="811530"/>
          </a:xfrm>
          <a:prstGeom prst="ellipse">
            <a:avLst/>
          </a:prstGeom>
          <a:noFill/>
          <a:ln w="635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43922" y="4856537"/>
            <a:ext cx="1699719" cy="811530"/>
          </a:xfrm>
          <a:prstGeom prst="ellipse">
            <a:avLst/>
          </a:prstGeom>
          <a:noFill/>
          <a:ln w="635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165909" y="2099653"/>
            <a:ext cx="1436502" cy="811530"/>
          </a:xfrm>
          <a:prstGeom prst="ellipse">
            <a:avLst/>
          </a:prstGeom>
          <a:noFill/>
          <a:ln w="635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2411" y="-69358"/>
            <a:ext cx="3090478" cy="2616648"/>
            <a:chOff x="8382938" y="-69358"/>
            <a:chExt cx="3309951" cy="2439063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1692889" y="-69358"/>
              <a:ext cx="0" cy="243906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8382938" y="2369705"/>
              <a:ext cx="330995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213404" y="2930044"/>
            <a:ext cx="2698956" cy="957769"/>
            <a:chOff x="8382938" y="-69358"/>
            <a:chExt cx="3309951" cy="2439063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1692889" y="-69358"/>
              <a:ext cx="0" cy="243906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8382938" y="2369705"/>
              <a:ext cx="330995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843642" y="4269980"/>
            <a:ext cx="2532415" cy="986734"/>
            <a:chOff x="8382938" y="-69358"/>
            <a:chExt cx="3309951" cy="2439063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1692889" y="-69358"/>
              <a:ext cx="0" cy="243906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8382938" y="2369705"/>
              <a:ext cx="330995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9783265-ABBD-4002-BFAC-66A0B5A71420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0" name="MH_Entry_1">
              <a:extLst>
                <a:ext uri="{FF2B5EF4-FFF2-40B4-BE49-F238E27FC236}">
                  <a16:creationId xmlns:a16="http://schemas.microsoft.com/office/drawing/2014/main" id="{92F9B0A5-D248-43E3-B823-F080AA6CB06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函数与错误处理</a:t>
              </a:r>
            </a:p>
          </p:txBody>
        </p:sp>
        <p:cxnSp>
          <p:nvCxnSpPr>
            <p:cNvPr id="31" name="直接连接符 3">
              <a:extLst>
                <a:ext uri="{FF2B5EF4-FFF2-40B4-BE49-F238E27FC236}">
                  <a16:creationId xmlns:a16="http://schemas.microsoft.com/office/drawing/2014/main" id="{7A76B693-65E1-4A97-A7D0-021E6CA86F4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">
              <a:extLst>
                <a:ext uri="{FF2B5EF4-FFF2-40B4-BE49-F238E27FC236}">
                  <a16:creationId xmlns:a16="http://schemas.microsoft.com/office/drawing/2014/main" id="{FC38E9EC-7723-4D1F-B699-96327E9622D1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916C1E50-03E2-4636-BF4A-290B9CD3B3E0}"/>
              </a:ext>
            </a:extLst>
          </p:cNvPr>
          <p:cNvSpPr txBox="1"/>
          <p:nvPr/>
        </p:nvSpPr>
        <p:spPr>
          <a:xfrm>
            <a:off x="512057" y="589683"/>
            <a:ext cx="665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</a:t>
            </a:r>
            <a:r>
              <a:rPr lang="zh-CN" altLang="en-US" sz="2400" dirty="0">
                <a:latin typeface="Comic Sans MS" panose="030F0702030302020204" pitchFamily="66" charset="0"/>
              </a:rPr>
              <a:t>问题</a:t>
            </a:r>
            <a:r>
              <a:rPr lang="en-US" altLang="zh-CN" sz="2400" dirty="0">
                <a:latin typeface="Comic Sans MS" panose="030F0702030302020204" pitchFamily="66" charset="0"/>
              </a:rPr>
              <a:t>: </a:t>
            </a:r>
            <a:r>
              <a:rPr lang="zh-CN" altLang="en-US" sz="2400" dirty="0">
                <a:latin typeface="Comic Sans MS" panose="030F0702030302020204" pitchFamily="66" charset="0"/>
              </a:rPr>
              <a:t>如何调用函数</a:t>
            </a:r>
            <a:r>
              <a:rPr lang="en-US" altLang="zh-CN" sz="2400" dirty="0">
                <a:latin typeface="Comic Sans MS" panose="030F0702030302020204" pitchFamily="66" charset="0"/>
              </a:rPr>
              <a:t>?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096B538-E345-426A-8274-85F2135024E1}"/>
              </a:ext>
            </a:extLst>
          </p:cNvPr>
          <p:cNvSpPr txBox="1"/>
          <p:nvPr/>
        </p:nvSpPr>
        <p:spPr>
          <a:xfrm>
            <a:off x="7264498" y="2283577"/>
            <a:ext cx="12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语法翻译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615656D-A442-4917-AD5A-1D9D6764C962}"/>
              </a:ext>
            </a:extLst>
          </p:cNvPr>
          <p:cNvSpPr txBox="1"/>
          <p:nvPr/>
        </p:nvSpPr>
        <p:spPr>
          <a:xfrm>
            <a:off x="8602412" y="2118578"/>
            <a:ext cx="3090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mic Sans MS" panose="030F0702030302020204" pitchFamily="66" charset="0"/>
              </a:rPr>
              <a:t>atom_expr</a:t>
            </a:r>
            <a:r>
              <a:rPr lang="en-US" altLang="zh-CN" sz="2000" dirty="0">
                <a:latin typeface="Comic Sans MS" panose="030F0702030302020204" pitchFamily="66" charset="0"/>
              </a:rPr>
              <a:t> ‘(‘ </a:t>
            </a:r>
            <a:r>
              <a:rPr lang="en-US" altLang="zh-CN" sz="2000" dirty="0" err="1">
                <a:latin typeface="Comic Sans MS" panose="030F0702030302020204" pitchFamily="66" charset="0"/>
              </a:rPr>
              <a:t>arglist</a:t>
            </a:r>
            <a:r>
              <a:rPr lang="en-US" altLang="zh-CN" sz="2000" dirty="0">
                <a:latin typeface="Comic Sans MS" panose="030F0702030302020204" pitchFamily="66" charset="0"/>
              </a:rPr>
              <a:t> ‘)’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B55455D-EF3F-4765-9858-AE83858EEB13}"/>
              </a:ext>
            </a:extLst>
          </p:cNvPr>
          <p:cNvSpPr txBox="1"/>
          <p:nvPr/>
        </p:nvSpPr>
        <p:spPr>
          <a:xfrm>
            <a:off x="3800782" y="3531350"/>
            <a:ext cx="1285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函数表内查找函数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D3336AD-804F-4504-938A-06AB9564B5FB}"/>
              </a:ext>
            </a:extLst>
          </p:cNvPr>
          <p:cNvSpPr txBox="1"/>
          <p:nvPr/>
        </p:nvSpPr>
        <p:spPr>
          <a:xfrm>
            <a:off x="5247267" y="3204630"/>
            <a:ext cx="2791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mic Sans MS" panose="030F0702030302020204" pitchFamily="66" charset="0"/>
              </a:rPr>
              <a:t>atom_expr</a:t>
            </a:r>
            <a:r>
              <a:rPr lang="en-US" altLang="zh-CN" sz="2000" dirty="0">
                <a:latin typeface="Comic Sans MS" panose="030F0702030302020204" pitchFamily="66" charset="0"/>
              </a:rPr>
              <a:t> -&gt; </a:t>
            </a:r>
            <a:r>
              <a:rPr lang="zh-CN" altLang="en-US" sz="2000" dirty="0">
                <a:latin typeface="Comic Sans MS" panose="030F0702030302020204" pitchFamily="66" charset="0"/>
              </a:rPr>
              <a:t>函数名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 err="1">
                <a:latin typeface="Comic Sans MS" panose="030F0702030302020204" pitchFamily="66" charset="0"/>
              </a:rPr>
              <a:t>arglist</a:t>
            </a:r>
            <a:r>
              <a:rPr lang="en-US" altLang="zh-CN" sz="2000" dirty="0">
                <a:latin typeface="Comic Sans MS" panose="030F0702030302020204" pitchFamily="66" charset="0"/>
              </a:rPr>
              <a:t> -&gt; </a:t>
            </a:r>
            <a:r>
              <a:rPr lang="zh-CN" altLang="en-US" sz="2000" dirty="0">
                <a:latin typeface="Comic Sans MS" panose="030F0702030302020204" pitchFamily="66" charset="0"/>
              </a:rPr>
              <a:t>函数参数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F1CDE90-0ABD-45AD-91BB-7CD40F125CE6}"/>
              </a:ext>
            </a:extLst>
          </p:cNvPr>
          <p:cNvSpPr txBox="1"/>
          <p:nvPr/>
        </p:nvSpPr>
        <p:spPr>
          <a:xfrm>
            <a:off x="433868" y="5056659"/>
            <a:ext cx="12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函数调用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0F64433-7B0B-4ABF-BB9D-80F0043B91D0}"/>
              </a:ext>
            </a:extLst>
          </p:cNvPr>
          <p:cNvSpPr txBox="1"/>
          <p:nvPr/>
        </p:nvSpPr>
        <p:spPr>
          <a:xfrm>
            <a:off x="1674789" y="4784783"/>
            <a:ext cx="287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Map&lt;</a:t>
            </a:r>
            <a:r>
              <a:rPr lang="zh-CN" altLang="en-US" sz="2000" dirty="0">
                <a:latin typeface="Comic Sans MS" panose="030F0702030302020204" pitchFamily="66" charset="0"/>
              </a:rPr>
              <a:t>函数名</a:t>
            </a:r>
            <a:r>
              <a:rPr lang="en-US" altLang="zh-CN" sz="2000" dirty="0">
                <a:latin typeface="Comic Sans MS" panose="030F0702030302020204" pitchFamily="66" charset="0"/>
              </a:rPr>
              <a:t>, </a:t>
            </a:r>
            <a:r>
              <a:rPr lang="zh-CN" altLang="en-US" sz="2000" dirty="0">
                <a:latin typeface="Comic Sans MS" panose="030F0702030302020204" pitchFamily="66" charset="0"/>
              </a:rPr>
              <a:t>函数指针</a:t>
            </a:r>
            <a:r>
              <a:rPr lang="en-US" altLang="zh-CN" sz="2000" dirty="0">
                <a:latin typeface="Comic Sans MS" panose="030F0702030302020204" pitchFamily="66" charset="0"/>
              </a:rPr>
              <a:t>&gt;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698B10E-DE71-46D8-9023-A462371FB395}"/>
              </a:ext>
            </a:extLst>
          </p:cNvPr>
          <p:cNvSpPr txBox="1"/>
          <p:nvPr/>
        </p:nvSpPr>
        <p:spPr>
          <a:xfrm>
            <a:off x="499109" y="1336030"/>
            <a:ext cx="6097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新的数据结构</a:t>
            </a:r>
            <a:r>
              <a:rPr lang="en-US" altLang="zh-CN" sz="2000" dirty="0">
                <a:latin typeface="Comic Sans MS" panose="030F0702030302020204" pitchFamily="66" charset="0"/>
              </a:rPr>
              <a:t>: </a:t>
            </a:r>
            <a:r>
              <a:rPr lang="zh-CN" altLang="en-US" sz="2000" dirty="0">
                <a:latin typeface="Comic Sans MS" panose="030F0702030302020204" pitchFamily="66" charset="0"/>
              </a:rPr>
              <a:t>函数表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Map&lt;char*, </a:t>
            </a:r>
            <a:r>
              <a:rPr lang="en-US" altLang="zh-CN" sz="2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type_struct</a:t>
            </a:r>
            <a:r>
              <a:rPr lang="en-US" altLang="zh-CN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*(*)(</a:t>
            </a:r>
            <a:r>
              <a:rPr lang="en-US" altLang="zh-CN" sz="2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list_struct</a:t>
            </a:r>
            <a:r>
              <a:rPr lang="en-US" altLang="zh-CN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*)&gt;</a:t>
            </a:r>
            <a:endParaRPr lang="zh-CN" altLang="en-US" sz="2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6AF6439-24D6-4BB0-9E03-45F26FE54A4C}"/>
              </a:ext>
            </a:extLst>
          </p:cNvPr>
          <p:cNvSpPr txBox="1"/>
          <p:nvPr/>
        </p:nvSpPr>
        <p:spPr>
          <a:xfrm>
            <a:off x="6096000" y="4195009"/>
            <a:ext cx="5441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每个函数自行从</a:t>
            </a:r>
            <a:r>
              <a:rPr lang="en-US" altLang="zh-CN" sz="2000" dirty="0" err="1">
                <a:latin typeface="Comic Sans MS" panose="030F0702030302020204" pitchFamily="66" charset="0"/>
              </a:rPr>
              <a:t>arglist</a:t>
            </a:r>
            <a:r>
              <a:rPr lang="en-US" altLang="zh-CN" sz="2000" dirty="0">
                <a:latin typeface="Comic Sans MS" panose="030F0702030302020204" pitchFamily="66" charset="0"/>
              </a:rPr>
              <a:t>(</a:t>
            </a:r>
            <a:r>
              <a:rPr lang="zh-CN" altLang="en-US" sz="2000" dirty="0">
                <a:latin typeface="Comic Sans MS" panose="030F0702030302020204" pitchFamily="66" charset="0"/>
              </a:rPr>
              <a:t>以列表结构传入</a:t>
            </a:r>
            <a:r>
              <a:rPr lang="en-US" altLang="zh-CN" sz="2000" dirty="0">
                <a:latin typeface="Comic Sans MS" panose="030F0702030302020204" pitchFamily="66" charset="0"/>
              </a:rPr>
              <a:t>)</a:t>
            </a:r>
            <a:r>
              <a:rPr lang="zh-CN" altLang="en-US" sz="2000" dirty="0">
                <a:latin typeface="Comic Sans MS" panose="030F0702030302020204" pitchFamily="66" charset="0"/>
              </a:rPr>
              <a:t>中取参数进行判断和执行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710FC93-DBB3-4BCA-B0E4-BA4ACBB3669C}"/>
              </a:ext>
            </a:extLst>
          </p:cNvPr>
          <p:cNvSpPr txBox="1"/>
          <p:nvPr/>
        </p:nvSpPr>
        <p:spPr>
          <a:xfrm>
            <a:off x="6096000" y="5184893"/>
            <a:ext cx="5160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优点</a:t>
            </a:r>
            <a:r>
              <a:rPr lang="en-US" altLang="zh-CN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: </a:t>
            </a:r>
            <a:r>
              <a:rPr lang="zh-CN" alt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避免硬编码</a:t>
            </a:r>
            <a:r>
              <a:rPr lang="en-US" altLang="zh-CN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sz="2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yacc</a:t>
            </a:r>
            <a:r>
              <a:rPr lang="zh-CN" alt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代码中只需执行</a:t>
            </a:r>
            <a:endParaRPr lang="en-US" altLang="zh-CN" sz="20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$$ = </a:t>
            </a:r>
            <a:r>
              <a:rPr lang="en-US" altLang="zh-CN" sz="2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atom_expr</a:t>
            </a:r>
            <a:r>
              <a:rPr lang="en-US" altLang="zh-CN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 (</a:t>
            </a:r>
            <a:r>
              <a:rPr lang="en-US" altLang="zh-CN" sz="2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arglist</a:t>
            </a:r>
            <a:r>
              <a:rPr lang="en-US" altLang="zh-CN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);</a:t>
            </a:r>
          </a:p>
          <a:p>
            <a:r>
              <a:rPr lang="zh-CN" alt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减少代码量</a:t>
            </a:r>
            <a:r>
              <a:rPr lang="en-US" altLang="zh-CN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, </a:t>
            </a:r>
            <a:r>
              <a:rPr lang="zh-CN" alt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增加代码的可扩展性</a:t>
            </a:r>
          </a:p>
        </p:txBody>
      </p:sp>
    </p:spTree>
    <p:extLst>
      <p:ext uri="{BB962C8B-B14F-4D97-AF65-F5344CB8AC3E}">
        <p14:creationId xmlns:p14="http://schemas.microsoft.com/office/powerpoint/2010/main" val="1777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八边形 1378"/>
          <p:cNvSpPr/>
          <p:nvPr/>
        </p:nvSpPr>
        <p:spPr>
          <a:xfrm>
            <a:off x="1704297" y="2040232"/>
            <a:ext cx="2356234" cy="2356234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Impact" panose="020B0806030902050204" pitchFamily="34" charset="0"/>
                <a:ea typeface="黑体" panose="02010609060101010101" pitchFamily="49" charset="-122"/>
              </a:rPr>
              <a:t>Content</a:t>
            </a:r>
            <a:endParaRPr lang="zh-CN" altLang="en-US" sz="3600" dirty="0"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1380" name="八边形 1379"/>
          <p:cNvSpPr/>
          <p:nvPr/>
        </p:nvSpPr>
        <p:spPr>
          <a:xfrm>
            <a:off x="5724703" y="727335"/>
            <a:ext cx="705477" cy="705477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Impact" panose="020B0806030902050204" pitchFamily="34" charset="0"/>
                <a:ea typeface="黑体" panose="02010609060101010101" pitchFamily="49" charset="-122"/>
              </a:rPr>
              <a:t>1</a:t>
            </a:r>
            <a:endParaRPr lang="zh-CN" altLang="en-US" sz="2400" dirty="0"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1381" name="八边形 1380"/>
          <p:cNvSpPr/>
          <p:nvPr/>
        </p:nvSpPr>
        <p:spPr>
          <a:xfrm>
            <a:off x="5724703" y="1949984"/>
            <a:ext cx="705477" cy="705477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Impact" panose="020B0806030902050204" pitchFamily="34" charset="0"/>
                <a:ea typeface="黑体" panose="02010609060101010101" pitchFamily="49" charset="-122"/>
              </a:rPr>
              <a:t>2</a:t>
            </a:r>
            <a:endParaRPr lang="zh-CN" altLang="en-US" sz="2400" dirty="0"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1382" name="八边形 1381"/>
          <p:cNvSpPr/>
          <p:nvPr/>
        </p:nvSpPr>
        <p:spPr>
          <a:xfrm>
            <a:off x="5724703" y="3172633"/>
            <a:ext cx="705477" cy="705477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1383" name="八边形 1382"/>
          <p:cNvSpPr/>
          <p:nvPr/>
        </p:nvSpPr>
        <p:spPr>
          <a:xfrm>
            <a:off x="5724703" y="4395281"/>
            <a:ext cx="705477" cy="705477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Impact" panose="020B0806030902050204" pitchFamily="34" charset="0"/>
                <a:ea typeface="黑体" panose="02010609060101010101" pitchFamily="49" charset="-122"/>
              </a:rPr>
              <a:t>4</a:t>
            </a:r>
            <a:endParaRPr lang="zh-CN" altLang="en-US" sz="2400" dirty="0"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1386" name="矩形 1385"/>
          <p:cNvSpPr/>
          <p:nvPr/>
        </p:nvSpPr>
        <p:spPr>
          <a:xfrm>
            <a:off x="5912185" y="3321018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>
                <a:solidFill>
                  <a:prstClr val="white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3</a:t>
            </a:r>
            <a:endParaRPr lang="zh-CN" altLang="en-US" sz="2400" dirty="0">
              <a:solidFill>
                <a:prstClr val="white"/>
              </a:solidFill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1387" name="文本框 1386"/>
          <p:cNvSpPr txBox="1"/>
          <p:nvPr/>
        </p:nvSpPr>
        <p:spPr>
          <a:xfrm>
            <a:off x="6730102" y="693281"/>
            <a:ext cx="4256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(data structure)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1" name="文本框 1390"/>
          <p:cNvSpPr txBox="1"/>
          <p:nvPr/>
        </p:nvSpPr>
        <p:spPr>
          <a:xfrm>
            <a:off x="6730102" y="1895619"/>
            <a:ext cx="4017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四则运算与赋值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(assign)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4" name="文本框 1393"/>
          <p:cNvSpPr txBox="1"/>
          <p:nvPr/>
        </p:nvSpPr>
        <p:spPr>
          <a:xfrm>
            <a:off x="6730102" y="3097957"/>
            <a:ext cx="29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列表与切片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(slice)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7" name="文本框 1396"/>
          <p:cNvSpPr txBox="1"/>
          <p:nvPr/>
        </p:nvSpPr>
        <p:spPr>
          <a:xfrm>
            <a:off x="6730102" y="4300296"/>
            <a:ext cx="3778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函数与错误处理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(error)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八边形 12">
            <a:extLst>
              <a:ext uri="{FF2B5EF4-FFF2-40B4-BE49-F238E27FC236}">
                <a16:creationId xmlns:a16="http://schemas.microsoft.com/office/drawing/2014/main" id="{34012D4C-B7F4-47AC-8829-46EBDE7C2E0F}"/>
              </a:ext>
            </a:extLst>
          </p:cNvPr>
          <p:cNvSpPr/>
          <p:nvPr/>
        </p:nvSpPr>
        <p:spPr>
          <a:xfrm>
            <a:off x="5724703" y="5538928"/>
            <a:ext cx="705477" cy="705477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Impact" panose="020B0806030902050204" pitchFamily="34" charset="0"/>
                <a:ea typeface="黑体" panose="02010609060101010101" pitchFamily="49" charset="-122"/>
              </a:rPr>
              <a:t>5</a:t>
            </a:r>
            <a:endParaRPr lang="zh-CN" altLang="en-US" sz="2400" dirty="0"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EB042-C07B-4F48-888B-E26EDC680C01}"/>
              </a:ext>
            </a:extLst>
          </p:cNvPr>
          <p:cNvSpPr txBox="1"/>
          <p:nvPr/>
        </p:nvSpPr>
        <p:spPr>
          <a:xfrm>
            <a:off x="6730102" y="5504874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合作情况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(cooperation)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1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9783265-ABBD-4002-BFAC-66A0B5A71420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0" name="MH_Entry_1">
              <a:extLst>
                <a:ext uri="{FF2B5EF4-FFF2-40B4-BE49-F238E27FC236}">
                  <a16:creationId xmlns:a16="http://schemas.microsoft.com/office/drawing/2014/main" id="{92F9B0A5-D248-43E3-B823-F080AA6CB06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函数与错误处理</a:t>
              </a:r>
            </a:p>
          </p:txBody>
        </p:sp>
        <p:cxnSp>
          <p:nvCxnSpPr>
            <p:cNvPr id="31" name="直接连接符 3">
              <a:extLst>
                <a:ext uri="{FF2B5EF4-FFF2-40B4-BE49-F238E27FC236}">
                  <a16:creationId xmlns:a16="http://schemas.microsoft.com/office/drawing/2014/main" id="{7A76B693-65E1-4A97-A7D0-021E6CA86F4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">
              <a:extLst>
                <a:ext uri="{FF2B5EF4-FFF2-40B4-BE49-F238E27FC236}">
                  <a16:creationId xmlns:a16="http://schemas.microsoft.com/office/drawing/2014/main" id="{FC38E9EC-7723-4D1F-B699-96327E9622D1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916C1E50-03E2-4636-BF4A-290B9CD3B3E0}"/>
              </a:ext>
            </a:extLst>
          </p:cNvPr>
          <p:cNvSpPr txBox="1"/>
          <p:nvPr/>
        </p:nvSpPr>
        <p:spPr>
          <a:xfrm>
            <a:off x="512057" y="589683"/>
            <a:ext cx="665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</a:t>
            </a:r>
            <a:r>
              <a:rPr lang="zh-CN" altLang="en-US" sz="2400" dirty="0">
                <a:latin typeface="Comic Sans MS" panose="030F0702030302020204" pitchFamily="66" charset="0"/>
              </a:rPr>
              <a:t>内置函数预加载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698B10E-DE71-46D8-9023-A462371FB395}"/>
              </a:ext>
            </a:extLst>
          </p:cNvPr>
          <p:cNvSpPr txBox="1"/>
          <p:nvPr/>
        </p:nvSpPr>
        <p:spPr>
          <a:xfrm>
            <a:off x="499109" y="1336030"/>
            <a:ext cx="635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已实现的内置函数会在程序运行开始时加载到函数表中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79D3CA-5C51-485A-94B5-F7B8CD0D7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7" y="1736140"/>
            <a:ext cx="9934575" cy="4552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07546D-21E8-44E1-A3FC-FEEF7E90E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72" y="4528070"/>
            <a:ext cx="3200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9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254217" y="4996803"/>
            <a:ext cx="705678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1578486" y="2647241"/>
            <a:ext cx="432048" cy="432048"/>
          </a:xfrm>
          <a:prstGeom prst="ellipse">
            <a:avLst/>
          </a:prstGeom>
          <a:noFill/>
          <a:ln w="1270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45451" y="3190316"/>
            <a:ext cx="432048" cy="432048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12416" y="2863265"/>
            <a:ext cx="432048" cy="432048"/>
          </a:xfrm>
          <a:prstGeom prst="ellipse">
            <a:avLst/>
          </a:prstGeom>
          <a:noFill/>
          <a:ln w="1270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088031" y="3865708"/>
            <a:ext cx="432048" cy="432048"/>
          </a:xfrm>
          <a:prstGeom prst="ellipse">
            <a:avLst/>
          </a:prstGeom>
          <a:noFill/>
          <a:ln w="1270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45140" y="3465960"/>
            <a:ext cx="432048" cy="432048"/>
          </a:xfrm>
          <a:prstGeom prst="ellipse">
            <a:avLst/>
          </a:prstGeom>
          <a:solidFill>
            <a:srgbClr val="C00000"/>
          </a:solidFill>
          <a:ln w="1270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021961" y="3249936"/>
            <a:ext cx="432048" cy="432048"/>
          </a:xfrm>
          <a:prstGeom prst="ellipse">
            <a:avLst/>
          </a:prstGeom>
          <a:solidFill>
            <a:srgbClr val="C00000"/>
          </a:solidFill>
          <a:ln w="1270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967242" y="2943097"/>
            <a:ext cx="432048" cy="432048"/>
          </a:xfrm>
          <a:prstGeom prst="ellipse">
            <a:avLst/>
          </a:prstGeom>
          <a:solidFill>
            <a:srgbClr val="C00000"/>
          </a:solidFill>
          <a:ln w="1270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955888" y="3468656"/>
            <a:ext cx="432048" cy="432048"/>
          </a:xfrm>
          <a:prstGeom prst="ellipse">
            <a:avLst/>
          </a:prstGeom>
          <a:solidFill>
            <a:srgbClr val="C00000"/>
          </a:solidFill>
          <a:ln w="1270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1650494" y="26723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TextBox 24"/>
          <p:cNvSpPr txBox="1"/>
          <p:nvPr/>
        </p:nvSpPr>
        <p:spPr>
          <a:xfrm>
            <a:off x="2614825" y="324044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TextBox 25"/>
          <p:cNvSpPr txBox="1"/>
          <p:nvPr/>
        </p:nvSpPr>
        <p:spPr>
          <a:xfrm>
            <a:off x="3596431" y="29202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26"/>
          <p:cNvSpPr txBox="1"/>
          <p:nvPr/>
        </p:nvSpPr>
        <p:spPr>
          <a:xfrm>
            <a:off x="4150183" y="38876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TextBox 27"/>
          <p:cNvSpPr txBox="1"/>
          <p:nvPr/>
        </p:nvSpPr>
        <p:spPr>
          <a:xfrm>
            <a:off x="5127004" y="35000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TextBox 28"/>
          <p:cNvSpPr txBox="1"/>
          <p:nvPr/>
        </p:nvSpPr>
        <p:spPr>
          <a:xfrm>
            <a:off x="6093969" y="328399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29"/>
          <p:cNvSpPr txBox="1"/>
          <p:nvPr/>
        </p:nvSpPr>
        <p:spPr>
          <a:xfrm>
            <a:off x="7039250" y="294678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8027896" y="352402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0" name="直接连接符 19"/>
          <p:cNvCxnSpPr>
            <a:stCxn id="4" idx="5"/>
            <a:endCxn id="5" idx="2"/>
          </p:cNvCxnSpPr>
          <p:nvPr/>
        </p:nvCxnSpPr>
        <p:spPr>
          <a:xfrm>
            <a:off x="1947262" y="3016017"/>
            <a:ext cx="598189" cy="390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6" idx="2"/>
          </p:cNvCxnSpPr>
          <p:nvPr/>
        </p:nvCxnSpPr>
        <p:spPr>
          <a:xfrm flipV="1">
            <a:off x="2977499" y="3079289"/>
            <a:ext cx="534917" cy="2160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6" idx="6"/>
            <a:endCxn id="16" idx="1"/>
          </p:cNvCxnSpPr>
          <p:nvPr/>
        </p:nvCxnSpPr>
        <p:spPr>
          <a:xfrm>
            <a:off x="3944464" y="3079289"/>
            <a:ext cx="1182540" cy="6053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6"/>
            <a:endCxn id="8" idx="2"/>
          </p:cNvCxnSpPr>
          <p:nvPr/>
        </p:nvCxnSpPr>
        <p:spPr>
          <a:xfrm flipV="1">
            <a:off x="4520079" y="3681984"/>
            <a:ext cx="525061" cy="3997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7"/>
            <a:endCxn id="9" idx="2"/>
          </p:cNvCxnSpPr>
          <p:nvPr/>
        </p:nvCxnSpPr>
        <p:spPr>
          <a:xfrm flipV="1">
            <a:off x="5413916" y="3465960"/>
            <a:ext cx="608045" cy="632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0" idx="2"/>
          </p:cNvCxnSpPr>
          <p:nvPr/>
        </p:nvCxnSpPr>
        <p:spPr>
          <a:xfrm flipV="1">
            <a:off x="6454009" y="3159121"/>
            <a:ext cx="513233" cy="2160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6"/>
          </p:cNvCxnSpPr>
          <p:nvPr/>
        </p:nvCxnSpPr>
        <p:spPr>
          <a:xfrm>
            <a:off x="7399290" y="3159121"/>
            <a:ext cx="556598" cy="4118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E9B3F58-5D35-423A-AE81-338DB6A3F7B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9" name="MH_Entry_1">
              <a:extLst>
                <a:ext uri="{FF2B5EF4-FFF2-40B4-BE49-F238E27FC236}">
                  <a16:creationId xmlns:a16="http://schemas.microsoft.com/office/drawing/2014/main" id="{0DD9D032-160B-42DF-9F3D-1A5D9FCC264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 cmpd="sng" algn="ctr">
              <a:noFill/>
              <a:prstDash val="solid"/>
              <a:beve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marL="0" marR="0" lvl="0" indent="0" algn="dist" defTabSz="114635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 dirty="0">
                  <a:solidFill>
                    <a:srgbClr val="E7E6E6">
                      <a:lumMod val="10000"/>
                    </a:srgbClr>
                  </a:solidFill>
                  <a:ea typeface="等线"/>
                  <a:sym typeface="Arial" panose="020B0604020202020204" pitchFamily="34" charset="0"/>
                </a:rPr>
                <a:t>函数与错误处理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ea typeface="等线"/>
                <a:cs typeface="+mn-cs"/>
                <a:sym typeface="Arial" panose="020B0604020202020204" pitchFamily="34" charset="0"/>
              </a:endParaRPr>
            </a:p>
          </p:txBody>
        </p:sp>
        <p:cxnSp>
          <p:nvCxnSpPr>
            <p:cNvPr id="40" name="直接连接符 3">
              <a:extLst>
                <a:ext uri="{FF2B5EF4-FFF2-40B4-BE49-F238E27FC236}">
                  <a16:creationId xmlns:a16="http://schemas.microsoft.com/office/drawing/2014/main" id="{8F04B22D-D315-477D-8C35-C835A287BAD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  <p:cxnSp>
          <p:nvCxnSpPr>
            <p:cNvPr id="41" name="直接连接符 4">
              <a:extLst>
                <a:ext uri="{FF2B5EF4-FFF2-40B4-BE49-F238E27FC236}">
                  <a16:creationId xmlns:a16="http://schemas.microsoft.com/office/drawing/2014/main" id="{2AF0B83B-B946-41C7-9A2C-8C12099FA3F5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B82D569F-D179-4405-A403-3B524476950F}"/>
              </a:ext>
            </a:extLst>
          </p:cNvPr>
          <p:cNvSpPr txBox="1"/>
          <p:nvPr/>
        </p:nvSpPr>
        <p:spPr>
          <a:xfrm>
            <a:off x="512057" y="589683"/>
            <a:ext cx="665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</a:t>
            </a:r>
            <a:r>
              <a:rPr lang="zh-CN" altLang="en-US" sz="2400" dirty="0">
                <a:latin typeface="Comic Sans MS" panose="030F0702030302020204" pitchFamily="66" charset="0"/>
              </a:rPr>
              <a:t>初步错误处理</a:t>
            </a:r>
            <a:r>
              <a:rPr lang="en-US" altLang="zh-CN" sz="2400" dirty="0">
                <a:latin typeface="Comic Sans MS" panose="030F0702030302020204" pitchFamily="66" charset="0"/>
              </a:rPr>
              <a:t>: </a:t>
            </a:r>
            <a:r>
              <a:rPr lang="en-US" altLang="zh-CN" sz="2400" dirty="0" err="1">
                <a:latin typeface="Comic Sans MS" panose="030F0702030302020204" pitchFamily="66" charset="0"/>
              </a:rPr>
              <a:t>yyerror</a:t>
            </a:r>
            <a:r>
              <a:rPr lang="en-US" altLang="zh-CN" sz="2400" dirty="0">
                <a:latin typeface="Comic Sans MS" panose="030F0702030302020204" pitchFamily="66" charset="0"/>
              </a:rPr>
              <a:t>()</a:t>
            </a:r>
            <a:r>
              <a:rPr lang="zh-CN" altLang="en-US" sz="2400" dirty="0">
                <a:latin typeface="Comic Sans MS" panose="030F0702030302020204" pitchFamily="66" charset="0"/>
              </a:rPr>
              <a:t>报错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B57CA1E-EABE-477A-8481-685F8FF0B502}"/>
              </a:ext>
            </a:extLst>
          </p:cNvPr>
          <p:cNvSpPr txBox="1"/>
          <p:nvPr/>
        </p:nvSpPr>
        <p:spPr>
          <a:xfrm>
            <a:off x="4899459" y="3920155"/>
            <a:ext cx="119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Error!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E833D93-5728-4DF3-86F5-5084758E8477}"/>
              </a:ext>
            </a:extLst>
          </p:cNvPr>
          <p:cNvSpPr txBox="1"/>
          <p:nvPr/>
        </p:nvSpPr>
        <p:spPr>
          <a:xfrm>
            <a:off x="1681924" y="5139768"/>
            <a:ext cx="119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规约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21026B-16DA-42DC-8BB3-99B0D97E8A47}"/>
              </a:ext>
            </a:extLst>
          </p:cNvPr>
          <p:cNvSpPr txBox="1"/>
          <p:nvPr/>
        </p:nvSpPr>
        <p:spPr>
          <a:xfrm>
            <a:off x="4632926" y="1812017"/>
            <a:ext cx="168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错误信息</a:t>
            </a:r>
            <a:r>
              <a:rPr lang="en-US" altLang="zh-CN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”...”</a:t>
            </a: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7124421A-F51A-4B08-88AF-BDC1B567EB9B}"/>
              </a:ext>
            </a:extLst>
          </p:cNvPr>
          <p:cNvSpPr/>
          <p:nvPr/>
        </p:nvSpPr>
        <p:spPr>
          <a:xfrm rot="11041875">
            <a:off x="5239586" y="2279808"/>
            <a:ext cx="247564" cy="1101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9435DD45-8218-43B9-9579-7FBFB6E5FAD8}"/>
              </a:ext>
            </a:extLst>
          </p:cNvPr>
          <p:cNvSpPr/>
          <p:nvPr/>
        </p:nvSpPr>
        <p:spPr>
          <a:xfrm>
            <a:off x="7135095" y="2253428"/>
            <a:ext cx="192187" cy="630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2C55591C-54E6-4010-83B7-6950872BBF61}"/>
              </a:ext>
            </a:extLst>
          </p:cNvPr>
          <p:cNvSpPr/>
          <p:nvPr/>
        </p:nvSpPr>
        <p:spPr>
          <a:xfrm>
            <a:off x="8100341" y="2747285"/>
            <a:ext cx="244230" cy="714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BE755D5-C1EA-4E6B-839C-2AFFFE8361DE}"/>
              </a:ext>
            </a:extLst>
          </p:cNvPr>
          <p:cNvSpPr txBox="1"/>
          <p:nvPr/>
        </p:nvSpPr>
        <p:spPr>
          <a:xfrm>
            <a:off x="7587408" y="2319491"/>
            <a:ext cx="1349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错误打印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!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D6B4728-A1E3-4265-8C56-E643A5BFFE5B}"/>
              </a:ext>
            </a:extLst>
          </p:cNvPr>
          <p:cNvSpPr txBox="1"/>
          <p:nvPr/>
        </p:nvSpPr>
        <p:spPr>
          <a:xfrm>
            <a:off x="6638617" y="1846998"/>
            <a:ext cx="13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错误赋值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!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FCAA873-CFE5-42E2-BCCF-3C3A4F9FD569}"/>
              </a:ext>
            </a:extLst>
          </p:cNvPr>
          <p:cNvSpPr txBox="1"/>
          <p:nvPr/>
        </p:nvSpPr>
        <p:spPr>
          <a:xfrm>
            <a:off x="8936806" y="4120210"/>
            <a:ext cx="2445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仅仅报错</a:t>
            </a:r>
            <a:r>
              <a:rPr lang="en-US" altLang="zh-CN" sz="2000" dirty="0">
                <a:latin typeface="Comic Sans MS" panose="030F0702030302020204" pitchFamily="66" charset="0"/>
              </a:rPr>
              <a:t>, </a:t>
            </a:r>
            <a:r>
              <a:rPr lang="zh-CN" altLang="en-US" sz="2000" dirty="0">
                <a:latin typeface="Comic Sans MS" panose="030F0702030302020204" pitchFamily="66" charset="0"/>
              </a:rPr>
              <a:t>规约会继续进行</a:t>
            </a:r>
            <a:r>
              <a:rPr lang="en-US" altLang="zh-CN" sz="2000" dirty="0">
                <a:latin typeface="Comic Sans MS" panose="030F0702030302020204" pitchFamily="66" charset="0"/>
              </a:rPr>
              <a:t>, </a:t>
            </a:r>
            <a:r>
              <a:rPr lang="zh-CN" altLang="en-US" sz="2000" dirty="0">
                <a:latin typeface="Comic Sans MS" panose="030F0702030302020204" pitchFamily="66" charset="0"/>
              </a:rPr>
              <a:t>产生错误</a:t>
            </a:r>
            <a:r>
              <a:rPr lang="en-US" altLang="zh-CN" sz="2000" dirty="0">
                <a:latin typeface="Comic Sans MS" panose="030F0702030302020204" pitchFamily="66" charset="0"/>
              </a:rPr>
              <a:t>!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7E753FC-DFA6-4DCF-8D69-F2B837BDFFD6}"/>
              </a:ext>
            </a:extLst>
          </p:cNvPr>
          <p:cNvSpPr txBox="1"/>
          <p:nvPr/>
        </p:nvSpPr>
        <p:spPr>
          <a:xfrm>
            <a:off x="8932709" y="3133678"/>
            <a:ext cx="24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例如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: a = [1,2,3] + 4</a:t>
            </a:r>
          </a:p>
        </p:txBody>
      </p:sp>
    </p:spTree>
    <p:extLst>
      <p:ext uri="{BB962C8B-B14F-4D97-AF65-F5344CB8AC3E}">
        <p14:creationId xmlns:p14="http://schemas.microsoft.com/office/powerpoint/2010/main" val="5979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19" grpId="0"/>
      <p:bldP spid="43" grpId="0"/>
      <p:bldP spid="45" grpId="0"/>
      <p:bldP spid="36" grpId="0" animBg="1"/>
      <p:bldP spid="37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688949" y="1800455"/>
            <a:ext cx="6263640" cy="4576386"/>
            <a:chOff x="3044952" y="1613843"/>
            <a:chExt cx="6263640" cy="4576386"/>
          </a:xfrm>
        </p:grpSpPr>
        <p:graphicFrame>
          <p:nvGraphicFramePr>
            <p:cNvPr id="24" name="Diagram 4"/>
            <p:cNvGraphicFramePr/>
            <p:nvPr/>
          </p:nvGraphicFramePr>
          <p:xfrm>
            <a:off x="4154424" y="1613843"/>
            <a:ext cx="3590544" cy="45763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25" name="TextBox 24"/>
            <p:cNvSpPr txBox="1"/>
            <p:nvPr/>
          </p:nvSpPr>
          <p:spPr>
            <a:xfrm>
              <a:off x="5688757" y="2615776"/>
              <a:ext cx="966886" cy="400110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Montserrat Light" charset="0"/>
                  <a:cs typeface="Montserrat Light" charset="0"/>
                </a:rPr>
                <a:t>出错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70513" y="3731063"/>
              <a:ext cx="2026890" cy="400110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Montserrat Light" charset="0"/>
                  <a:cs typeface="Montserrat Light" charset="0"/>
                </a:rPr>
                <a:t>每个规约式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35544" y="4837545"/>
              <a:ext cx="2155242" cy="400110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Montserrat Light" charset="0"/>
                  <a:cs typeface="Montserrat Light" charset="0"/>
                </a:rPr>
                <a:t>规约结束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8" name="Freeform 17"/>
            <p:cNvSpPr/>
            <p:nvPr/>
          </p:nvSpPr>
          <p:spPr>
            <a:xfrm>
              <a:off x="3044952" y="4463073"/>
              <a:ext cx="6254496" cy="1579138"/>
            </a:xfrm>
            <a:custGeom>
              <a:avLst/>
              <a:gdLst>
                <a:gd name="connsiteX0" fmla="*/ 0 w 6254496"/>
                <a:gd name="connsiteY0" fmla="*/ 0 h 1828800"/>
                <a:gd name="connsiteX1" fmla="*/ 0 w 6254496"/>
                <a:gd name="connsiteY1" fmla="*/ 1828800 h 1828800"/>
                <a:gd name="connsiteX2" fmla="*/ 475488 w 6254496"/>
                <a:gd name="connsiteY2" fmla="*/ 1828800 h 1828800"/>
                <a:gd name="connsiteX3" fmla="*/ 6254496 w 6254496"/>
                <a:gd name="connsiteY3" fmla="*/ 1828800 h 1828800"/>
                <a:gd name="connsiteX4" fmla="*/ 6254496 w 6254496"/>
                <a:gd name="connsiteY4" fmla="*/ 1627632 h 1828800"/>
                <a:gd name="connsiteX5" fmla="*/ 6254496 w 6254496"/>
                <a:gd name="connsiteY5" fmla="*/ 118872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54496" h="1828800">
                  <a:moveTo>
                    <a:pt x="0" y="0"/>
                  </a:moveTo>
                  <a:lnTo>
                    <a:pt x="0" y="1828800"/>
                  </a:lnTo>
                  <a:lnTo>
                    <a:pt x="475488" y="1828800"/>
                  </a:lnTo>
                  <a:lnTo>
                    <a:pt x="6254496" y="1828800"/>
                  </a:lnTo>
                  <a:lnTo>
                    <a:pt x="6254496" y="1627632"/>
                  </a:lnTo>
                  <a:lnTo>
                    <a:pt x="6254496" y="1188720"/>
                  </a:lnTo>
                </a:path>
              </a:pathLst>
            </a:custGeom>
            <a:noFill/>
            <a:ln w="25400" cap="flat" cmpd="sng" algn="ctr">
              <a:solidFill>
                <a:srgbClr val="17324D"/>
              </a:solidFill>
              <a:prstDash val="solid"/>
              <a:miter lim="800000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29" name="Straight Connector 19"/>
            <p:cNvCxnSpPr/>
            <p:nvPr/>
          </p:nvCxnSpPr>
          <p:spPr>
            <a:xfrm flipV="1">
              <a:off x="9308592" y="3481891"/>
              <a:ext cx="0" cy="877825"/>
            </a:xfrm>
            <a:prstGeom prst="line">
              <a:avLst/>
            </a:prstGeom>
            <a:noFill/>
            <a:ln w="25400" cap="flat" cmpd="sng" algn="ctr">
              <a:solidFill>
                <a:srgbClr val="17324D"/>
              </a:solidFill>
              <a:prstDash val="solid"/>
              <a:miter lim="800000"/>
            </a:ln>
            <a:effectLst/>
          </p:spPr>
        </p:cxnSp>
        <p:sp>
          <p:nvSpPr>
            <p:cNvPr id="30" name="Freeform 23"/>
            <p:cNvSpPr/>
            <p:nvPr/>
          </p:nvSpPr>
          <p:spPr>
            <a:xfrm>
              <a:off x="3044952" y="1826827"/>
              <a:ext cx="6236208" cy="1197864"/>
            </a:xfrm>
            <a:custGeom>
              <a:avLst/>
              <a:gdLst>
                <a:gd name="connsiteX0" fmla="*/ 6208776 w 6208776"/>
                <a:gd name="connsiteY0" fmla="*/ 320040 h 1252728"/>
                <a:gd name="connsiteX1" fmla="*/ 6208776 w 6208776"/>
                <a:gd name="connsiteY1" fmla="*/ 0 h 1252728"/>
                <a:gd name="connsiteX2" fmla="*/ 0 w 6208776"/>
                <a:gd name="connsiteY2" fmla="*/ 0 h 1252728"/>
                <a:gd name="connsiteX3" fmla="*/ 0 w 6208776"/>
                <a:gd name="connsiteY3" fmla="*/ 182880 h 1252728"/>
                <a:gd name="connsiteX4" fmla="*/ 0 w 6208776"/>
                <a:gd name="connsiteY4" fmla="*/ 1252728 h 125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776" h="1252728">
                  <a:moveTo>
                    <a:pt x="6208776" y="320040"/>
                  </a:moveTo>
                  <a:lnTo>
                    <a:pt x="6208776" y="0"/>
                  </a:lnTo>
                  <a:lnTo>
                    <a:pt x="0" y="0"/>
                  </a:lnTo>
                  <a:lnTo>
                    <a:pt x="0" y="182880"/>
                  </a:lnTo>
                  <a:lnTo>
                    <a:pt x="0" y="1252728"/>
                  </a:lnTo>
                </a:path>
              </a:pathLst>
            </a:custGeom>
            <a:noFill/>
            <a:ln w="25400" cap="flat" cmpd="sng" algn="ctr">
              <a:solidFill>
                <a:srgbClr val="17324D"/>
              </a:solidFill>
              <a:prstDash val="solid"/>
              <a:miter lim="800000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41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 cmpd="sng" algn="ctr">
              <a:noFill/>
              <a:prstDash val="solid"/>
              <a:beve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marL="0" marR="0" lvl="0" indent="0" algn="dist" defTabSz="114635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ea typeface="等线"/>
                  <a:cs typeface="+mn-cs"/>
                  <a:sym typeface="Arial" panose="020B0604020202020204" pitchFamily="34" charset="0"/>
                </a:rPr>
                <a:t>函数与错误处理</a:t>
              </a:r>
            </a:p>
          </p:txBody>
        </p:sp>
        <p:cxnSp>
          <p:nvCxnSpPr>
            <p:cNvPr id="42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  <p:cxnSp>
          <p:nvCxnSpPr>
            <p:cNvPr id="43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FB2F9E7E-8823-410B-B850-29792E86E20A}"/>
              </a:ext>
            </a:extLst>
          </p:cNvPr>
          <p:cNvSpPr txBox="1"/>
          <p:nvPr/>
        </p:nvSpPr>
        <p:spPr>
          <a:xfrm>
            <a:off x="6302314" y="2749257"/>
            <a:ext cx="3836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mic Sans MS" panose="030F0702030302020204" pitchFamily="66" charset="0"/>
              </a:rPr>
              <a:t>type_struct.type</a:t>
            </a:r>
            <a:r>
              <a:rPr lang="en-US" altLang="zh-CN" sz="2000" dirty="0">
                <a:latin typeface="Comic Sans MS" panose="030F0702030302020204" pitchFamily="66" charset="0"/>
              </a:rPr>
              <a:t> = 7; //error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C90B5EA-8388-43A6-93E6-044D1DEC784A}"/>
              </a:ext>
            </a:extLst>
          </p:cNvPr>
          <p:cNvSpPr txBox="1"/>
          <p:nvPr/>
        </p:nvSpPr>
        <p:spPr>
          <a:xfrm>
            <a:off x="6998997" y="4854950"/>
            <a:ext cx="2505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// do nothing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FAA732A-3FA8-45DE-AB6C-270FAE1D5573}"/>
              </a:ext>
            </a:extLst>
          </p:cNvPr>
          <p:cNvSpPr txBox="1"/>
          <p:nvPr/>
        </p:nvSpPr>
        <p:spPr>
          <a:xfrm>
            <a:off x="1833547" y="1536765"/>
            <a:ext cx="122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mic Sans MS" panose="030F0702030302020204" pitchFamily="66" charset="0"/>
              </a:rPr>
              <a:t>一次规约</a:t>
            </a:r>
            <a:endParaRPr lang="en-US" altLang="zh-CN" sz="2000" b="1" dirty="0">
              <a:latin typeface="Comic Sans MS" panose="030F0702030302020204" pitchFamily="66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ED602F0-2553-44C6-93E1-3475E0B58456}"/>
              </a:ext>
            </a:extLst>
          </p:cNvPr>
          <p:cNvSpPr txBox="1"/>
          <p:nvPr/>
        </p:nvSpPr>
        <p:spPr>
          <a:xfrm>
            <a:off x="512057" y="3632839"/>
            <a:ext cx="2642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if (type == 7)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then ...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6E304C5-FC77-4BBF-9825-DCD7B645C764}"/>
              </a:ext>
            </a:extLst>
          </p:cNvPr>
          <p:cNvSpPr txBox="1"/>
          <p:nvPr/>
        </p:nvSpPr>
        <p:spPr>
          <a:xfrm>
            <a:off x="512057" y="589683"/>
            <a:ext cx="665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</a:t>
            </a:r>
            <a:r>
              <a:rPr lang="zh-CN" altLang="en-US" sz="2400" dirty="0">
                <a:latin typeface="Comic Sans MS" panose="030F0702030302020204" pitchFamily="66" charset="0"/>
              </a:rPr>
              <a:t>解决方案</a:t>
            </a:r>
            <a:r>
              <a:rPr lang="en-US" altLang="zh-CN" sz="2400" dirty="0">
                <a:latin typeface="Comic Sans MS" panose="030F0702030302020204" pitchFamily="66" charset="0"/>
              </a:rPr>
              <a:t>1.0: </a:t>
            </a:r>
            <a:r>
              <a:rPr lang="zh-CN" altLang="en-US" sz="2400" dirty="0">
                <a:latin typeface="Comic Sans MS" panose="030F0702030302020204" pitchFamily="66" charset="0"/>
              </a:rPr>
              <a:t>新类型</a:t>
            </a:r>
            <a:r>
              <a:rPr lang="en-US" altLang="zh-CN" sz="2400" dirty="0">
                <a:latin typeface="Comic Sans MS" panose="030F0702030302020204" pitchFamily="66" charset="0"/>
              </a:rPr>
              <a:t>type: error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E765BE-828D-4D4D-ABA6-27A58BE51002}"/>
              </a:ext>
            </a:extLst>
          </p:cNvPr>
          <p:cNvSpPr txBox="1"/>
          <p:nvPr/>
        </p:nvSpPr>
        <p:spPr>
          <a:xfrm>
            <a:off x="8430854" y="3457989"/>
            <a:ext cx="3416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问题</a:t>
            </a:r>
            <a:r>
              <a:rPr lang="en-US" altLang="zh-CN" sz="2000" dirty="0">
                <a:latin typeface="Comic Sans MS" panose="030F0702030302020204" pitchFamily="66" charset="0"/>
              </a:rPr>
              <a:t>: </a:t>
            </a:r>
            <a:r>
              <a:rPr lang="zh-CN" altLang="en-US" sz="2000" dirty="0">
                <a:latin typeface="Comic Sans MS" panose="030F0702030302020204" pitchFamily="66" charset="0"/>
              </a:rPr>
              <a:t>为了在规约时保证错误类型向上传递</a:t>
            </a:r>
            <a:r>
              <a:rPr lang="en-US" altLang="zh-CN" sz="2000" dirty="0">
                <a:latin typeface="Comic Sans MS" panose="030F0702030302020204" pitchFamily="66" charset="0"/>
              </a:rPr>
              <a:t>, </a:t>
            </a:r>
            <a:r>
              <a:rPr lang="zh-CN" altLang="en-US" sz="2000" dirty="0">
                <a:latin typeface="Comic Sans MS" panose="030F0702030302020204" pitchFamily="66" charset="0"/>
              </a:rPr>
              <a:t>每个规约式都要判断</a:t>
            </a:r>
            <a:r>
              <a:rPr lang="en-US" altLang="zh-CN" sz="2000" dirty="0">
                <a:latin typeface="Comic Sans MS" panose="030F0702030302020204" pitchFamily="66" charset="0"/>
              </a:rPr>
              <a:t>, </a:t>
            </a:r>
            <a:r>
              <a:rPr lang="zh-CN" altLang="en-US" sz="2000" dirty="0">
                <a:latin typeface="Comic Sans MS" panose="030F0702030302020204" pitchFamily="66" charset="0"/>
              </a:rPr>
              <a:t>添加了太多代码</a:t>
            </a:r>
            <a:r>
              <a:rPr lang="en-US" altLang="zh-CN" sz="2000" dirty="0">
                <a:latin typeface="Comic Sans MS" panose="030F0702030302020204" pitchFamily="66" charset="0"/>
              </a:rPr>
              <a:t>!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(600 lines -&gt; 1000+ lines)</a:t>
            </a:r>
          </a:p>
        </p:txBody>
      </p:sp>
    </p:spTree>
    <p:extLst>
      <p:ext uri="{BB962C8B-B14F-4D97-AF65-F5344CB8AC3E}">
        <p14:creationId xmlns:p14="http://schemas.microsoft.com/office/powerpoint/2010/main" val="353265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044952" y="1613843"/>
            <a:ext cx="6263640" cy="4576386"/>
            <a:chOff x="3044952" y="1613843"/>
            <a:chExt cx="6263640" cy="4576386"/>
          </a:xfrm>
        </p:grpSpPr>
        <p:graphicFrame>
          <p:nvGraphicFramePr>
            <p:cNvPr id="24" name="Diagram 4"/>
            <p:cNvGraphicFramePr/>
            <p:nvPr/>
          </p:nvGraphicFramePr>
          <p:xfrm>
            <a:off x="4154424" y="1613843"/>
            <a:ext cx="3590544" cy="45763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5" name="TextBox 24"/>
            <p:cNvSpPr txBox="1"/>
            <p:nvPr/>
          </p:nvSpPr>
          <p:spPr>
            <a:xfrm>
              <a:off x="5688757" y="2615776"/>
              <a:ext cx="966886" cy="400110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Montserrat Light" charset="0"/>
                  <a:cs typeface="Montserrat Light" charset="0"/>
                </a:rPr>
                <a:t>出错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35544" y="3643871"/>
              <a:ext cx="2026890" cy="707886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Montserrat Light" charset="0"/>
                  <a:cs typeface="Montserrat Light" charset="0"/>
                </a:rPr>
                <a:t>仅在赋值和打印的规约式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35544" y="4837545"/>
              <a:ext cx="2155242" cy="400110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Montserrat Light" charset="0"/>
                  <a:cs typeface="Montserrat Light" charset="0"/>
                </a:rPr>
                <a:t>规约结束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8" name="Freeform 17"/>
            <p:cNvSpPr/>
            <p:nvPr/>
          </p:nvSpPr>
          <p:spPr>
            <a:xfrm>
              <a:off x="3044952" y="4463073"/>
              <a:ext cx="6254496" cy="1579138"/>
            </a:xfrm>
            <a:custGeom>
              <a:avLst/>
              <a:gdLst>
                <a:gd name="connsiteX0" fmla="*/ 0 w 6254496"/>
                <a:gd name="connsiteY0" fmla="*/ 0 h 1828800"/>
                <a:gd name="connsiteX1" fmla="*/ 0 w 6254496"/>
                <a:gd name="connsiteY1" fmla="*/ 1828800 h 1828800"/>
                <a:gd name="connsiteX2" fmla="*/ 475488 w 6254496"/>
                <a:gd name="connsiteY2" fmla="*/ 1828800 h 1828800"/>
                <a:gd name="connsiteX3" fmla="*/ 6254496 w 6254496"/>
                <a:gd name="connsiteY3" fmla="*/ 1828800 h 1828800"/>
                <a:gd name="connsiteX4" fmla="*/ 6254496 w 6254496"/>
                <a:gd name="connsiteY4" fmla="*/ 1627632 h 1828800"/>
                <a:gd name="connsiteX5" fmla="*/ 6254496 w 6254496"/>
                <a:gd name="connsiteY5" fmla="*/ 118872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54496" h="1828800">
                  <a:moveTo>
                    <a:pt x="0" y="0"/>
                  </a:moveTo>
                  <a:lnTo>
                    <a:pt x="0" y="1828800"/>
                  </a:lnTo>
                  <a:lnTo>
                    <a:pt x="475488" y="1828800"/>
                  </a:lnTo>
                  <a:lnTo>
                    <a:pt x="6254496" y="1828800"/>
                  </a:lnTo>
                  <a:lnTo>
                    <a:pt x="6254496" y="1627632"/>
                  </a:lnTo>
                  <a:lnTo>
                    <a:pt x="6254496" y="1188720"/>
                  </a:lnTo>
                </a:path>
              </a:pathLst>
            </a:custGeom>
            <a:noFill/>
            <a:ln w="25400" cap="flat" cmpd="sng" algn="ctr">
              <a:solidFill>
                <a:srgbClr val="17324D"/>
              </a:solidFill>
              <a:prstDash val="solid"/>
              <a:miter lim="800000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29" name="Straight Connector 19"/>
            <p:cNvCxnSpPr/>
            <p:nvPr/>
          </p:nvCxnSpPr>
          <p:spPr>
            <a:xfrm flipV="1">
              <a:off x="9308592" y="3481891"/>
              <a:ext cx="0" cy="877825"/>
            </a:xfrm>
            <a:prstGeom prst="line">
              <a:avLst/>
            </a:prstGeom>
            <a:noFill/>
            <a:ln w="25400" cap="flat" cmpd="sng" algn="ctr">
              <a:solidFill>
                <a:srgbClr val="17324D"/>
              </a:solidFill>
              <a:prstDash val="solid"/>
              <a:miter lim="800000"/>
            </a:ln>
            <a:effectLst/>
          </p:spPr>
        </p:cxnSp>
        <p:sp>
          <p:nvSpPr>
            <p:cNvPr id="30" name="Freeform 23"/>
            <p:cNvSpPr/>
            <p:nvPr/>
          </p:nvSpPr>
          <p:spPr>
            <a:xfrm>
              <a:off x="3044952" y="1826827"/>
              <a:ext cx="6236208" cy="1197864"/>
            </a:xfrm>
            <a:custGeom>
              <a:avLst/>
              <a:gdLst>
                <a:gd name="connsiteX0" fmla="*/ 6208776 w 6208776"/>
                <a:gd name="connsiteY0" fmla="*/ 320040 h 1252728"/>
                <a:gd name="connsiteX1" fmla="*/ 6208776 w 6208776"/>
                <a:gd name="connsiteY1" fmla="*/ 0 h 1252728"/>
                <a:gd name="connsiteX2" fmla="*/ 0 w 6208776"/>
                <a:gd name="connsiteY2" fmla="*/ 0 h 1252728"/>
                <a:gd name="connsiteX3" fmla="*/ 0 w 6208776"/>
                <a:gd name="connsiteY3" fmla="*/ 182880 h 1252728"/>
                <a:gd name="connsiteX4" fmla="*/ 0 w 6208776"/>
                <a:gd name="connsiteY4" fmla="*/ 1252728 h 125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776" h="1252728">
                  <a:moveTo>
                    <a:pt x="6208776" y="320040"/>
                  </a:moveTo>
                  <a:lnTo>
                    <a:pt x="6208776" y="0"/>
                  </a:lnTo>
                  <a:lnTo>
                    <a:pt x="0" y="0"/>
                  </a:lnTo>
                  <a:lnTo>
                    <a:pt x="0" y="182880"/>
                  </a:lnTo>
                  <a:lnTo>
                    <a:pt x="0" y="1252728"/>
                  </a:lnTo>
                </a:path>
              </a:pathLst>
            </a:custGeom>
            <a:noFill/>
            <a:ln w="25400" cap="flat" cmpd="sng" algn="ctr">
              <a:solidFill>
                <a:srgbClr val="17324D"/>
              </a:solidFill>
              <a:prstDash val="solid"/>
              <a:miter lim="800000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41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 cmpd="sng" algn="ctr">
              <a:noFill/>
              <a:prstDash val="solid"/>
              <a:beve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marL="0" marR="0" lvl="0" indent="0" algn="dist" defTabSz="114635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ea typeface="等线"/>
                  <a:cs typeface="+mn-cs"/>
                  <a:sym typeface="Arial" panose="020B0604020202020204" pitchFamily="34" charset="0"/>
                </a:rPr>
                <a:t>函数与错误处理</a:t>
              </a:r>
            </a:p>
          </p:txBody>
        </p:sp>
        <p:cxnSp>
          <p:nvCxnSpPr>
            <p:cNvPr id="42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  <p:cxnSp>
          <p:nvCxnSpPr>
            <p:cNvPr id="43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FB2F9E7E-8823-410B-B850-29792E86E20A}"/>
              </a:ext>
            </a:extLst>
          </p:cNvPr>
          <p:cNvSpPr txBox="1"/>
          <p:nvPr/>
        </p:nvSpPr>
        <p:spPr>
          <a:xfrm>
            <a:off x="8336338" y="2498535"/>
            <a:ext cx="276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mic Sans MS" panose="030F0702030302020204" pitchFamily="66" charset="0"/>
              </a:rPr>
              <a:t>error_flag</a:t>
            </a:r>
            <a:r>
              <a:rPr lang="en-US" altLang="zh-CN" sz="2000" dirty="0">
                <a:latin typeface="Comic Sans MS" panose="030F0702030302020204" pitchFamily="66" charset="0"/>
              </a:rPr>
              <a:t> = true;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C90B5EA-8388-43A6-93E6-044D1DEC784A}"/>
              </a:ext>
            </a:extLst>
          </p:cNvPr>
          <p:cNvSpPr txBox="1"/>
          <p:nvPr/>
        </p:nvSpPr>
        <p:spPr>
          <a:xfrm>
            <a:off x="8336338" y="4637490"/>
            <a:ext cx="3590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mic Sans MS" panose="030F0702030302020204" pitchFamily="66" charset="0"/>
              </a:rPr>
              <a:t>error_flag</a:t>
            </a:r>
            <a:r>
              <a:rPr lang="en-US" altLang="zh-CN" sz="2000" dirty="0">
                <a:latin typeface="Comic Sans MS" panose="030F0702030302020204" pitchFamily="66" charset="0"/>
              </a:rPr>
              <a:t> = false;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FAA732A-3FA8-45DE-AB6C-270FAE1D5573}"/>
              </a:ext>
            </a:extLst>
          </p:cNvPr>
          <p:cNvSpPr txBox="1"/>
          <p:nvPr/>
        </p:nvSpPr>
        <p:spPr>
          <a:xfrm>
            <a:off x="3189550" y="1350153"/>
            <a:ext cx="122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mic Sans MS" panose="030F0702030302020204" pitchFamily="66" charset="0"/>
              </a:rPr>
              <a:t>一次规约</a:t>
            </a:r>
            <a:endParaRPr lang="en-US" altLang="zh-CN" sz="2000" b="1" dirty="0">
              <a:latin typeface="Comic Sans MS" panose="030F0702030302020204" pitchFamily="66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ED602F0-2553-44C6-93E1-3475E0B58456}"/>
              </a:ext>
            </a:extLst>
          </p:cNvPr>
          <p:cNvSpPr txBox="1"/>
          <p:nvPr/>
        </p:nvSpPr>
        <p:spPr>
          <a:xfrm>
            <a:off x="2051123" y="3423287"/>
            <a:ext cx="2642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if (</a:t>
            </a:r>
            <a:r>
              <a:rPr lang="en-US" altLang="zh-CN" sz="2000" dirty="0" err="1">
                <a:latin typeface="Comic Sans MS" panose="030F0702030302020204" pitchFamily="66" charset="0"/>
              </a:rPr>
              <a:t>error_flag</a:t>
            </a:r>
            <a:r>
              <a:rPr lang="en-US" altLang="zh-CN" sz="2000" dirty="0">
                <a:latin typeface="Comic Sans MS" panose="030F0702030302020204" pitchFamily="66" charset="0"/>
              </a:rPr>
              <a:t>)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then ...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6E304C5-FC77-4BBF-9825-DCD7B645C764}"/>
              </a:ext>
            </a:extLst>
          </p:cNvPr>
          <p:cNvSpPr txBox="1"/>
          <p:nvPr/>
        </p:nvSpPr>
        <p:spPr>
          <a:xfrm>
            <a:off x="512057" y="589683"/>
            <a:ext cx="665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</a:t>
            </a:r>
            <a:r>
              <a:rPr lang="zh-CN" altLang="en-US" sz="2400" dirty="0">
                <a:latin typeface="Comic Sans MS" panose="030F0702030302020204" pitchFamily="66" charset="0"/>
              </a:rPr>
              <a:t>解决方案</a:t>
            </a:r>
            <a:r>
              <a:rPr lang="en-US" altLang="zh-CN" sz="2400" dirty="0">
                <a:latin typeface="Comic Sans MS" panose="030F0702030302020204" pitchFamily="66" charset="0"/>
              </a:rPr>
              <a:t>2.0: </a:t>
            </a:r>
            <a:r>
              <a:rPr lang="zh-CN" altLang="en-US" sz="2400" dirty="0">
                <a:latin typeface="Comic Sans MS" panose="030F0702030302020204" pitchFamily="66" charset="0"/>
              </a:rPr>
              <a:t>全局错误标志</a:t>
            </a:r>
            <a:r>
              <a:rPr lang="en-US" altLang="zh-CN" sz="2400" dirty="0" err="1">
                <a:latin typeface="Comic Sans MS" panose="030F0702030302020204" pitchFamily="66" charset="0"/>
              </a:rPr>
              <a:t>error_flag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352561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合作情况</a:t>
            </a:r>
          </a:p>
        </p:txBody>
      </p:sp>
      <p:sp>
        <p:nvSpPr>
          <p:cNvPr id="1381" name="文本框 1380"/>
          <p:cNvSpPr txBox="1"/>
          <p:nvPr/>
        </p:nvSpPr>
        <p:spPr>
          <a:xfrm>
            <a:off x="5202165" y="4329744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  <a:endParaRPr lang="zh-CN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9" name="八边形 2068"/>
          <p:cNvSpPr/>
          <p:nvPr/>
        </p:nvSpPr>
        <p:spPr>
          <a:xfrm>
            <a:off x="5231420" y="1565333"/>
            <a:ext cx="1663976" cy="1663976"/>
          </a:xfrm>
          <a:prstGeom prst="octagon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five</a:t>
            </a:r>
          </a:p>
        </p:txBody>
      </p:sp>
    </p:spTree>
    <p:extLst>
      <p:ext uri="{BB962C8B-B14F-4D97-AF65-F5344CB8AC3E}">
        <p14:creationId xmlns:p14="http://schemas.microsoft.com/office/powerpoint/2010/main" val="392877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474091" y="2669390"/>
            <a:ext cx="2436375" cy="2437223"/>
          </a:xfrm>
          <a:prstGeom prst="ellipse">
            <a:avLst/>
          </a:prstGeom>
          <a:noFill/>
          <a:ln w="6350" cap="flat" cmpd="sng" algn="ctr">
            <a:solidFill>
              <a:srgbClr val="132E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/>
              <a:cs typeface="+mn-cs"/>
            </a:endParaRPr>
          </a:p>
        </p:txBody>
      </p:sp>
      <p:cxnSp>
        <p:nvCxnSpPr>
          <p:cNvPr id="35" name="直接连接符 34"/>
          <p:cNvCxnSpPr>
            <a:cxnSpLocks/>
            <a:stCxn id="34" idx="6"/>
            <a:endCxn id="38" idx="2"/>
          </p:cNvCxnSpPr>
          <p:nvPr/>
        </p:nvCxnSpPr>
        <p:spPr>
          <a:xfrm flipV="1">
            <a:off x="2910466" y="3878670"/>
            <a:ext cx="4489901" cy="9332"/>
          </a:xfrm>
          <a:prstGeom prst="line">
            <a:avLst/>
          </a:prstGeom>
          <a:noFill/>
          <a:ln w="6350" cap="flat" cmpd="sng" algn="ctr">
            <a:solidFill>
              <a:srgbClr val="132E4A"/>
            </a:solidFill>
            <a:prstDash val="solid"/>
            <a:miter lim="800000"/>
          </a:ln>
          <a:effectLst/>
        </p:spPr>
      </p:cxnSp>
      <p:sp>
        <p:nvSpPr>
          <p:cNvPr id="38" name="椭圆 37"/>
          <p:cNvSpPr/>
          <p:nvPr/>
        </p:nvSpPr>
        <p:spPr>
          <a:xfrm>
            <a:off x="7400367" y="3390518"/>
            <a:ext cx="984303" cy="976304"/>
          </a:xfrm>
          <a:prstGeom prst="ellipse">
            <a:avLst/>
          </a:prstGeom>
          <a:noFill/>
          <a:ln w="6350" cap="flat" cmpd="sng" algn="ctr">
            <a:solidFill>
              <a:srgbClr val="132E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/>
              <a:cs typeface="+mn-cs"/>
            </a:endParaRPr>
          </a:p>
        </p:txBody>
      </p:sp>
      <p:cxnSp>
        <p:nvCxnSpPr>
          <p:cNvPr id="40" name="直接连接符 39"/>
          <p:cNvCxnSpPr>
            <a:cxnSpLocks/>
            <a:stCxn id="38" idx="6"/>
            <a:endCxn id="41" idx="2"/>
          </p:cNvCxnSpPr>
          <p:nvPr/>
        </p:nvCxnSpPr>
        <p:spPr>
          <a:xfrm>
            <a:off x="8384670" y="3878670"/>
            <a:ext cx="1191049" cy="1"/>
          </a:xfrm>
          <a:prstGeom prst="line">
            <a:avLst/>
          </a:prstGeom>
          <a:noFill/>
          <a:ln w="6350" cap="flat" cmpd="sng" algn="ctr">
            <a:solidFill>
              <a:srgbClr val="132E4A"/>
            </a:solidFill>
            <a:prstDash val="solid"/>
            <a:miter lim="800000"/>
          </a:ln>
          <a:effectLst/>
        </p:spPr>
      </p:cxnSp>
      <p:sp>
        <p:nvSpPr>
          <p:cNvPr id="41" name="椭圆 40"/>
          <p:cNvSpPr/>
          <p:nvPr/>
        </p:nvSpPr>
        <p:spPr>
          <a:xfrm>
            <a:off x="9575719" y="3537437"/>
            <a:ext cx="682468" cy="682468"/>
          </a:xfrm>
          <a:prstGeom prst="ellipse">
            <a:avLst/>
          </a:prstGeom>
          <a:noFill/>
          <a:ln w="6350" cap="flat" cmpd="sng" algn="ctr">
            <a:solidFill>
              <a:srgbClr val="132E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/>
              <a:cs typeface="+mn-cs"/>
            </a:endParaRPr>
          </a:p>
        </p:txBody>
      </p:sp>
      <p:cxnSp>
        <p:nvCxnSpPr>
          <p:cNvPr id="43" name="直接连接符 42"/>
          <p:cNvCxnSpPr>
            <a:cxnSpLocks/>
            <a:stCxn id="38" idx="0"/>
            <a:endCxn id="44" idx="3"/>
          </p:cNvCxnSpPr>
          <p:nvPr/>
        </p:nvCxnSpPr>
        <p:spPr>
          <a:xfrm flipV="1">
            <a:off x="7892519" y="2808836"/>
            <a:ext cx="718992" cy="581682"/>
          </a:xfrm>
          <a:prstGeom prst="line">
            <a:avLst/>
          </a:prstGeom>
          <a:noFill/>
          <a:ln w="6350" cap="flat" cmpd="sng" algn="ctr">
            <a:solidFill>
              <a:srgbClr val="132E4A"/>
            </a:solidFill>
            <a:prstDash val="solid"/>
            <a:miter lim="800000"/>
          </a:ln>
          <a:effectLst/>
        </p:spPr>
      </p:cxnSp>
      <p:sp>
        <p:nvSpPr>
          <p:cNvPr id="44" name="椭圆 43"/>
          <p:cNvSpPr/>
          <p:nvPr/>
        </p:nvSpPr>
        <p:spPr>
          <a:xfrm>
            <a:off x="8511566" y="2226313"/>
            <a:ext cx="682468" cy="682468"/>
          </a:xfrm>
          <a:prstGeom prst="ellipse">
            <a:avLst/>
          </a:prstGeom>
          <a:noFill/>
          <a:ln w="6350" cap="flat" cmpd="sng" algn="ctr">
            <a:solidFill>
              <a:srgbClr val="132E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 flipV="1">
            <a:off x="7892519" y="4366822"/>
            <a:ext cx="1297751" cy="1213578"/>
            <a:chOff x="9232295" y="4310148"/>
            <a:chExt cx="1297751" cy="1213578"/>
          </a:xfrm>
        </p:grpSpPr>
        <p:cxnSp>
          <p:nvCxnSpPr>
            <p:cNvPr id="46" name="直接连接符 45"/>
            <p:cNvCxnSpPr>
              <a:cxnSpLocks/>
              <a:stCxn id="38" idx="4"/>
              <a:endCxn id="47" idx="3"/>
            </p:cNvCxnSpPr>
            <p:nvPr/>
          </p:nvCxnSpPr>
          <p:spPr>
            <a:xfrm flipV="1">
              <a:off x="9232295" y="4892671"/>
              <a:ext cx="715228" cy="631055"/>
            </a:xfrm>
            <a:prstGeom prst="line">
              <a:avLst/>
            </a:prstGeom>
            <a:noFill/>
            <a:ln w="635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  <p:sp>
          <p:nvSpPr>
            <p:cNvPr id="47" name="椭圆 46"/>
            <p:cNvSpPr/>
            <p:nvPr/>
          </p:nvSpPr>
          <p:spPr>
            <a:xfrm>
              <a:off x="9847578" y="4310148"/>
              <a:ext cx="682468" cy="682468"/>
            </a:xfrm>
            <a:prstGeom prst="ellipse">
              <a:avLst/>
            </a:prstGeom>
            <a:noFill/>
            <a:ln w="635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/>
                <a:cs typeface="+mn-cs"/>
              </a:endParaRPr>
            </a:p>
          </p:txBody>
        </p:sp>
      </p:grpSp>
      <p:grpSp>
        <p:nvGrpSpPr>
          <p:cNvPr id="48" name="Group 89"/>
          <p:cNvGrpSpPr>
            <a:grpSpLocks noChangeAspect="1"/>
          </p:cNvGrpSpPr>
          <p:nvPr/>
        </p:nvGrpSpPr>
        <p:grpSpPr>
          <a:xfrm>
            <a:off x="8653217" y="2450904"/>
            <a:ext cx="366933" cy="364215"/>
            <a:chOff x="-2773363" y="2439988"/>
            <a:chExt cx="2692401" cy="2659063"/>
          </a:xfrm>
          <a:solidFill>
            <a:sysClr val="window" lastClr="FFFFFF">
              <a:lumMod val="65000"/>
            </a:sysClr>
          </a:solidFill>
        </p:grpSpPr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-1055688" y="2462213"/>
              <a:ext cx="171450" cy="171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等线" panose="02010600030101010101" pitchFamily="2" charset="-122"/>
              </a:endParaRPr>
            </a:p>
          </p:txBody>
        </p:sp>
        <p:sp>
          <p:nvSpPr>
            <p:cNvPr id="52" name="Oval 22"/>
            <p:cNvSpPr>
              <a:spLocks noChangeArrowheads="1"/>
            </p:cNvSpPr>
            <p:nvPr/>
          </p:nvSpPr>
          <p:spPr bwMode="auto">
            <a:xfrm>
              <a:off x="-1776413" y="2792413"/>
              <a:ext cx="115888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等线" panose="02010600030101010101" pitchFamily="2" charset="-122"/>
              </a:endParaRPr>
            </a:p>
          </p:txBody>
        </p:sp>
        <p:sp>
          <p:nvSpPr>
            <p:cNvPr id="53" name="Freeform 23"/>
            <p:cNvSpPr>
              <a:spLocks noEditPoints="1"/>
            </p:cNvSpPr>
            <p:nvPr/>
          </p:nvSpPr>
          <p:spPr bwMode="auto">
            <a:xfrm>
              <a:off x="-2773363" y="2439988"/>
              <a:ext cx="2692401" cy="2659063"/>
            </a:xfrm>
            <a:custGeom>
              <a:avLst/>
              <a:gdLst>
                <a:gd name="T0" fmla="*/ 605 w 718"/>
                <a:gd name="T1" fmla="*/ 20 h 709"/>
                <a:gd name="T2" fmla="*/ 602 w 718"/>
                <a:gd name="T3" fmla="*/ 58 h 709"/>
                <a:gd name="T4" fmla="*/ 587 w 718"/>
                <a:gd name="T5" fmla="*/ 93 h 709"/>
                <a:gd name="T6" fmla="*/ 563 w 718"/>
                <a:gd name="T7" fmla="*/ 121 h 709"/>
                <a:gd name="T8" fmla="*/ 530 w 718"/>
                <a:gd name="T9" fmla="*/ 141 h 709"/>
                <a:gd name="T10" fmla="*/ 493 w 718"/>
                <a:gd name="T11" fmla="*/ 149 h 709"/>
                <a:gd name="T12" fmla="*/ 456 w 718"/>
                <a:gd name="T13" fmla="*/ 147 h 709"/>
                <a:gd name="T14" fmla="*/ 420 w 718"/>
                <a:gd name="T15" fmla="*/ 134 h 709"/>
                <a:gd name="T16" fmla="*/ 391 w 718"/>
                <a:gd name="T17" fmla="*/ 110 h 709"/>
                <a:gd name="T18" fmla="*/ 371 w 718"/>
                <a:gd name="T19" fmla="*/ 78 h 709"/>
                <a:gd name="T20" fmla="*/ 361 w 718"/>
                <a:gd name="T21" fmla="*/ 42 h 709"/>
                <a:gd name="T22" fmla="*/ 363 w 718"/>
                <a:gd name="T23" fmla="*/ 4 h 709"/>
                <a:gd name="T24" fmla="*/ 68 w 718"/>
                <a:gd name="T25" fmla="*/ 221 h 709"/>
                <a:gd name="T26" fmla="*/ 162 w 718"/>
                <a:gd name="T27" fmla="*/ 514 h 709"/>
                <a:gd name="T28" fmla="*/ 334 w 718"/>
                <a:gd name="T29" fmla="*/ 176 h 709"/>
                <a:gd name="T30" fmla="*/ 311 w 718"/>
                <a:gd name="T31" fmla="*/ 189 h 709"/>
                <a:gd name="T32" fmla="*/ 288 w 718"/>
                <a:gd name="T33" fmla="*/ 197 h 709"/>
                <a:gd name="T34" fmla="*/ 258 w 718"/>
                <a:gd name="T35" fmla="*/ 192 h 709"/>
                <a:gd name="T36" fmla="*/ 234 w 718"/>
                <a:gd name="T37" fmla="*/ 181 h 709"/>
                <a:gd name="T38" fmla="*/ 214 w 718"/>
                <a:gd name="T39" fmla="*/ 164 h 709"/>
                <a:gd name="T40" fmla="*/ 201 w 718"/>
                <a:gd name="T41" fmla="*/ 141 h 709"/>
                <a:gd name="T42" fmla="*/ 195 w 718"/>
                <a:gd name="T43" fmla="*/ 116 h 709"/>
                <a:gd name="T44" fmla="*/ 197 w 718"/>
                <a:gd name="T45" fmla="*/ 89 h 709"/>
                <a:gd name="T46" fmla="*/ 207 w 718"/>
                <a:gd name="T47" fmla="*/ 64 h 709"/>
                <a:gd name="T48" fmla="*/ 225 w 718"/>
                <a:gd name="T49" fmla="*/ 43 h 709"/>
                <a:gd name="T50" fmla="*/ 249 w 718"/>
                <a:gd name="T51" fmla="*/ 29 h 709"/>
                <a:gd name="T52" fmla="*/ 275 w 718"/>
                <a:gd name="T53" fmla="*/ 23 h 709"/>
                <a:gd name="T54" fmla="*/ 305 w 718"/>
                <a:gd name="T55" fmla="*/ 28 h 709"/>
                <a:gd name="T56" fmla="*/ 329 w 718"/>
                <a:gd name="T57" fmla="*/ 38 h 709"/>
                <a:gd name="T58" fmla="*/ 349 w 718"/>
                <a:gd name="T59" fmla="*/ 55 h 709"/>
                <a:gd name="T60" fmla="*/ 362 w 718"/>
                <a:gd name="T61" fmla="*/ 78 h 709"/>
                <a:gd name="T62" fmla="*/ 368 w 718"/>
                <a:gd name="T63" fmla="*/ 104 h 709"/>
                <a:gd name="T64" fmla="*/ 366 w 718"/>
                <a:gd name="T65" fmla="*/ 131 h 709"/>
                <a:gd name="T66" fmla="*/ 356 w 718"/>
                <a:gd name="T67" fmla="*/ 156 h 709"/>
                <a:gd name="T68" fmla="*/ 338 w 718"/>
                <a:gd name="T69" fmla="*/ 176 h 709"/>
                <a:gd name="T70" fmla="*/ 451 w 718"/>
                <a:gd name="T71" fmla="*/ 208 h 709"/>
                <a:gd name="T72" fmla="*/ 444 w 718"/>
                <a:gd name="T73" fmla="*/ 224 h 709"/>
                <a:gd name="T74" fmla="*/ 433 w 718"/>
                <a:gd name="T75" fmla="*/ 237 h 709"/>
                <a:gd name="T76" fmla="*/ 418 w 718"/>
                <a:gd name="T77" fmla="*/ 247 h 709"/>
                <a:gd name="T78" fmla="*/ 401 w 718"/>
                <a:gd name="T79" fmla="*/ 251 h 709"/>
                <a:gd name="T80" fmla="*/ 383 w 718"/>
                <a:gd name="T81" fmla="*/ 250 h 709"/>
                <a:gd name="T82" fmla="*/ 367 w 718"/>
                <a:gd name="T83" fmla="*/ 243 h 709"/>
                <a:gd name="T84" fmla="*/ 353 w 718"/>
                <a:gd name="T85" fmla="*/ 232 h 709"/>
                <a:gd name="T86" fmla="*/ 343 w 718"/>
                <a:gd name="T87" fmla="*/ 217 h 709"/>
                <a:gd name="T88" fmla="*/ 339 w 718"/>
                <a:gd name="T89" fmla="*/ 200 h 709"/>
                <a:gd name="T90" fmla="*/ 340 w 718"/>
                <a:gd name="T91" fmla="*/ 183 h 709"/>
                <a:gd name="T92" fmla="*/ 346 w 718"/>
                <a:gd name="T93" fmla="*/ 166 h 709"/>
                <a:gd name="T94" fmla="*/ 357 w 718"/>
                <a:gd name="T95" fmla="*/ 153 h 709"/>
                <a:gd name="T96" fmla="*/ 372 w 718"/>
                <a:gd name="T97" fmla="*/ 143 h 709"/>
                <a:gd name="T98" fmla="*/ 389 w 718"/>
                <a:gd name="T99" fmla="*/ 138 h 709"/>
                <a:gd name="T100" fmla="*/ 407 w 718"/>
                <a:gd name="T101" fmla="*/ 139 h 709"/>
                <a:gd name="T102" fmla="*/ 423 w 718"/>
                <a:gd name="T103" fmla="*/ 146 h 709"/>
                <a:gd name="T104" fmla="*/ 437 w 718"/>
                <a:gd name="T105" fmla="*/ 157 h 709"/>
                <a:gd name="T106" fmla="*/ 446 w 718"/>
                <a:gd name="T107" fmla="*/ 172 h 709"/>
                <a:gd name="T108" fmla="*/ 451 w 718"/>
                <a:gd name="T109" fmla="*/ 1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8" h="709">
                  <a:moveTo>
                    <a:pt x="606" y="330"/>
                  </a:moveTo>
                  <a:cubicBezTo>
                    <a:pt x="718" y="140"/>
                    <a:pt x="627" y="0"/>
                    <a:pt x="627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9" y="4"/>
                    <a:pt x="580" y="9"/>
                    <a:pt x="581" y="13"/>
                  </a:cubicBezTo>
                  <a:cubicBezTo>
                    <a:pt x="601" y="16"/>
                    <a:pt x="601" y="16"/>
                    <a:pt x="601" y="16"/>
                  </a:cubicBezTo>
                  <a:cubicBezTo>
                    <a:pt x="603" y="16"/>
                    <a:pt x="605" y="18"/>
                    <a:pt x="605" y="20"/>
                  </a:cubicBezTo>
                  <a:cubicBezTo>
                    <a:pt x="605" y="20"/>
                    <a:pt x="605" y="20"/>
                    <a:pt x="605" y="20"/>
                  </a:cubicBezTo>
                  <a:cubicBezTo>
                    <a:pt x="605" y="23"/>
                    <a:pt x="604" y="24"/>
                    <a:pt x="601" y="24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2" y="35"/>
                    <a:pt x="581" y="40"/>
                    <a:pt x="581" y="45"/>
                  </a:cubicBezTo>
                  <a:cubicBezTo>
                    <a:pt x="599" y="54"/>
                    <a:pt x="599" y="54"/>
                    <a:pt x="599" y="54"/>
                  </a:cubicBezTo>
                  <a:cubicBezTo>
                    <a:pt x="601" y="55"/>
                    <a:pt x="602" y="56"/>
                    <a:pt x="602" y="58"/>
                  </a:cubicBezTo>
                  <a:cubicBezTo>
                    <a:pt x="602" y="58"/>
                    <a:pt x="602" y="59"/>
                    <a:pt x="602" y="59"/>
                  </a:cubicBezTo>
                  <a:cubicBezTo>
                    <a:pt x="601" y="61"/>
                    <a:pt x="599" y="62"/>
                    <a:pt x="597" y="62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5" y="66"/>
                    <a:pt x="573" y="71"/>
                    <a:pt x="571" y="75"/>
                  </a:cubicBezTo>
                  <a:cubicBezTo>
                    <a:pt x="585" y="89"/>
                    <a:pt x="585" y="89"/>
                    <a:pt x="585" y="89"/>
                  </a:cubicBezTo>
                  <a:cubicBezTo>
                    <a:pt x="587" y="90"/>
                    <a:pt x="587" y="91"/>
                    <a:pt x="587" y="93"/>
                  </a:cubicBezTo>
                  <a:cubicBezTo>
                    <a:pt x="587" y="94"/>
                    <a:pt x="587" y="94"/>
                    <a:pt x="587" y="95"/>
                  </a:cubicBezTo>
                  <a:cubicBezTo>
                    <a:pt x="585" y="97"/>
                    <a:pt x="583" y="97"/>
                    <a:pt x="581" y="96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59" y="94"/>
                    <a:pt x="556" y="97"/>
                    <a:pt x="552" y="101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62" y="120"/>
                    <a:pt x="563" y="120"/>
                    <a:pt x="563" y="121"/>
                  </a:cubicBezTo>
                  <a:cubicBezTo>
                    <a:pt x="563" y="122"/>
                    <a:pt x="562" y="124"/>
                    <a:pt x="561" y="124"/>
                  </a:cubicBezTo>
                  <a:cubicBezTo>
                    <a:pt x="559" y="126"/>
                    <a:pt x="557" y="126"/>
                    <a:pt x="555" y="124"/>
                  </a:cubicBezTo>
                  <a:cubicBezTo>
                    <a:pt x="539" y="112"/>
                    <a:pt x="539" y="112"/>
                    <a:pt x="539" y="112"/>
                  </a:cubicBezTo>
                  <a:cubicBezTo>
                    <a:pt x="535" y="114"/>
                    <a:pt x="531" y="117"/>
                    <a:pt x="527" y="119"/>
                  </a:cubicBezTo>
                  <a:cubicBezTo>
                    <a:pt x="530" y="139"/>
                    <a:pt x="530" y="139"/>
                    <a:pt x="530" y="139"/>
                  </a:cubicBezTo>
                  <a:cubicBezTo>
                    <a:pt x="530" y="140"/>
                    <a:pt x="530" y="140"/>
                    <a:pt x="530" y="141"/>
                  </a:cubicBezTo>
                  <a:cubicBezTo>
                    <a:pt x="530" y="142"/>
                    <a:pt x="529" y="144"/>
                    <a:pt x="528" y="145"/>
                  </a:cubicBezTo>
                  <a:cubicBezTo>
                    <a:pt x="526" y="145"/>
                    <a:pt x="523" y="144"/>
                    <a:pt x="522" y="142"/>
                  </a:cubicBezTo>
                  <a:cubicBezTo>
                    <a:pt x="511" y="126"/>
                    <a:pt x="511" y="126"/>
                    <a:pt x="511" y="126"/>
                  </a:cubicBezTo>
                  <a:cubicBezTo>
                    <a:pt x="506" y="127"/>
                    <a:pt x="501" y="128"/>
                    <a:pt x="497" y="12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51"/>
                    <a:pt x="492" y="153"/>
                    <a:pt x="490" y="153"/>
                  </a:cubicBezTo>
                  <a:cubicBezTo>
                    <a:pt x="490" y="153"/>
                    <a:pt x="490" y="153"/>
                    <a:pt x="489" y="153"/>
                  </a:cubicBezTo>
                  <a:cubicBezTo>
                    <a:pt x="487" y="153"/>
                    <a:pt x="486" y="152"/>
                    <a:pt x="485" y="150"/>
                  </a:cubicBezTo>
                  <a:cubicBezTo>
                    <a:pt x="479" y="130"/>
                    <a:pt x="479" y="130"/>
                    <a:pt x="479" y="130"/>
                  </a:cubicBezTo>
                  <a:cubicBezTo>
                    <a:pt x="475" y="130"/>
                    <a:pt x="470" y="130"/>
                    <a:pt x="465" y="129"/>
                  </a:cubicBezTo>
                  <a:cubicBezTo>
                    <a:pt x="456" y="147"/>
                    <a:pt x="456" y="147"/>
                    <a:pt x="456" y="147"/>
                  </a:cubicBezTo>
                  <a:cubicBezTo>
                    <a:pt x="455" y="149"/>
                    <a:pt x="453" y="151"/>
                    <a:pt x="451" y="150"/>
                  </a:cubicBezTo>
                  <a:cubicBezTo>
                    <a:pt x="449" y="150"/>
                    <a:pt x="448" y="148"/>
                    <a:pt x="448" y="146"/>
                  </a:cubicBezTo>
                  <a:cubicBezTo>
                    <a:pt x="448" y="146"/>
                    <a:pt x="448" y="146"/>
                    <a:pt x="448" y="14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4" y="123"/>
                    <a:pt x="439" y="121"/>
                    <a:pt x="435" y="119"/>
                  </a:cubicBezTo>
                  <a:cubicBezTo>
                    <a:pt x="420" y="134"/>
                    <a:pt x="420" y="134"/>
                    <a:pt x="420" y="134"/>
                  </a:cubicBezTo>
                  <a:cubicBezTo>
                    <a:pt x="419" y="135"/>
                    <a:pt x="417" y="136"/>
                    <a:pt x="415" y="135"/>
                  </a:cubicBezTo>
                  <a:cubicBezTo>
                    <a:pt x="414" y="134"/>
                    <a:pt x="413" y="133"/>
                    <a:pt x="413" y="131"/>
                  </a:cubicBezTo>
                  <a:cubicBezTo>
                    <a:pt x="413" y="131"/>
                    <a:pt x="413" y="130"/>
                    <a:pt x="414" y="129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6" y="107"/>
                    <a:pt x="413" y="104"/>
                    <a:pt x="409" y="101"/>
                  </a:cubicBezTo>
                  <a:cubicBezTo>
                    <a:pt x="391" y="110"/>
                    <a:pt x="391" y="110"/>
                    <a:pt x="391" y="110"/>
                  </a:cubicBezTo>
                  <a:cubicBezTo>
                    <a:pt x="389" y="111"/>
                    <a:pt x="387" y="111"/>
                    <a:pt x="386" y="109"/>
                  </a:cubicBezTo>
                  <a:cubicBezTo>
                    <a:pt x="385" y="109"/>
                    <a:pt x="385" y="108"/>
                    <a:pt x="385" y="107"/>
                  </a:cubicBezTo>
                  <a:cubicBezTo>
                    <a:pt x="385" y="106"/>
                    <a:pt x="385" y="104"/>
                    <a:pt x="386" y="104"/>
                  </a:cubicBezTo>
                  <a:cubicBezTo>
                    <a:pt x="398" y="87"/>
                    <a:pt x="398" y="87"/>
                    <a:pt x="398" y="87"/>
                  </a:cubicBezTo>
                  <a:cubicBezTo>
                    <a:pt x="395" y="83"/>
                    <a:pt x="393" y="79"/>
                    <a:pt x="391" y="75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69" y="79"/>
                    <a:pt x="366" y="78"/>
                    <a:pt x="365" y="76"/>
                  </a:cubicBezTo>
                  <a:cubicBezTo>
                    <a:pt x="365" y="75"/>
                    <a:pt x="365" y="75"/>
                    <a:pt x="365" y="74"/>
                  </a:cubicBezTo>
                  <a:cubicBezTo>
                    <a:pt x="365" y="73"/>
                    <a:pt x="366" y="71"/>
                    <a:pt x="368" y="71"/>
                  </a:cubicBezTo>
                  <a:cubicBezTo>
                    <a:pt x="384" y="59"/>
                    <a:pt x="384" y="59"/>
                    <a:pt x="384" y="59"/>
                  </a:cubicBezTo>
                  <a:cubicBezTo>
                    <a:pt x="383" y="54"/>
                    <a:pt x="382" y="50"/>
                    <a:pt x="381" y="45"/>
                  </a:cubicBezTo>
                  <a:cubicBezTo>
                    <a:pt x="361" y="42"/>
                    <a:pt x="361" y="42"/>
                    <a:pt x="361" y="42"/>
                  </a:cubicBezTo>
                  <a:cubicBezTo>
                    <a:pt x="359" y="42"/>
                    <a:pt x="357" y="40"/>
                    <a:pt x="357" y="38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7" y="36"/>
                    <a:pt x="358" y="34"/>
                    <a:pt x="360" y="34"/>
                  </a:cubicBezTo>
                  <a:cubicBezTo>
                    <a:pt x="380" y="28"/>
                    <a:pt x="380" y="28"/>
                    <a:pt x="380" y="28"/>
                  </a:cubicBezTo>
                  <a:cubicBezTo>
                    <a:pt x="380" y="23"/>
                    <a:pt x="380" y="18"/>
                    <a:pt x="381" y="1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1" y="4"/>
                    <a:pt x="360" y="2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3" y="41"/>
                    <a:pt x="83" y="85"/>
                    <a:pt x="83" y="85"/>
                  </a:cubicBezTo>
                  <a:cubicBezTo>
                    <a:pt x="71" y="115"/>
                    <a:pt x="79" y="137"/>
                    <a:pt x="79" y="137"/>
                  </a:cubicBezTo>
                  <a:cubicBezTo>
                    <a:pt x="103" y="178"/>
                    <a:pt x="84" y="200"/>
                    <a:pt x="68" y="221"/>
                  </a:cubicBezTo>
                  <a:cubicBezTo>
                    <a:pt x="53" y="242"/>
                    <a:pt x="0" y="315"/>
                    <a:pt x="51" y="317"/>
                  </a:cubicBezTo>
                  <a:cubicBezTo>
                    <a:pt x="99" y="318"/>
                    <a:pt x="84" y="334"/>
                    <a:pt x="84" y="334"/>
                  </a:cubicBezTo>
                  <a:cubicBezTo>
                    <a:pt x="63" y="380"/>
                    <a:pt x="96" y="381"/>
                    <a:pt x="96" y="381"/>
                  </a:cubicBezTo>
                  <a:cubicBezTo>
                    <a:pt x="81" y="408"/>
                    <a:pt x="103" y="409"/>
                    <a:pt x="103" y="409"/>
                  </a:cubicBezTo>
                  <a:cubicBezTo>
                    <a:pt x="135" y="409"/>
                    <a:pt x="118" y="438"/>
                    <a:pt x="118" y="438"/>
                  </a:cubicBezTo>
                  <a:cubicBezTo>
                    <a:pt x="79" y="481"/>
                    <a:pt x="113" y="524"/>
                    <a:pt x="162" y="514"/>
                  </a:cubicBezTo>
                  <a:cubicBezTo>
                    <a:pt x="259" y="494"/>
                    <a:pt x="309" y="527"/>
                    <a:pt x="286" y="597"/>
                  </a:cubicBezTo>
                  <a:cubicBezTo>
                    <a:pt x="263" y="666"/>
                    <a:pt x="232" y="709"/>
                    <a:pt x="232" y="709"/>
                  </a:cubicBezTo>
                  <a:cubicBezTo>
                    <a:pt x="659" y="709"/>
                    <a:pt x="659" y="709"/>
                    <a:pt x="659" y="709"/>
                  </a:cubicBezTo>
                  <a:cubicBezTo>
                    <a:pt x="568" y="521"/>
                    <a:pt x="568" y="521"/>
                    <a:pt x="568" y="521"/>
                  </a:cubicBezTo>
                  <a:cubicBezTo>
                    <a:pt x="540" y="458"/>
                    <a:pt x="606" y="330"/>
                    <a:pt x="606" y="330"/>
                  </a:cubicBezTo>
                  <a:close/>
                  <a:moveTo>
                    <a:pt x="334" y="176"/>
                  </a:moveTo>
                  <a:cubicBezTo>
                    <a:pt x="322" y="168"/>
                    <a:pt x="322" y="168"/>
                    <a:pt x="322" y="168"/>
                  </a:cubicBezTo>
                  <a:cubicBezTo>
                    <a:pt x="320" y="169"/>
                    <a:pt x="317" y="171"/>
                    <a:pt x="314" y="173"/>
                  </a:cubicBezTo>
                  <a:cubicBezTo>
                    <a:pt x="316" y="187"/>
                    <a:pt x="316" y="187"/>
                    <a:pt x="316" y="187"/>
                  </a:cubicBezTo>
                  <a:cubicBezTo>
                    <a:pt x="316" y="187"/>
                    <a:pt x="316" y="188"/>
                    <a:pt x="316" y="188"/>
                  </a:cubicBezTo>
                  <a:cubicBezTo>
                    <a:pt x="316" y="189"/>
                    <a:pt x="315" y="190"/>
                    <a:pt x="314" y="191"/>
                  </a:cubicBezTo>
                  <a:cubicBezTo>
                    <a:pt x="313" y="191"/>
                    <a:pt x="311" y="190"/>
                    <a:pt x="311" y="189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8"/>
                    <a:pt x="296" y="179"/>
                    <a:pt x="293" y="180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5"/>
                    <a:pt x="289" y="197"/>
                    <a:pt x="288" y="197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6" y="197"/>
                    <a:pt x="285" y="196"/>
                    <a:pt x="285" y="194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77" y="180"/>
                    <a:pt x="274" y="180"/>
                    <a:pt x="270" y="180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94"/>
                    <a:pt x="262" y="195"/>
                    <a:pt x="261" y="194"/>
                  </a:cubicBezTo>
                  <a:cubicBezTo>
                    <a:pt x="259" y="194"/>
                    <a:pt x="258" y="193"/>
                    <a:pt x="258" y="192"/>
                  </a:cubicBezTo>
                  <a:cubicBezTo>
                    <a:pt x="258" y="191"/>
                    <a:pt x="258" y="191"/>
                    <a:pt x="259" y="191"/>
                  </a:cubicBezTo>
                  <a:cubicBezTo>
                    <a:pt x="259" y="177"/>
                    <a:pt x="259" y="177"/>
                    <a:pt x="259" y="177"/>
                  </a:cubicBezTo>
                  <a:cubicBezTo>
                    <a:pt x="255" y="176"/>
                    <a:pt x="252" y="174"/>
                    <a:pt x="249" y="173"/>
                  </a:cubicBezTo>
                  <a:cubicBezTo>
                    <a:pt x="239" y="183"/>
                    <a:pt x="239" y="183"/>
                    <a:pt x="239" y="183"/>
                  </a:cubicBezTo>
                  <a:cubicBezTo>
                    <a:pt x="238" y="184"/>
                    <a:pt x="237" y="185"/>
                    <a:pt x="235" y="184"/>
                  </a:cubicBezTo>
                  <a:cubicBezTo>
                    <a:pt x="235" y="183"/>
                    <a:pt x="234" y="182"/>
                    <a:pt x="234" y="181"/>
                  </a:cubicBezTo>
                  <a:cubicBezTo>
                    <a:pt x="234" y="181"/>
                    <a:pt x="234" y="180"/>
                    <a:pt x="235" y="180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6" y="164"/>
                    <a:pt x="234" y="162"/>
                    <a:pt x="231" y="160"/>
                  </a:cubicBezTo>
                  <a:cubicBezTo>
                    <a:pt x="219" y="166"/>
                    <a:pt x="219" y="166"/>
                    <a:pt x="219" y="166"/>
                  </a:cubicBezTo>
                  <a:cubicBezTo>
                    <a:pt x="218" y="167"/>
                    <a:pt x="216" y="167"/>
                    <a:pt x="215" y="166"/>
                  </a:cubicBezTo>
                  <a:cubicBezTo>
                    <a:pt x="214" y="165"/>
                    <a:pt x="214" y="165"/>
                    <a:pt x="214" y="164"/>
                  </a:cubicBezTo>
                  <a:cubicBezTo>
                    <a:pt x="214" y="163"/>
                    <a:pt x="214" y="163"/>
                    <a:pt x="215" y="162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22" y="148"/>
                    <a:pt x="220" y="145"/>
                    <a:pt x="218" y="142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5"/>
                    <a:pt x="201" y="144"/>
                    <a:pt x="201" y="143"/>
                  </a:cubicBezTo>
                  <a:cubicBezTo>
                    <a:pt x="201" y="142"/>
                    <a:pt x="201" y="142"/>
                    <a:pt x="201" y="141"/>
                  </a:cubicBezTo>
                  <a:cubicBezTo>
                    <a:pt x="201" y="140"/>
                    <a:pt x="201" y="139"/>
                    <a:pt x="202" y="139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213" y="127"/>
                    <a:pt x="212" y="124"/>
                    <a:pt x="212" y="121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6" y="119"/>
                    <a:pt x="195" y="118"/>
                    <a:pt x="195" y="116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95" y="114"/>
                    <a:pt x="196" y="113"/>
                    <a:pt x="197" y="113"/>
                  </a:cubicBezTo>
                  <a:cubicBezTo>
                    <a:pt x="211" y="109"/>
                    <a:pt x="211" y="109"/>
                    <a:pt x="211" y="109"/>
                  </a:cubicBezTo>
                  <a:cubicBezTo>
                    <a:pt x="211" y="105"/>
                    <a:pt x="211" y="102"/>
                    <a:pt x="212" y="99"/>
                  </a:cubicBezTo>
                  <a:cubicBezTo>
                    <a:pt x="199" y="92"/>
                    <a:pt x="199" y="92"/>
                    <a:pt x="199" y="92"/>
                  </a:cubicBezTo>
                  <a:cubicBezTo>
                    <a:pt x="198" y="92"/>
                    <a:pt x="197" y="91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87"/>
                    <a:pt x="199" y="86"/>
                    <a:pt x="200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16" y="84"/>
                    <a:pt x="217" y="81"/>
                    <a:pt x="218" y="78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8" y="67"/>
                    <a:pt x="207" y="66"/>
                    <a:pt x="207" y="65"/>
                  </a:cubicBezTo>
                  <a:cubicBezTo>
                    <a:pt x="207" y="65"/>
                    <a:pt x="207" y="64"/>
                    <a:pt x="207" y="64"/>
                  </a:cubicBezTo>
                  <a:cubicBezTo>
                    <a:pt x="208" y="62"/>
                    <a:pt x="210" y="62"/>
                    <a:pt x="211" y="63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7" y="65"/>
                    <a:pt x="229" y="62"/>
                    <a:pt x="232" y="60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5" y="46"/>
                    <a:pt x="224" y="46"/>
                    <a:pt x="224" y="45"/>
                  </a:cubicBezTo>
                  <a:cubicBezTo>
                    <a:pt x="224" y="44"/>
                    <a:pt x="225" y="44"/>
                    <a:pt x="225" y="43"/>
                  </a:cubicBezTo>
                  <a:cubicBezTo>
                    <a:pt x="227" y="42"/>
                    <a:pt x="228" y="42"/>
                    <a:pt x="229" y="43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3" y="50"/>
                    <a:pt x="246" y="48"/>
                    <a:pt x="249" y="47"/>
                  </a:cubicBezTo>
                  <a:cubicBezTo>
                    <a:pt x="247" y="33"/>
                    <a:pt x="247" y="33"/>
                    <a:pt x="247" y="33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47" y="30"/>
                    <a:pt x="248" y="29"/>
                    <a:pt x="249" y="29"/>
                  </a:cubicBezTo>
                  <a:cubicBezTo>
                    <a:pt x="250" y="28"/>
                    <a:pt x="252" y="29"/>
                    <a:pt x="252" y="31"/>
                  </a:cubicBezTo>
                  <a:cubicBezTo>
                    <a:pt x="261" y="42"/>
                    <a:pt x="261" y="42"/>
                    <a:pt x="261" y="42"/>
                  </a:cubicBezTo>
                  <a:cubicBezTo>
                    <a:pt x="264" y="41"/>
                    <a:pt x="267" y="40"/>
                    <a:pt x="270" y="40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4"/>
                    <a:pt x="274" y="23"/>
                    <a:pt x="275" y="23"/>
                  </a:cubicBezTo>
                  <a:cubicBezTo>
                    <a:pt x="277" y="23"/>
                    <a:pt x="278" y="24"/>
                    <a:pt x="278" y="25"/>
                  </a:cubicBezTo>
                  <a:cubicBezTo>
                    <a:pt x="282" y="39"/>
                    <a:pt x="282" y="39"/>
                    <a:pt x="282" y="39"/>
                  </a:cubicBezTo>
                  <a:cubicBezTo>
                    <a:pt x="286" y="39"/>
                    <a:pt x="289" y="39"/>
                    <a:pt x="293" y="40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99" y="26"/>
                    <a:pt x="301" y="25"/>
                    <a:pt x="302" y="25"/>
                  </a:cubicBezTo>
                  <a:cubicBezTo>
                    <a:pt x="304" y="25"/>
                    <a:pt x="305" y="27"/>
                    <a:pt x="305" y="28"/>
                  </a:cubicBezTo>
                  <a:cubicBezTo>
                    <a:pt x="305" y="28"/>
                    <a:pt x="305" y="28"/>
                    <a:pt x="304" y="29"/>
                  </a:cubicBezTo>
                  <a:cubicBezTo>
                    <a:pt x="304" y="43"/>
                    <a:pt x="304" y="43"/>
                    <a:pt x="304" y="43"/>
                  </a:cubicBezTo>
                  <a:cubicBezTo>
                    <a:pt x="308" y="44"/>
                    <a:pt x="311" y="45"/>
                    <a:pt x="314" y="4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5" y="35"/>
                    <a:pt x="326" y="35"/>
                    <a:pt x="328" y="36"/>
                  </a:cubicBezTo>
                  <a:cubicBezTo>
                    <a:pt x="328" y="36"/>
                    <a:pt x="329" y="37"/>
                    <a:pt x="329" y="38"/>
                  </a:cubicBezTo>
                  <a:cubicBezTo>
                    <a:pt x="329" y="39"/>
                    <a:pt x="329" y="39"/>
                    <a:pt x="328" y="40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7" y="55"/>
                    <a:pt x="329" y="57"/>
                    <a:pt x="332" y="60"/>
                  </a:cubicBezTo>
                  <a:cubicBezTo>
                    <a:pt x="344" y="53"/>
                    <a:pt x="344" y="53"/>
                    <a:pt x="344" y="53"/>
                  </a:cubicBezTo>
                  <a:cubicBezTo>
                    <a:pt x="345" y="52"/>
                    <a:pt x="347" y="52"/>
                    <a:pt x="348" y="54"/>
                  </a:cubicBezTo>
                  <a:cubicBezTo>
                    <a:pt x="349" y="54"/>
                    <a:pt x="349" y="55"/>
                    <a:pt x="349" y="55"/>
                  </a:cubicBezTo>
                  <a:cubicBezTo>
                    <a:pt x="349" y="56"/>
                    <a:pt x="349" y="57"/>
                    <a:pt x="348" y="58"/>
                  </a:cubicBezTo>
                  <a:cubicBezTo>
                    <a:pt x="339" y="69"/>
                    <a:pt x="339" y="69"/>
                    <a:pt x="339" y="69"/>
                  </a:cubicBezTo>
                  <a:cubicBezTo>
                    <a:pt x="341" y="72"/>
                    <a:pt x="343" y="75"/>
                    <a:pt x="345" y="78"/>
                  </a:cubicBezTo>
                  <a:cubicBezTo>
                    <a:pt x="359" y="75"/>
                    <a:pt x="359" y="75"/>
                    <a:pt x="359" y="75"/>
                  </a:cubicBezTo>
                  <a:cubicBezTo>
                    <a:pt x="360" y="75"/>
                    <a:pt x="362" y="76"/>
                    <a:pt x="362" y="77"/>
                  </a:cubicBezTo>
                  <a:cubicBezTo>
                    <a:pt x="362" y="77"/>
                    <a:pt x="362" y="78"/>
                    <a:pt x="362" y="78"/>
                  </a:cubicBezTo>
                  <a:cubicBezTo>
                    <a:pt x="362" y="79"/>
                    <a:pt x="362" y="80"/>
                    <a:pt x="361" y="81"/>
                  </a:cubicBezTo>
                  <a:cubicBezTo>
                    <a:pt x="349" y="89"/>
                    <a:pt x="349" y="89"/>
                    <a:pt x="349" y="89"/>
                  </a:cubicBezTo>
                  <a:cubicBezTo>
                    <a:pt x="350" y="92"/>
                    <a:pt x="351" y="95"/>
                    <a:pt x="351" y="99"/>
                  </a:cubicBezTo>
                  <a:cubicBezTo>
                    <a:pt x="365" y="101"/>
                    <a:pt x="365" y="101"/>
                    <a:pt x="365" y="101"/>
                  </a:cubicBezTo>
                  <a:cubicBezTo>
                    <a:pt x="367" y="101"/>
                    <a:pt x="368" y="102"/>
                    <a:pt x="368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105"/>
                    <a:pt x="367" y="106"/>
                    <a:pt x="366" y="107"/>
                  </a:cubicBezTo>
                  <a:cubicBezTo>
                    <a:pt x="352" y="111"/>
                    <a:pt x="352" y="111"/>
                    <a:pt x="352" y="111"/>
                  </a:cubicBezTo>
                  <a:cubicBezTo>
                    <a:pt x="352" y="114"/>
                    <a:pt x="352" y="118"/>
                    <a:pt x="351" y="121"/>
                  </a:cubicBezTo>
                  <a:cubicBezTo>
                    <a:pt x="364" y="127"/>
                    <a:pt x="364" y="127"/>
                    <a:pt x="364" y="127"/>
                  </a:cubicBezTo>
                  <a:cubicBezTo>
                    <a:pt x="365" y="128"/>
                    <a:pt x="366" y="129"/>
                    <a:pt x="366" y="130"/>
                  </a:cubicBezTo>
                  <a:cubicBezTo>
                    <a:pt x="366" y="130"/>
                    <a:pt x="366" y="130"/>
                    <a:pt x="366" y="131"/>
                  </a:cubicBezTo>
                  <a:cubicBezTo>
                    <a:pt x="366" y="132"/>
                    <a:pt x="364" y="133"/>
                    <a:pt x="363" y="133"/>
                  </a:cubicBezTo>
                  <a:cubicBezTo>
                    <a:pt x="348" y="133"/>
                    <a:pt x="348" y="133"/>
                    <a:pt x="348" y="133"/>
                  </a:cubicBezTo>
                  <a:cubicBezTo>
                    <a:pt x="347" y="136"/>
                    <a:pt x="346" y="139"/>
                    <a:pt x="345" y="142"/>
                  </a:cubicBezTo>
                  <a:cubicBezTo>
                    <a:pt x="355" y="152"/>
                    <a:pt x="355" y="152"/>
                    <a:pt x="355" y="152"/>
                  </a:cubicBezTo>
                  <a:cubicBezTo>
                    <a:pt x="355" y="153"/>
                    <a:pt x="356" y="153"/>
                    <a:pt x="356" y="154"/>
                  </a:cubicBezTo>
                  <a:cubicBezTo>
                    <a:pt x="356" y="155"/>
                    <a:pt x="356" y="155"/>
                    <a:pt x="356" y="156"/>
                  </a:cubicBezTo>
                  <a:cubicBezTo>
                    <a:pt x="355" y="157"/>
                    <a:pt x="353" y="158"/>
                    <a:pt x="352" y="157"/>
                  </a:cubicBezTo>
                  <a:cubicBezTo>
                    <a:pt x="338" y="152"/>
                    <a:pt x="338" y="152"/>
                    <a:pt x="338" y="152"/>
                  </a:cubicBezTo>
                  <a:cubicBezTo>
                    <a:pt x="336" y="155"/>
                    <a:pt x="334" y="157"/>
                    <a:pt x="331" y="160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38" y="173"/>
                    <a:pt x="339" y="174"/>
                    <a:pt x="339" y="174"/>
                  </a:cubicBezTo>
                  <a:cubicBezTo>
                    <a:pt x="339" y="175"/>
                    <a:pt x="338" y="176"/>
                    <a:pt x="338" y="176"/>
                  </a:cubicBezTo>
                  <a:cubicBezTo>
                    <a:pt x="336" y="177"/>
                    <a:pt x="335" y="177"/>
                    <a:pt x="334" y="176"/>
                  </a:cubicBezTo>
                  <a:close/>
                  <a:moveTo>
                    <a:pt x="451" y="192"/>
                  </a:moveTo>
                  <a:cubicBezTo>
                    <a:pt x="442" y="195"/>
                    <a:pt x="442" y="195"/>
                    <a:pt x="442" y="195"/>
                  </a:cubicBezTo>
                  <a:cubicBezTo>
                    <a:pt x="442" y="197"/>
                    <a:pt x="442" y="200"/>
                    <a:pt x="441" y="202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51" y="206"/>
                    <a:pt x="451" y="207"/>
                    <a:pt x="451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1" y="209"/>
                    <a:pt x="450" y="210"/>
                    <a:pt x="449" y="210"/>
                  </a:cubicBezTo>
                  <a:cubicBezTo>
                    <a:pt x="439" y="210"/>
                    <a:pt x="439" y="210"/>
                    <a:pt x="439" y="210"/>
                  </a:cubicBezTo>
                  <a:cubicBezTo>
                    <a:pt x="439" y="212"/>
                    <a:pt x="438" y="214"/>
                    <a:pt x="437" y="216"/>
                  </a:cubicBezTo>
                  <a:cubicBezTo>
                    <a:pt x="444" y="223"/>
                    <a:pt x="444" y="223"/>
                    <a:pt x="444" y="223"/>
                  </a:cubicBezTo>
                  <a:cubicBezTo>
                    <a:pt x="444" y="223"/>
                    <a:pt x="444" y="224"/>
                    <a:pt x="444" y="224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4" y="226"/>
                    <a:pt x="443" y="226"/>
                    <a:pt x="442" y="226"/>
                  </a:cubicBezTo>
                  <a:cubicBezTo>
                    <a:pt x="433" y="223"/>
                    <a:pt x="433" y="223"/>
                    <a:pt x="433" y="223"/>
                  </a:cubicBezTo>
                  <a:cubicBezTo>
                    <a:pt x="431" y="224"/>
                    <a:pt x="430" y="226"/>
                    <a:pt x="428" y="228"/>
                  </a:cubicBezTo>
                  <a:cubicBezTo>
                    <a:pt x="433" y="236"/>
                    <a:pt x="433" y="236"/>
                    <a:pt x="433" y="236"/>
                  </a:cubicBezTo>
                  <a:cubicBezTo>
                    <a:pt x="433" y="237"/>
                    <a:pt x="433" y="237"/>
                    <a:pt x="433" y="237"/>
                  </a:cubicBezTo>
                  <a:cubicBezTo>
                    <a:pt x="433" y="238"/>
                    <a:pt x="433" y="239"/>
                    <a:pt x="432" y="239"/>
                  </a:cubicBezTo>
                  <a:cubicBezTo>
                    <a:pt x="431" y="240"/>
                    <a:pt x="430" y="239"/>
                    <a:pt x="430" y="239"/>
                  </a:cubicBezTo>
                  <a:cubicBezTo>
                    <a:pt x="422" y="233"/>
                    <a:pt x="422" y="233"/>
                    <a:pt x="422" y="233"/>
                  </a:cubicBezTo>
                  <a:cubicBezTo>
                    <a:pt x="420" y="234"/>
                    <a:pt x="418" y="235"/>
                    <a:pt x="416" y="236"/>
                  </a:cubicBezTo>
                  <a:cubicBezTo>
                    <a:pt x="418" y="246"/>
                    <a:pt x="418" y="246"/>
                    <a:pt x="418" y="246"/>
                  </a:cubicBezTo>
                  <a:cubicBezTo>
                    <a:pt x="418" y="246"/>
                    <a:pt x="418" y="246"/>
                    <a:pt x="418" y="247"/>
                  </a:cubicBezTo>
                  <a:cubicBezTo>
                    <a:pt x="418" y="247"/>
                    <a:pt x="417" y="248"/>
                    <a:pt x="417" y="248"/>
                  </a:cubicBezTo>
                  <a:cubicBezTo>
                    <a:pt x="416" y="249"/>
                    <a:pt x="415" y="248"/>
                    <a:pt x="414" y="247"/>
                  </a:cubicBezTo>
                  <a:cubicBezTo>
                    <a:pt x="409" y="239"/>
                    <a:pt x="409" y="239"/>
                    <a:pt x="409" y="239"/>
                  </a:cubicBezTo>
                  <a:cubicBezTo>
                    <a:pt x="407" y="240"/>
                    <a:pt x="404" y="241"/>
                    <a:pt x="402" y="241"/>
                  </a:cubicBezTo>
                  <a:cubicBezTo>
                    <a:pt x="401" y="250"/>
                    <a:pt x="401" y="250"/>
                    <a:pt x="401" y="250"/>
                  </a:cubicBezTo>
                  <a:cubicBezTo>
                    <a:pt x="401" y="250"/>
                    <a:pt x="401" y="251"/>
                    <a:pt x="401" y="251"/>
                  </a:cubicBezTo>
                  <a:cubicBezTo>
                    <a:pt x="401" y="252"/>
                    <a:pt x="400" y="252"/>
                    <a:pt x="399" y="252"/>
                  </a:cubicBezTo>
                  <a:cubicBezTo>
                    <a:pt x="399" y="252"/>
                    <a:pt x="399" y="252"/>
                    <a:pt x="399" y="252"/>
                  </a:cubicBezTo>
                  <a:cubicBezTo>
                    <a:pt x="398" y="252"/>
                    <a:pt x="397" y="252"/>
                    <a:pt x="397" y="251"/>
                  </a:cubicBezTo>
                  <a:cubicBezTo>
                    <a:pt x="394" y="242"/>
                    <a:pt x="394" y="242"/>
                    <a:pt x="394" y="242"/>
                  </a:cubicBezTo>
                  <a:cubicBezTo>
                    <a:pt x="392" y="242"/>
                    <a:pt x="390" y="241"/>
                    <a:pt x="387" y="241"/>
                  </a:cubicBezTo>
                  <a:cubicBezTo>
                    <a:pt x="383" y="250"/>
                    <a:pt x="383" y="250"/>
                    <a:pt x="383" y="250"/>
                  </a:cubicBezTo>
                  <a:cubicBezTo>
                    <a:pt x="383" y="251"/>
                    <a:pt x="382" y="251"/>
                    <a:pt x="381" y="251"/>
                  </a:cubicBezTo>
                  <a:cubicBezTo>
                    <a:pt x="380" y="251"/>
                    <a:pt x="379" y="250"/>
                    <a:pt x="379" y="249"/>
                  </a:cubicBezTo>
                  <a:cubicBezTo>
                    <a:pt x="379" y="249"/>
                    <a:pt x="379" y="249"/>
                    <a:pt x="379" y="249"/>
                  </a:cubicBezTo>
                  <a:cubicBezTo>
                    <a:pt x="380" y="239"/>
                    <a:pt x="380" y="239"/>
                    <a:pt x="380" y="239"/>
                  </a:cubicBezTo>
                  <a:cubicBezTo>
                    <a:pt x="377" y="238"/>
                    <a:pt x="375" y="237"/>
                    <a:pt x="373" y="236"/>
                  </a:cubicBezTo>
                  <a:cubicBezTo>
                    <a:pt x="367" y="243"/>
                    <a:pt x="367" y="243"/>
                    <a:pt x="367" y="243"/>
                  </a:cubicBezTo>
                  <a:cubicBezTo>
                    <a:pt x="366" y="244"/>
                    <a:pt x="365" y="244"/>
                    <a:pt x="364" y="244"/>
                  </a:cubicBezTo>
                  <a:cubicBezTo>
                    <a:pt x="364" y="243"/>
                    <a:pt x="363" y="243"/>
                    <a:pt x="363" y="242"/>
                  </a:cubicBezTo>
                  <a:cubicBezTo>
                    <a:pt x="363" y="242"/>
                    <a:pt x="363" y="242"/>
                    <a:pt x="364" y="241"/>
                  </a:cubicBezTo>
                  <a:cubicBezTo>
                    <a:pt x="367" y="232"/>
                    <a:pt x="367" y="232"/>
                    <a:pt x="367" y="232"/>
                  </a:cubicBezTo>
                  <a:cubicBezTo>
                    <a:pt x="365" y="231"/>
                    <a:pt x="363" y="229"/>
                    <a:pt x="361" y="228"/>
                  </a:cubicBezTo>
                  <a:cubicBezTo>
                    <a:pt x="353" y="232"/>
                    <a:pt x="353" y="232"/>
                    <a:pt x="353" y="232"/>
                  </a:cubicBezTo>
                  <a:cubicBezTo>
                    <a:pt x="352" y="233"/>
                    <a:pt x="351" y="233"/>
                    <a:pt x="350" y="232"/>
                  </a:cubicBezTo>
                  <a:cubicBezTo>
                    <a:pt x="350" y="232"/>
                    <a:pt x="350" y="231"/>
                    <a:pt x="350" y="231"/>
                  </a:cubicBezTo>
                  <a:cubicBezTo>
                    <a:pt x="350" y="230"/>
                    <a:pt x="350" y="230"/>
                    <a:pt x="351" y="229"/>
                  </a:cubicBezTo>
                  <a:cubicBezTo>
                    <a:pt x="356" y="222"/>
                    <a:pt x="356" y="222"/>
                    <a:pt x="356" y="222"/>
                  </a:cubicBezTo>
                  <a:cubicBezTo>
                    <a:pt x="355" y="220"/>
                    <a:pt x="354" y="218"/>
                    <a:pt x="353" y="216"/>
                  </a:cubicBezTo>
                  <a:cubicBezTo>
                    <a:pt x="343" y="217"/>
                    <a:pt x="343" y="217"/>
                    <a:pt x="343" y="217"/>
                  </a:cubicBezTo>
                  <a:cubicBezTo>
                    <a:pt x="342" y="218"/>
                    <a:pt x="341" y="217"/>
                    <a:pt x="341" y="216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41" y="215"/>
                    <a:pt x="341" y="214"/>
                    <a:pt x="342" y="214"/>
                  </a:cubicBezTo>
                  <a:cubicBezTo>
                    <a:pt x="350" y="208"/>
                    <a:pt x="350" y="208"/>
                    <a:pt x="350" y="208"/>
                  </a:cubicBezTo>
                  <a:cubicBezTo>
                    <a:pt x="349" y="206"/>
                    <a:pt x="349" y="204"/>
                    <a:pt x="348" y="202"/>
                  </a:cubicBezTo>
                  <a:cubicBezTo>
                    <a:pt x="339" y="200"/>
                    <a:pt x="339" y="200"/>
                    <a:pt x="339" y="200"/>
                  </a:cubicBezTo>
                  <a:cubicBezTo>
                    <a:pt x="338" y="200"/>
                    <a:pt x="337" y="200"/>
                    <a:pt x="337" y="199"/>
                  </a:cubicBezTo>
                  <a:cubicBezTo>
                    <a:pt x="337" y="199"/>
                    <a:pt x="337" y="198"/>
                    <a:pt x="337" y="198"/>
                  </a:cubicBezTo>
                  <a:cubicBezTo>
                    <a:pt x="337" y="197"/>
                    <a:pt x="338" y="197"/>
                    <a:pt x="339" y="197"/>
                  </a:cubicBezTo>
                  <a:cubicBezTo>
                    <a:pt x="348" y="194"/>
                    <a:pt x="348" y="194"/>
                    <a:pt x="348" y="194"/>
                  </a:cubicBezTo>
                  <a:cubicBezTo>
                    <a:pt x="348" y="191"/>
                    <a:pt x="348" y="189"/>
                    <a:pt x="348" y="187"/>
                  </a:cubicBezTo>
                  <a:cubicBezTo>
                    <a:pt x="340" y="183"/>
                    <a:pt x="340" y="183"/>
                    <a:pt x="340" y="183"/>
                  </a:cubicBezTo>
                  <a:cubicBezTo>
                    <a:pt x="339" y="182"/>
                    <a:pt x="338" y="182"/>
                    <a:pt x="338" y="181"/>
                  </a:cubicBezTo>
                  <a:cubicBezTo>
                    <a:pt x="338" y="181"/>
                    <a:pt x="338" y="181"/>
                    <a:pt x="338" y="180"/>
                  </a:cubicBezTo>
                  <a:cubicBezTo>
                    <a:pt x="339" y="179"/>
                    <a:pt x="340" y="179"/>
                    <a:pt x="341" y="179"/>
                  </a:cubicBezTo>
                  <a:cubicBezTo>
                    <a:pt x="350" y="179"/>
                    <a:pt x="350" y="179"/>
                    <a:pt x="350" y="179"/>
                  </a:cubicBezTo>
                  <a:cubicBezTo>
                    <a:pt x="351" y="177"/>
                    <a:pt x="352" y="175"/>
                    <a:pt x="353" y="173"/>
                  </a:cubicBezTo>
                  <a:cubicBezTo>
                    <a:pt x="346" y="166"/>
                    <a:pt x="346" y="166"/>
                    <a:pt x="346" y="166"/>
                  </a:cubicBezTo>
                  <a:cubicBezTo>
                    <a:pt x="346" y="166"/>
                    <a:pt x="345" y="165"/>
                    <a:pt x="345" y="165"/>
                  </a:cubicBezTo>
                  <a:cubicBezTo>
                    <a:pt x="345" y="164"/>
                    <a:pt x="345" y="164"/>
                    <a:pt x="345" y="164"/>
                  </a:cubicBezTo>
                  <a:cubicBezTo>
                    <a:pt x="346" y="163"/>
                    <a:pt x="347" y="163"/>
                    <a:pt x="348" y="163"/>
                  </a:cubicBezTo>
                  <a:cubicBezTo>
                    <a:pt x="357" y="166"/>
                    <a:pt x="357" y="166"/>
                    <a:pt x="357" y="166"/>
                  </a:cubicBezTo>
                  <a:cubicBezTo>
                    <a:pt x="358" y="164"/>
                    <a:pt x="360" y="163"/>
                    <a:pt x="361" y="161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7" y="152"/>
                    <a:pt x="357" y="152"/>
                    <a:pt x="357" y="151"/>
                  </a:cubicBezTo>
                  <a:cubicBezTo>
                    <a:pt x="357" y="151"/>
                    <a:pt x="357" y="150"/>
                    <a:pt x="357" y="150"/>
                  </a:cubicBezTo>
                  <a:cubicBezTo>
                    <a:pt x="358" y="149"/>
                    <a:pt x="359" y="149"/>
                    <a:pt x="360" y="150"/>
                  </a:cubicBezTo>
                  <a:cubicBezTo>
                    <a:pt x="368" y="156"/>
                    <a:pt x="368" y="156"/>
                    <a:pt x="368" y="156"/>
                  </a:cubicBezTo>
                  <a:cubicBezTo>
                    <a:pt x="369" y="155"/>
                    <a:pt x="371" y="153"/>
                    <a:pt x="373" y="152"/>
                  </a:cubicBezTo>
                  <a:cubicBezTo>
                    <a:pt x="372" y="143"/>
                    <a:pt x="372" y="143"/>
                    <a:pt x="372" y="143"/>
                  </a:cubicBezTo>
                  <a:cubicBezTo>
                    <a:pt x="372" y="143"/>
                    <a:pt x="372" y="143"/>
                    <a:pt x="372" y="142"/>
                  </a:cubicBezTo>
                  <a:cubicBezTo>
                    <a:pt x="372" y="142"/>
                    <a:pt x="372" y="141"/>
                    <a:pt x="373" y="141"/>
                  </a:cubicBezTo>
                  <a:cubicBezTo>
                    <a:pt x="374" y="140"/>
                    <a:pt x="375" y="141"/>
                    <a:pt x="375" y="142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83" y="149"/>
                    <a:pt x="385" y="148"/>
                    <a:pt x="387" y="14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7"/>
                    <a:pt x="390" y="136"/>
                    <a:pt x="391" y="136"/>
                  </a:cubicBezTo>
                  <a:cubicBezTo>
                    <a:pt x="392" y="136"/>
                    <a:pt x="393" y="137"/>
                    <a:pt x="393" y="138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7"/>
                    <a:pt x="400" y="147"/>
                    <a:pt x="402" y="148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07" y="138"/>
                    <a:pt x="408" y="138"/>
                    <a:pt x="409" y="138"/>
                  </a:cubicBezTo>
                  <a:cubicBezTo>
                    <a:pt x="410" y="138"/>
                    <a:pt x="410" y="139"/>
                    <a:pt x="410" y="140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10" y="150"/>
                    <a:pt x="410" y="150"/>
                    <a:pt x="410" y="150"/>
                  </a:cubicBezTo>
                  <a:cubicBezTo>
                    <a:pt x="412" y="150"/>
                    <a:pt x="414" y="151"/>
                    <a:pt x="416" y="152"/>
                  </a:cubicBezTo>
                  <a:cubicBezTo>
                    <a:pt x="423" y="146"/>
                    <a:pt x="423" y="146"/>
                    <a:pt x="423" y="146"/>
                  </a:cubicBezTo>
                  <a:cubicBezTo>
                    <a:pt x="424" y="145"/>
                    <a:pt x="425" y="145"/>
                    <a:pt x="426" y="145"/>
                  </a:cubicBezTo>
                  <a:cubicBezTo>
                    <a:pt x="426" y="145"/>
                    <a:pt x="426" y="146"/>
                    <a:pt x="426" y="147"/>
                  </a:cubicBezTo>
                  <a:cubicBezTo>
                    <a:pt x="426" y="147"/>
                    <a:pt x="426" y="147"/>
                    <a:pt x="426" y="148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5" y="158"/>
                    <a:pt x="427" y="159"/>
                    <a:pt x="428" y="161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7" y="156"/>
                    <a:pt x="439" y="156"/>
                    <a:pt x="439" y="157"/>
                  </a:cubicBezTo>
                  <a:cubicBezTo>
                    <a:pt x="440" y="157"/>
                    <a:pt x="440" y="158"/>
                    <a:pt x="440" y="158"/>
                  </a:cubicBezTo>
                  <a:cubicBezTo>
                    <a:pt x="440" y="159"/>
                    <a:pt x="440" y="159"/>
                    <a:pt x="439" y="160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5" y="169"/>
                    <a:pt x="436" y="171"/>
                    <a:pt x="437" y="173"/>
                  </a:cubicBezTo>
                  <a:cubicBezTo>
                    <a:pt x="446" y="172"/>
                    <a:pt x="446" y="172"/>
                    <a:pt x="446" y="172"/>
                  </a:cubicBezTo>
                  <a:cubicBezTo>
                    <a:pt x="447" y="171"/>
                    <a:pt x="448" y="172"/>
                    <a:pt x="449" y="173"/>
                  </a:cubicBezTo>
                  <a:cubicBezTo>
                    <a:pt x="449" y="173"/>
                    <a:pt x="449" y="173"/>
                    <a:pt x="449" y="173"/>
                  </a:cubicBezTo>
                  <a:cubicBezTo>
                    <a:pt x="449" y="174"/>
                    <a:pt x="448" y="175"/>
                    <a:pt x="448" y="175"/>
                  </a:cubicBezTo>
                  <a:cubicBezTo>
                    <a:pt x="440" y="180"/>
                    <a:pt x="440" y="180"/>
                    <a:pt x="440" y="180"/>
                  </a:cubicBezTo>
                  <a:cubicBezTo>
                    <a:pt x="441" y="183"/>
                    <a:pt x="441" y="185"/>
                    <a:pt x="441" y="187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2" y="188"/>
                    <a:pt x="453" y="189"/>
                    <a:pt x="453" y="190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3" y="191"/>
                    <a:pt x="452" y="192"/>
                    <a:pt x="451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等线" panose="02010600030101010101" pitchFamily="2" charset="-122"/>
              </a:endParaRPr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-1333500" y="3128963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等线" panose="02010600030101010101" pitchFamily="2" charset="-122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EBD5C43-2E0B-451F-896C-3CEBC38C8636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63" name="MH_Entry_1">
              <a:extLst>
                <a:ext uri="{FF2B5EF4-FFF2-40B4-BE49-F238E27FC236}">
                  <a16:creationId xmlns:a16="http://schemas.microsoft.com/office/drawing/2014/main" id="{F1526C8B-5CE2-4491-889F-1E8A3B2A0D2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 cmpd="sng" algn="ctr">
              <a:noFill/>
              <a:prstDash val="solid"/>
              <a:beve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marL="0" marR="0" lvl="0" indent="0" algn="dist" defTabSz="114635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ea typeface="等线"/>
                  <a:cs typeface="+mn-cs"/>
                  <a:sym typeface="Arial" panose="020B0604020202020204" pitchFamily="34" charset="0"/>
                </a:rPr>
                <a:t>合作情况</a:t>
              </a:r>
            </a:p>
          </p:txBody>
        </p:sp>
        <p:cxnSp>
          <p:nvCxnSpPr>
            <p:cNvPr id="64" name="直接连接符 3">
              <a:extLst>
                <a:ext uri="{FF2B5EF4-FFF2-40B4-BE49-F238E27FC236}">
                  <a16:creationId xmlns:a16="http://schemas.microsoft.com/office/drawing/2014/main" id="{F7283A00-069E-4879-9BF3-96718774EF3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  <p:cxnSp>
          <p:nvCxnSpPr>
            <p:cNvPr id="65" name="直接连接符 4">
              <a:extLst>
                <a:ext uri="{FF2B5EF4-FFF2-40B4-BE49-F238E27FC236}">
                  <a16:creationId xmlns:a16="http://schemas.microsoft.com/office/drawing/2014/main" id="{33977F7D-A58A-4C19-AFEA-9BE510056AB2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</p:grpSp>
      <p:sp>
        <p:nvSpPr>
          <p:cNvPr id="66" name="Freeform 23">
            <a:extLst>
              <a:ext uri="{FF2B5EF4-FFF2-40B4-BE49-F238E27FC236}">
                <a16:creationId xmlns:a16="http://schemas.microsoft.com/office/drawing/2014/main" id="{DA3F837E-16B4-48A2-A961-C4F44655356B}"/>
              </a:ext>
            </a:extLst>
          </p:cNvPr>
          <p:cNvSpPr>
            <a:spLocks noEditPoints="1"/>
          </p:cNvSpPr>
          <p:nvPr/>
        </p:nvSpPr>
        <p:spPr bwMode="auto">
          <a:xfrm>
            <a:off x="8675068" y="5057058"/>
            <a:ext cx="366933" cy="364215"/>
          </a:xfrm>
          <a:custGeom>
            <a:avLst/>
            <a:gdLst>
              <a:gd name="T0" fmla="*/ 605 w 718"/>
              <a:gd name="T1" fmla="*/ 20 h 709"/>
              <a:gd name="T2" fmla="*/ 602 w 718"/>
              <a:gd name="T3" fmla="*/ 58 h 709"/>
              <a:gd name="T4" fmla="*/ 587 w 718"/>
              <a:gd name="T5" fmla="*/ 93 h 709"/>
              <a:gd name="T6" fmla="*/ 563 w 718"/>
              <a:gd name="T7" fmla="*/ 121 h 709"/>
              <a:gd name="T8" fmla="*/ 530 w 718"/>
              <a:gd name="T9" fmla="*/ 141 h 709"/>
              <a:gd name="T10" fmla="*/ 493 w 718"/>
              <a:gd name="T11" fmla="*/ 149 h 709"/>
              <a:gd name="T12" fmla="*/ 456 w 718"/>
              <a:gd name="T13" fmla="*/ 147 h 709"/>
              <a:gd name="T14" fmla="*/ 420 w 718"/>
              <a:gd name="T15" fmla="*/ 134 h 709"/>
              <a:gd name="T16" fmla="*/ 391 w 718"/>
              <a:gd name="T17" fmla="*/ 110 h 709"/>
              <a:gd name="T18" fmla="*/ 371 w 718"/>
              <a:gd name="T19" fmla="*/ 78 h 709"/>
              <a:gd name="T20" fmla="*/ 361 w 718"/>
              <a:gd name="T21" fmla="*/ 42 h 709"/>
              <a:gd name="T22" fmla="*/ 363 w 718"/>
              <a:gd name="T23" fmla="*/ 4 h 709"/>
              <a:gd name="T24" fmla="*/ 68 w 718"/>
              <a:gd name="T25" fmla="*/ 221 h 709"/>
              <a:gd name="T26" fmla="*/ 162 w 718"/>
              <a:gd name="T27" fmla="*/ 514 h 709"/>
              <a:gd name="T28" fmla="*/ 334 w 718"/>
              <a:gd name="T29" fmla="*/ 176 h 709"/>
              <a:gd name="T30" fmla="*/ 311 w 718"/>
              <a:gd name="T31" fmla="*/ 189 h 709"/>
              <a:gd name="T32" fmla="*/ 288 w 718"/>
              <a:gd name="T33" fmla="*/ 197 h 709"/>
              <a:gd name="T34" fmla="*/ 258 w 718"/>
              <a:gd name="T35" fmla="*/ 192 h 709"/>
              <a:gd name="T36" fmla="*/ 234 w 718"/>
              <a:gd name="T37" fmla="*/ 181 h 709"/>
              <a:gd name="T38" fmla="*/ 214 w 718"/>
              <a:gd name="T39" fmla="*/ 164 h 709"/>
              <a:gd name="T40" fmla="*/ 201 w 718"/>
              <a:gd name="T41" fmla="*/ 141 h 709"/>
              <a:gd name="T42" fmla="*/ 195 w 718"/>
              <a:gd name="T43" fmla="*/ 116 h 709"/>
              <a:gd name="T44" fmla="*/ 197 w 718"/>
              <a:gd name="T45" fmla="*/ 89 h 709"/>
              <a:gd name="T46" fmla="*/ 207 w 718"/>
              <a:gd name="T47" fmla="*/ 64 h 709"/>
              <a:gd name="T48" fmla="*/ 225 w 718"/>
              <a:gd name="T49" fmla="*/ 43 h 709"/>
              <a:gd name="T50" fmla="*/ 249 w 718"/>
              <a:gd name="T51" fmla="*/ 29 h 709"/>
              <a:gd name="T52" fmla="*/ 275 w 718"/>
              <a:gd name="T53" fmla="*/ 23 h 709"/>
              <a:gd name="T54" fmla="*/ 305 w 718"/>
              <a:gd name="T55" fmla="*/ 28 h 709"/>
              <a:gd name="T56" fmla="*/ 329 w 718"/>
              <a:gd name="T57" fmla="*/ 38 h 709"/>
              <a:gd name="T58" fmla="*/ 349 w 718"/>
              <a:gd name="T59" fmla="*/ 55 h 709"/>
              <a:gd name="T60" fmla="*/ 362 w 718"/>
              <a:gd name="T61" fmla="*/ 78 h 709"/>
              <a:gd name="T62" fmla="*/ 368 w 718"/>
              <a:gd name="T63" fmla="*/ 104 h 709"/>
              <a:gd name="T64" fmla="*/ 366 w 718"/>
              <a:gd name="T65" fmla="*/ 131 h 709"/>
              <a:gd name="T66" fmla="*/ 356 w 718"/>
              <a:gd name="T67" fmla="*/ 156 h 709"/>
              <a:gd name="T68" fmla="*/ 338 w 718"/>
              <a:gd name="T69" fmla="*/ 176 h 709"/>
              <a:gd name="T70" fmla="*/ 451 w 718"/>
              <a:gd name="T71" fmla="*/ 208 h 709"/>
              <a:gd name="T72" fmla="*/ 444 w 718"/>
              <a:gd name="T73" fmla="*/ 224 h 709"/>
              <a:gd name="T74" fmla="*/ 433 w 718"/>
              <a:gd name="T75" fmla="*/ 237 h 709"/>
              <a:gd name="T76" fmla="*/ 418 w 718"/>
              <a:gd name="T77" fmla="*/ 247 h 709"/>
              <a:gd name="T78" fmla="*/ 401 w 718"/>
              <a:gd name="T79" fmla="*/ 251 h 709"/>
              <a:gd name="T80" fmla="*/ 383 w 718"/>
              <a:gd name="T81" fmla="*/ 250 h 709"/>
              <a:gd name="T82" fmla="*/ 367 w 718"/>
              <a:gd name="T83" fmla="*/ 243 h 709"/>
              <a:gd name="T84" fmla="*/ 353 w 718"/>
              <a:gd name="T85" fmla="*/ 232 h 709"/>
              <a:gd name="T86" fmla="*/ 343 w 718"/>
              <a:gd name="T87" fmla="*/ 217 h 709"/>
              <a:gd name="T88" fmla="*/ 339 w 718"/>
              <a:gd name="T89" fmla="*/ 200 h 709"/>
              <a:gd name="T90" fmla="*/ 340 w 718"/>
              <a:gd name="T91" fmla="*/ 183 h 709"/>
              <a:gd name="T92" fmla="*/ 346 w 718"/>
              <a:gd name="T93" fmla="*/ 166 h 709"/>
              <a:gd name="T94" fmla="*/ 357 w 718"/>
              <a:gd name="T95" fmla="*/ 153 h 709"/>
              <a:gd name="T96" fmla="*/ 372 w 718"/>
              <a:gd name="T97" fmla="*/ 143 h 709"/>
              <a:gd name="T98" fmla="*/ 389 w 718"/>
              <a:gd name="T99" fmla="*/ 138 h 709"/>
              <a:gd name="T100" fmla="*/ 407 w 718"/>
              <a:gd name="T101" fmla="*/ 139 h 709"/>
              <a:gd name="T102" fmla="*/ 423 w 718"/>
              <a:gd name="T103" fmla="*/ 146 h 709"/>
              <a:gd name="T104" fmla="*/ 437 w 718"/>
              <a:gd name="T105" fmla="*/ 157 h 709"/>
              <a:gd name="T106" fmla="*/ 446 w 718"/>
              <a:gd name="T107" fmla="*/ 172 h 709"/>
              <a:gd name="T108" fmla="*/ 451 w 718"/>
              <a:gd name="T109" fmla="*/ 18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18" h="709">
                <a:moveTo>
                  <a:pt x="606" y="330"/>
                </a:moveTo>
                <a:cubicBezTo>
                  <a:pt x="718" y="140"/>
                  <a:pt x="627" y="0"/>
                  <a:pt x="627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79" y="4"/>
                  <a:pt x="580" y="9"/>
                  <a:pt x="581" y="13"/>
                </a:cubicBezTo>
                <a:cubicBezTo>
                  <a:pt x="601" y="16"/>
                  <a:pt x="601" y="16"/>
                  <a:pt x="601" y="16"/>
                </a:cubicBezTo>
                <a:cubicBezTo>
                  <a:pt x="603" y="16"/>
                  <a:pt x="605" y="18"/>
                  <a:pt x="605" y="20"/>
                </a:cubicBezTo>
                <a:cubicBezTo>
                  <a:pt x="605" y="20"/>
                  <a:pt x="605" y="20"/>
                  <a:pt x="605" y="20"/>
                </a:cubicBezTo>
                <a:cubicBezTo>
                  <a:pt x="605" y="23"/>
                  <a:pt x="604" y="24"/>
                  <a:pt x="601" y="24"/>
                </a:cubicBezTo>
                <a:cubicBezTo>
                  <a:pt x="582" y="30"/>
                  <a:pt x="582" y="30"/>
                  <a:pt x="582" y="30"/>
                </a:cubicBezTo>
                <a:cubicBezTo>
                  <a:pt x="582" y="35"/>
                  <a:pt x="581" y="40"/>
                  <a:pt x="581" y="45"/>
                </a:cubicBezTo>
                <a:cubicBezTo>
                  <a:pt x="599" y="54"/>
                  <a:pt x="599" y="54"/>
                  <a:pt x="599" y="54"/>
                </a:cubicBezTo>
                <a:cubicBezTo>
                  <a:pt x="601" y="55"/>
                  <a:pt x="602" y="56"/>
                  <a:pt x="602" y="58"/>
                </a:cubicBezTo>
                <a:cubicBezTo>
                  <a:pt x="602" y="58"/>
                  <a:pt x="602" y="59"/>
                  <a:pt x="602" y="59"/>
                </a:cubicBezTo>
                <a:cubicBezTo>
                  <a:pt x="601" y="61"/>
                  <a:pt x="599" y="62"/>
                  <a:pt x="597" y="62"/>
                </a:cubicBezTo>
                <a:cubicBezTo>
                  <a:pt x="577" y="62"/>
                  <a:pt x="577" y="62"/>
                  <a:pt x="577" y="62"/>
                </a:cubicBezTo>
                <a:cubicBezTo>
                  <a:pt x="575" y="66"/>
                  <a:pt x="573" y="71"/>
                  <a:pt x="571" y="75"/>
                </a:cubicBezTo>
                <a:cubicBezTo>
                  <a:pt x="585" y="89"/>
                  <a:pt x="585" y="89"/>
                  <a:pt x="585" y="89"/>
                </a:cubicBezTo>
                <a:cubicBezTo>
                  <a:pt x="587" y="90"/>
                  <a:pt x="587" y="91"/>
                  <a:pt x="587" y="93"/>
                </a:cubicBezTo>
                <a:cubicBezTo>
                  <a:pt x="587" y="94"/>
                  <a:pt x="587" y="94"/>
                  <a:pt x="587" y="95"/>
                </a:cubicBezTo>
                <a:cubicBezTo>
                  <a:pt x="585" y="97"/>
                  <a:pt x="583" y="97"/>
                  <a:pt x="581" y="96"/>
                </a:cubicBezTo>
                <a:cubicBezTo>
                  <a:pt x="562" y="90"/>
                  <a:pt x="562" y="90"/>
                  <a:pt x="562" y="90"/>
                </a:cubicBezTo>
                <a:cubicBezTo>
                  <a:pt x="559" y="94"/>
                  <a:pt x="556" y="97"/>
                  <a:pt x="552" y="101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62" y="120"/>
                  <a:pt x="563" y="120"/>
                  <a:pt x="563" y="121"/>
                </a:cubicBezTo>
                <a:cubicBezTo>
                  <a:pt x="563" y="122"/>
                  <a:pt x="562" y="124"/>
                  <a:pt x="561" y="124"/>
                </a:cubicBezTo>
                <a:cubicBezTo>
                  <a:pt x="559" y="126"/>
                  <a:pt x="557" y="126"/>
                  <a:pt x="555" y="124"/>
                </a:cubicBezTo>
                <a:cubicBezTo>
                  <a:pt x="539" y="112"/>
                  <a:pt x="539" y="112"/>
                  <a:pt x="539" y="112"/>
                </a:cubicBezTo>
                <a:cubicBezTo>
                  <a:pt x="535" y="114"/>
                  <a:pt x="531" y="117"/>
                  <a:pt x="527" y="119"/>
                </a:cubicBezTo>
                <a:cubicBezTo>
                  <a:pt x="530" y="139"/>
                  <a:pt x="530" y="139"/>
                  <a:pt x="530" y="139"/>
                </a:cubicBezTo>
                <a:cubicBezTo>
                  <a:pt x="530" y="140"/>
                  <a:pt x="530" y="140"/>
                  <a:pt x="530" y="141"/>
                </a:cubicBezTo>
                <a:cubicBezTo>
                  <a:pt x="530" y="142"/>
                  <a:pt x="529" y="144"/>
                  <a:pt x="528" y="145"/>
                </a:cubicBezTo>
                <a:cubicBezTo>
                  <a:pt x="526" y="145"/>
                  <a:pt x="523" y="144"/>
                  <a:pt x="522" y="142"/>
                </a:cubicBezTo>
                <a:cubicBezTo>
                  <a:pt x="511" y="126"/>
                  <a:pt x="511" y="126"/>
                  <a:pt x="511" y="126"/>
                </a:cubicBezTo>
                <a:cubicBezTo>
                  <a:pt x="506" y="127"/>
                  <a:pt x="501" y="128"/>
                  <a:pt x="497" y="129"/>
                </a:cubicBezTo>
                <a:cubicBezTo>
                  <a:pt x="493" y="149"/>
                  <a:pt x="493" y="149"/>
                  <a:pt x="493" y="149"/>
                </a:cubicBezTo>
                <a:cubicBezTo>
                  <a:pt x="493" y="149"/>
                  <a:pt x="493" y="149"/>
                  <a:pt x="493" y="149"/>
                </a:cubicBezTo>
                <a:cubicBezTo>
                  <a:pt x="493" y="151"/>
                  <a:pt x="492" y="153"/>
                  <a:pt x="490" y="153"/>
                </a:cubicBezTo>
                <a:cubicBezTo>
                  <a:pt x="490" y="153"/>
                  <a:pt x="490" y="153"/>
                  <a:pt x="489" y="153"/>
                </a:cubicBezTo>
                <a:cubicBezTo>
                  <a:pt x="487" y="153"/>
                  <a:pt x="486" y="152"/>
                  <a:pt x="485" y="150"/>
                </a:cubicBezTo>
                <a:cubicBezTo>
                  <a:pt x="479" y="130"/>
                  <a:pt x="479" y="130"/>
                  <a:pt x="479" y="130"/>
                </a:cubicBezTo>
                <a:cubicBezTo>
                  <a:pt x="475" y="130"/>
                  <a:pt x="470" y="130"/>
                  <a:pt x="465" y="129"/>
                </a:cubicBezTo>
                <a:cubicBezTo>
                  <a:pt x="456" y="147"/>
                  <a:pt x="456" y="147"/>
                  <a:pt x="456" y="147"/>
                </a:cubicBezTo>
                <a:cubicBezTo>
                  <a:pt x="455" y="149"/>
                  <a:pt x="453" y="151"/>
                  <a:pt x="451" y="150"/>
                </a:cubicBezTo>
                <a:cubicBezTo>
                  <a:pt x="449" y="150"/>
                  <a:pt x="448" y="148"/>
                  <a:pt x="448" y="146"/>
                </a:cubicBezTo>
                <a:cubicBezTo>
                  <a:pt x="448" y="146"/>
                  <a:pt x="448" y="146"/>
                  <a:pt x="448" y="145"/>
                </a:cubicBezTo>
                <a:cubicBezTo>
                  <a:pt x="448" y="125"/>
                  <a:pt x="448" y="125"/>
                  <a:pt x="448" y="125"/>
                </a:cubicBezTo>
                <a:cubicBezTo>
                  <a:pt x="444" y="123"/>
                  <a:pt x="439" y="121"/>
                  <a:pt x="435" y="119"/>
                </a:cubicBezTo>
                <a:cubicBezTo>
                  <a:pt x="420" y="134"/>
                  <a:pt x="420" y="134"/>
                  <a:pt x="420" y="134"/>
                </a:cubicBezTo>
                <a:cubicBezTo>
                  <a:pt x="419" y="135"/>
                  <a:pt x="417" y="136"/>
                  <a:pt x="415" y="135"/>
                </a:cubicBezTo>
                <a:cubicBezTo>
                  <a:pt x="414" y="134"/>
                  <a:pt x="413" y="133"/>
                  <a:pt x="413" y="131"/>
                </a:cubicBezTo>
                <a:cubicBezTo>
                  <a:pt x="413" y="131"/>
                  <a:pt x="413" y="130"/>
                  <a:pt x="414" y="129"/>
                </a:cubicBezTo>
                <a:cubicBezTo>
                  <a:pt x="420" y="110"/>
                  <a:pt x="420" y="110"/>
                  <a:pt x="420" y="110"/>
                </a:cubicBezTo>
                <a:cubicBezTo>
                  <a:pt x="416" y="107"/>
                  <a:pt x="413" y="104"/>
                  <a:pt x="409" y="101"/>
                </a:cubicBezTo>
                <a:cubicBezTo>
                  <a:pt x="391" y="110"/>
                  <a:pt x="391" y="110"/>
                  <a:pt x="391" y="110"/>
                </a:cubicBezTo>
                <a:cubicBezTo>
                  <a:pt x="389" y="111"/>
                  <a:pt x="387" y="111"/>
                  <a:pt x="386" y="109"/>
                </a:cubicBezTo>
                <a:cubicBezTo>
                  <a:pt x="385" y="109"/>
                  <a:pt x="385" y="108"/>
                  <a:pt x="385" y="107"/>
                </a:cubicBezTo>
                <a:cubicBezTo>
                  <a:pt x="385" y="106"/>
                  <a:pt x="385" y="104"/>
                  <a:pt x="386" y="104"/>
                </a:cubicBezTo>
                <a:cubicBezTo>
                  <a:pt x="398" y="87"/>
                  <a:pt x="398" y="87"/>
                  <a:pt x="398" y="87"/>
                </a:cubicBezTo>
                <a:cubicBezTo>
                  <a:pt x="395" y="83"/>
                  <a:pt x="393" y="79"/>
                  <a:pt x="391" y="75"/>
                </a:cubicBezTo>
                <a:cubicBezTo>
                  <a:pt x="371" y="78"/>
                  <a:pt x="371" y="78"/>
                  <a:pt x="371" y="78"/>
                </a:cubicBezTo>
                <a:cubicBezTo>
                  <a:pt x="369" y="79"/>
                  <a:pt x="366" y="78"/>
                  <a:pt x="365" y="76"/>
                </a:cubicBezTo>
                <a:cubicBezTo>
                  <a:pt x="365" y="75"/>
                  <a:pt x="365" y="75"/>
                  <a:pt x="365" y="74"/>
                </a:cubicBezTo>
                <a:cubicBezTo>
                  <a:pt x="365" y="73"/>
                  <a:pt x="366" y="71"/>
                  <a:pt x="368" y="71"/>
                </a:cubicBezTo>
                <a:cubicBezTo>
                  <a:pt x="384" y="59"/>
                  <a:pt x="384" y="59"/>
                  <a:pt x="384" y="59"/>
                </a:cubicBezTo>
                <a:cubicBezTo>
                  <a:pt x="383" y="54"/>
                  <a:pt x="382" y="50"/>
                  <a:pt x="381" y="4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59" y="42"/>
                  <a:pt x="357" y="40"/>
                  <a:pt x="357" y="38"/>
                </a:cubicBezTo>
                <a:cubicBezTo>
                  <a:pt x="357" y="38"/>
                  <a:pt x="357" y="38"/>
                  <a:pt x="357" y="38"/>
                </a:cubicBezTo>
                <a:cubicBezTo>
                  <a:pt x="357" y="36"/>
                  <a:pt x="358" y="34"/>
                  <a:pt x="360" y="34"/>
                </a:cubicBezTo>
                <a:cubicBezTo>
                  <a:pt x="380" y="28"/>
                  <a:pt x="380" y="28"/>
                  <a:pt x="380" y="28"/>
                </a:cubicBezTo>
                <a:cubicBezTo>
                  <a:pt x="380" y="23"/>
                  <a:pt x="380" y="18"/>
                  <a:pt x="381" y="13"/>
                </a:cubicBezTo>
                <a:cubicBezTo>
                  <a:pt x="363" y="4"/>
                  <a:pt x="363" y="4"/>
                  <a:pt x="363" y="4"/>
                </a:cubicBezTo>
                <a:cubicBezTo>
                  <a:pt x="361" y="4"/>
                  <a:pt x="360" y="2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3" y="41"/>
                  <a:pt x="83" y="85"/>
                  <a:pt x="83" y="85"/>
                </a:cubicBezTo>
                <a:cubicBezTo>
                  <a:pt x="71" y="115"/>
                  <a:pt x="79" y="137"/>
                  <a:pt x="79" y="137"/>
                </a:cubicBezTo>
                <a:cubicBezTo>
                  <a:pt x="103" y="178"/>
                  <a:pt x="84" y="200"/>
                  <a:pt x="68" y="221"/>
                </a:cubicBezTo>
                <a:cubicBezTo>
                  <a:pt x="53" y="242"/>
                  <a:pt x="0" y="315"/>
                  <a:pt x="51" y="317"/>
                </a:cubicBezTo>
                <a:cubicBezTo>
                  <a:pt x="99" y="318"/>
                  <a:pt x="84" y="334"/>
                  <a:pt x="84" y="334"/>
                </a:cubicBezTo>
                <a:cubicBezTo>
                  <a:pt x="63" y="380"/>
                  <a:pt x="96" y="381"/>
                  <a:pt x="96" y="381"/>
                </a:cubicBezTo>
                <a:cubicBezTo>
                  <a:pt x="81" y="408"/>
                  <a:pt x="103" y="409"/>
                  <a:pt x="103" y="409"/>
                </a:cubicBezTo>
                <a:cubicBezTo>
                  <a:pt x="135" y="409"/>
                  <a:pt x="118" y="438"/>
                  <a:pt x="118" y="438"/>
                </a:cubicBezTo>
                <a:cubicBezTo>
                  <a:pt x="79" y="481"/>
                  <a:pt x="113" y="524"/>
                  <a:pt x="162" y="514"/>
                </a:cubicBezTo>
                <a:cubicBezTo>
                  <a:pt x="259" y="494"/>
                  <a:pt x="309" y="527"/>
                  <a:pt x="286" y="597"/>
                </a:cubicBezTo>
                <a:cubicBezTo>
                  <a:pt x="263" y="666"/>
                  <a:pt x="232" y="709"/>
                  <a:pt x="232" y="709"/>
                </a:cubicBezTo>
                <a:cubicBezTo>
                  <a:pt x="659" y="709"/>
                  <a:pt x="659" y="709"/>
                  <a:pt x="659" y="709"/>
                </a:cubicBezTo>
                <a:cubicBezTo>
                  <a:pt x="568" y="521"/>
                  <a:pt x="568" y="521"/>
                  <a:pt x="568" y="521"/>
                </a:cubicBezTo>
                <a:cubicBezTo>
                  <a:pt x="540" y="458"/>
                  <a:pt x="606" y="330"/>
                  <a:pt x="606" y="330"/>
                </a:cubicBezTo>
                <a:close/>
                <a:moveTo>
                  <a:pt x="334" y="176"/>
                </a:moveTo>
                <a:cubicBezTo>
                  <a:pt x="322" y="168"/>
                  <a:pt x="322" y="168"/>
                  <a:pt x="322" y="168"/>
                </a:cubicBezTo>
                <a:cubicBezTo>
                  <a:pt x="320" y="169"/>
                  <a:pt x="317" y="171"/>
                  <a:pt x="314" y="173"/>
                </a:cubicBezTo>
                <a:cubicBezTo>
                  <a:pt x="316" y="187"/>
                  <a:pt x="316" y="187"/>
                  <a:pt x="316" y="187"/>
                </a:cubicBezTo>
                <a:cubicBezTo>
                  <a:pt x="316" y="187"/>
                  <a:pt x="316" y="188"/>
                  <a:pt x="316" y="188"/>
                </a:cubicBezTo>
                <a:cubicBezTo>
                  <a:pt x="316" y="189"/>
                  <a:pt x="315" y="190"/>
                  <a:pt x="314" y="191"/>
                </a:cubicBezTo>
                <a:cubicBezTo>
                  <a:pt x="313" y="191"/>
                  <a:pt x="311" y="190"/>
                  <a:pt x="311" y="189"/>
                </a:cubicBezTo>
                <a:cubicBezTo>
                  <a:pt x="302" y="177"/>
                  <a:pt x="302" y="177"/>
                  <a:pt x="302" y="177"/>
                </a:cubicBezTo>
                <a:cubicBezTo>
                  <a:pt x="299" y="178"/>
                  <a:pt x="296" y="179"/>
                  <a:pt x="293" y="180"/>
                </a:cubicBezTo>
                <a:cubicBezTo>
                  <a:pt x="290" y="194"/>
                  <a:pt x="290" y="194"/>
                  <a:pt x="290" y="194"/>
                </a:cubicBezTo>
                <a:cubicBezTo>
                  <a:pt x="290" y="194"/>
                  <a:pt x="290" y="194"/>
                  <a:pt x="290" y="194"/>
                </a:cubicBezTo>
                <a:cubicBezTo>
                  <a:pt x="290" y="195"/>
                  <a:pt x="289" y="197"/>
                  <a:pt x="288" y="197"/>
                </a:cubicBezTo>
                <a:cubicBezTo>
                  <a:pt x="288" y="197"/>
                  <a:pt x="288" y="197"/>
                  <a:pt x="288" y="197"/>
                </a:cubicBezTo>
                <a:cubicBezTo>
                  <a:pt x="286" y="197"/>
                  <a:pt x="285" y="196"/>
                  <a:pt x="285" y="194"/>
                </a:cubicBezTo>
                <a:cubicBezTo>
                  <a:pt x="281" y="180"/>
                  <a:pt x="281" y="180"/>
                  <a:pt x="281" y="180"/>
                </a:cubicBezTo>
                <a:cubicBezTo>
                  <a:pt x="277" y="180"/>
                  <a:pt x="274" y="180"/>
                  <a:pt x="270" y="180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64" y="194"/>
                  <a:pt x="262" y="195"/>
                  <a:pt x="261" y="194"/>
                </a:cubicBezTo>
                <a:cubicBezTo>
                  <a:pt x="259" y="194"/>
                  <a:pt x="258" y="193"/>
                  <a:pt x="258" y="192"/>
                </a:cubicBezTo>
                <a:cubicBezTo>
                  <a:pt x="258" y="191"/>
                  <a:pt x="258" y="191"/>
                  <a:pt x="259" y="191"/>
                </a:cubicBezTo>
                <a:cubicBezTo>
                  <a:pt x="259" y="177"/>
                  <a:pt x="259" y="177"/>
                  <a:pt x="259" y="177"/>
                </a:cubicBezTo>
                <a:cubicBezTo>
                  <a:pt x="255" y="176"/>
                  <a:pt x="252" y="174"/>
                  <a:pt x="249" y="173"/>
                </a:cubicBezTo>
                <a:cubicBezTo>
                  <a:pt x="239" y="183"/>
                  <a:pt x="239" y="183"/>
                  <a:pt x="239" y="183"/>
                </a:cubicBezTo>
                <a:cubicBezTo>
                  <a:pt x="238" y="184"/>
                  <a:pt x="237" y="185"/>
                  <a:pt x="235" y="184"/>
                </a:cubicBezTo>
                <a:cubicBezTo>
                  <a:pt x="235" y="183"/>
                  <a:pt x="234" y="182"/>
                  <a:pt x="234" y="181"/>
                </a:cubicBezTo>
                <a:cubicBezTo>
                  <a:pt x="234" y="181"/>
                  <a:pt x="234" y="180"/>
                  <a:pt x="235" y="180"/>
                </a:cubicBezTo>
                <a:cubicBezTo>
                  <a:pt x="239" y="166"/>
                  <a:pt x="239" y="166"/>
                  <a:pt x="239" y="166"/>
                </a:cubicBezTo>
                <a:cubicBezTo>
                  <a:pt x="236" y="164"/>
                  <a:pt x="234" y="162"/>
                  <a:pt x="231" y="160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8" y="167"/>
                  <a:pt x="216" y="167"/>
                  <a:pt x="215" y="166"/>
                </a:cubicBezTo>
                <a:cubicBezTo>
                  <a:pt x="214" y="165"/>
                  <a:pt x="214" y="165"/>
                  <a:pt x="214" y="164"/>
                </a:cubicBezTo>
                <a:cubicBezTo>
                  <a:pt x="214" y="163"/>
                  <a:pt x="214" y="163"/>
                  <a:pt x="215" y="162"/>
                </a:cubicBezTo>
                <a:cubicBezTo>
                  <a:pt x="224" y="151"/>
                  <a:pt x="224" y="151"/>
                  <a:pt x="224" y="151"/>
                </a:cubicBezTo>
                <a:cubicBezTo>
                  <a:pt x="222" y="148"/>
                  <a:pt x="220" y="145"/>
                  <a:pt x="218" y="142"/>
                </a:cubicBezTo>
                <a:cubicBezTo>
                  <a:pt x="204" y="144"/>
                  <a:pt x="204" y="144"/>
                  <a:pt x="204" y="144"/>
                </a:cubicBezTo>
                <a:cubicBezTo>
                  <a:pt x="203" y="145"/>
                  <a:pt x="201" y="144"/>
                  <a:pt x="201" y="143"/>
                </a:cubicBezTo>
                <a:cubicBezTo>
                  <a:pt x="201" y="142"/>
                  <a:pt x="201" y="142"/>
                  <a:pt x="201" y="141"/>
                </a:cubicBezTo>
                <a:cubicBezTo>
                  <a:pt x="201" y="140"/>
                  <a:pt x="201" y="139"/>
                  <a:pt x="202" y="139"/>
                </a:cubicBezTo>
                <a:cubicBezTo>
                  <a:pt x="214" y="131"/>
                  <a:pt x="214" y="131"/>
                  <a:pt x="214" y="131"/>
                </a:cubicBezTo>
                <a:cubicBezTo>
                  <a:pt x="213" y="127"/>
                  <a:pt x="212" y="124"/>
                  <a:pt x="212" y="121"/>
                </a:cubicBezTo>
                <a:cubicBezTo>
                  <a:pt x="198" y="119"/>
                  <a:pt x="198" y="119"/>
                  <a:pt x="198" y="119"/>
                </a:cubicBezTo>
                <a:cubicBezTo>
                  <a:pt x="196" y="119"/>
                  <a:pt x="195" y="118"/>
                  <a:pt x="195" y="116"/>
                </a:cubicBezTo>
                <a:cubicBezTo>
                  <a:pt x="195" y="116"/>
                  <a:pt x="195" y="116"/>
                  <a:pt x="195" y="116"/>
                </a:cubicBezTo>
                <a:cubicBezTo>
                  <a:pt x="195" y="114"/>
                  <a:pt x="196" y="113"/>
                  <a:pt x="197" y="113"/>
                </a:cubicBezTo>
                <a:cubicBezTo>
                  <a:pt x="211" y="109"/>
                  <a:pt x="211" y="109"/>
                  <a:pt x="211" y="109"/>
                </a:cubicBezTo>
                <a:cubicBezTo>
                  <a:pt x="211" y="105"/>
                  <a:pt x="211" y="102"/>
                  <a:pt x="212" y="99"/>
                </a:cubicBezTo>
                <a:cubicBezTo>
                  <a:pt x="199" y="92"/>
                  <a:pt x="199" y="92"/>
                  <a:pt x="199" y="92"/>
                </a:cubicBezTo>
                <a:cubicBezTo>
                  <a:pt x="198" y="92"/>
                  <a:pt x="197" y="91"/>
                  <a:pt x="197" y="89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7" y="87"/>
                  <a:pt x="199" y="86"/>
                  <a:pt x="200" y="87"/>
                </a:cubicBezTo>
                <a:cubicBezTo>
                  <a:pt x="215" y="87"/>
                  <a:pt x="215" y="87"/>
                  <a:pt x="215" y="87"/>
                </a:cubicBezTo>
                <a:cubicBezTo>
                  <a:pt x="216" y="84"/>
                  <a:pt x="217" y="81"/>
                  <a:pt x="218" y="78"/>
                </a:cubicBezTo>
                <a:cubicBezTo>
                  <a:pt x="208" y="68"/>
                  <a:pt x="208" y="68"/>
                  <a:pt x="208" y="68"/>
                </a:cubicBezTo>
                <a:cubicBezTo>
                  <a:pt x="208" y="67"/>
                  <a:pt x="207" y="66"/>
                  <a:pt x="207" y="65"/>
                </a:cubicBezTo>
                <a:cubicBezTo>
                  <a:pt x="207" y="65"/>
                  <a:pt x="207" y="64"/>
                  <a:pt x="207" y="64"/>
                </a:cubicBezTo>
                <a:cubicBezTo>
                  <a:pt x="208" y="62"/>
                  <a:pt x="210" y="62"/>
                  <a:pt x="211" y="63"/>
                </a:cubicBezTo>
                <a:cubicBezTo>
                  <a:pt x="225" y="67"/>
                  <a:pt x="225" y="67"/>
                  <a:pt x="225" y="67"/>
                </a:cubicBezTo>
                <a:cubicBezTo>
                  <a:pt x="227" y="65"/>
                  <a:pt x="229" y="62"/>
                  <a:pt x="232" y="60"/>
                </a:cubicBezTo>
                <a:cubicBezTo>
                  <a:pt x="225" y="47"/>
                  <a:pt x="225" y="47"/>
                  <a:pt x="225" y="47"/>
                </a:cubicBezTo>
                <a:cubicBezTo>
                  <a:pt x="225" y="46"/>
                  <a:pt x="224" y="46"/>
                  <a:pt x="224" y="45"/>
                </a:cubicBezTo>
                <a:cubicBezTo>
                  <a:pt x="224" y="44"/>
                  <a:pt x="225" y="44"/>
                  <a:pt x="225" y="43"/>
                </a:cubicBezTo>
                <a:cubicBezTo>
                  <a:pt x="227" y="42"/>
                  <a:pt x="228" y="42"/>
                  <a:pt x="229" y="43"/>
                </a:cubicBezTo>
                <a:cubicBezTo>
                  <a:pt x="241" y="52"/>
                  <a:pt x="241" y="52"/>
                  <a:pt x="241" y="52"/>
                </a:cubicBezTo>
                <a:cubicBezTo>
                  <a:pt x="243" y="50"/>
                  <a:pt x="246" y="48"/>
                  <a:pt x="249" y="47"/>
                </a:cubicBezTo>
                <a:cubicBezTo>
                  <a:pt x="247" y="33"/>
                  <a:pt x="247" y="33"/>
                  <a:pt x="247" y="33"/>
                </a:cubicBezTo>
                <a:cubicBezTo>
                  <a:pt x="247" y="32"/>
                  <a:pt x="247" y="32"/>
                  <a:pt x="247" y="32"/>
                </a:cubicBezTo>
                <a:cubicBezTo>
                  <a:pt x="247" y="30"/>
                  <a:pt x="248" y="29"/>
                  <a:pt x="249" y="29"/>
                </a:cubicBezTo>
                <a:cubicBezTo>
                  <a:pt x="250" y="28"/>
                  <a:pt x="252" y="29"/>
                  <a:pt x="252" y="31"/>
                </a:cubicBezTo>
                <a:cubicBezTo>
                  <a:pt x="261" y="42"/>
                  <a:pt x="261" y="42"/>
                  <a:pt x="261" y="42"/>
                </a:cubicBezTo>
                <a:cubicBezTo>
                  <a:pt x="264" y="41"/>
                  <a:pt x="267" y="40"/>
                  <a:pt x="270" y="40"/>
                </a:cubicBezTo>
                <a:cubicBezTo>
                  <a:pt x="273" y="26"/>
                  <a:pt x="273" y="26"/>
                  <a:pt x="273" y="26"/>
                </a:cubicBezTo>
                <a:cubicBezTo>
                  <a:pt x="273" y="26"/>
                  <a:pt x="273" y="26"/>
                  <a:pt x="273" y="26"/>
                </a:cubicBezTo>
                <a:cubicBezTo>
                  <a:pt x="273" y="24"/>
                  <a:pt x="274" y="23"/>
                  <a:pt x="275" y="23"/>
                </a:cubicBezTo>
                <a:cubicBezTo>
                  <a:pt x="277" y="23"/>
                  <a:pt x="278" y="24"/>
                  <a:pt x="278" y="25"/>
                </a:cubicBezTo>
                <a:cubicBezTo>
                  <a:pt x="282" y="39"/>
                  <a:pt x="282" y="39"/>
                  <a:pt x="282" y="39"/>
                </a:cubicBezTo>
                <a:cubicBezTo>
                  <a:pt x="286" y="39"/>
                  <a:pt x="289" y="39"/>
                  <a:pt x="293" y="40"/>
                </a:cubicBezTo>
                <a:cubicBezTo>
                  <a:pt x="299" y="27"/>
                  <a:pt x="299" y="27"/>
                  <a:pt x="299" y="27"/>
                </a:cubicBezTo>
                <a:cubicBezTo>
                  <a:pt x="299" y="26"/>
                  <a:pt x="301" y="25"/>
                  <a:pt x="302" y="25"/>
                </a:cubicBezTo>
                <a:cubicBezTo>
                  <a:pt x="304" y="25"/>
                  <a:pt x="305" y="27"/>
                  <a:pt x="305" y="28"/>
                </a:cubicBezTo>
                <a:cubicBezTo>
                  <a:pt x="305" y="28"/>
                  <a:pt x="305" y="28"/>
                  <a:pt x="304" y="29"/>
                </a:cubicBezTo>
                <a:cubicBezTo>
                  <a:pt x="304" y="43"/>
                  <a:pt x="304" y="43"/>
                  <a:pt x="304" y="43"/>
                </a:cubicBezTo>
                <a:cubicBezTo>
                  <a:pt x="308" y="44"/>
                  <a:pt x="311" y="45"/>
                  <a:pt x="314" y="47"/>
                </a:cubicBezTo>
                <a:cubicBezTo>
                  <a:pt x="324" y="37"/>
                  <a:pt x="324" y="37"/>
                  <a:pt x="324" y="37"/>
                </a:cubicBezTo>
                <a:cubicBezTo>
                  <a:pt x="325" y="35"/>
                  <a:pt x="326" y="35"/>
                  <a:pt x="328" y="36"/>
                </a:cubicBezTo>
                <a:cubicBezTo>
                  <a:pt x="328" y="36"/>
                  <a:pt x="329" y="37"/>
                  <a:pt x="329" y="38"/>
                </a:cubicBezTo>
                <a:cubicBezTo>
                  <a:pt x="329" y="39"/>
                  <a:pt x="329" y="39"/>
                  <a:pt x="328" y="40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7" y="55"/>
                  <a:pt x="329" y="57"/>
                  <a:pt x="332" y="60"/>
                </a:cubicBezTo>
                <a:cubicBezTo>
                  <a:pt x="344" y="53"/>
                  <a:pt x="344" y="53"/>
                  <a:pt x="344" y="53"/>
                </a:cubicBezTo>
                <a:cubicBezTo>
                  <a:pt x="345" y="52"/>
                  <a:pt x="347" y="52"/>
                  <a:pt x="348" y="54"/>
                </a:cubicBezTo>
                <a:cubicBezTo>
                  <a:pt x="349" y="54"/>
                  <a:pt x="349" y="55"/>
                  <a:pt x="349" y="55"/>
                </a:cubicBezTo>
                <a:cubicBezTo>
                  <a:pt x="349" y="56"/>
                  <a:pt x="349" y="57"/>
                  <a:pt x="348" y="58"/>
                </a:cubicBezTo>
                <a:cubicBezTo>
                  <a:pt x="339" y="69"/>
                  <a:pt x="339" y="69"/>
                  <a:pt x="339" y="69"/>
                </a:cubicBezTo>
                <a:cubicBezTo>
                  <a:pt x="341" y="72"/>
                  <a:pt x="343" y="75"/>
                  <a:pt x="345" y="78"/>
                </a:cubicBezTo>
                <a:cubicBezTo>
                  <a:pt x="359" y="75"/>
                  <a:pt x="359" y="75"/>
                  <a:pt x="359" y="75"/>
                </a:cubicBezTo>
                <a:cubicBezTo>
                  <a:pt x="360" y="75"/>
                  <a:pt x="362" y="76"/>
                  <a:pt x="362" y="77"/>
                </a:cubicBezTo>
                <a:cubicBezTo>
                  <a:pt x="362" y="77"/>
                  <a:pt x="362" y="78"/>
                  <a:pt x="362" y="78"/>
                </a:cubicBezTo>
                <a:cubicBezTo>
                  <a:pt x="362" y="79"/>
                  <a:pt x="362" y="80"/>
                  <a:pt x="361" y="81"/>
                </a:cubicBezTo>
                <a:cubicBezTo>
                  <a:pt x="349" y="89"/>
                  <a:pt x="349" y="89"/>
                  <a:pt x="349" y="89"/>
                </a:cubicBezTo>
                <a:cubicBezTo>
                  <a:pt x="350" y="92"/>
                  <a:pt x="351" y="95"/>
                  <a:pt x="351" y="99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7" y="101"/>
                  <a:pt x="368" y="102"/>
                  <a:pt x="368" y="104"/>
                </a:cubicBezTo>
                <a:cubicBezTo>
                  <a:pt x="368" y="104"/>
                  <a:pt x="368" y="104"/>
                  <a:pt x="368" y="104"/>
                </a:cubicBezTo>
                <a:cubicBezTo>
                  <a:pt x="368" y="105"/>
                  <a:pt x="367" y="106"/>
                  <a:pt x="366" y="107"/>
                </a:cubicBezTo>
                <a:cubicBezTo>
                  <a:pt x="352" y="111"/>
                  <a:pt x="352" y="111"/>
                  <a:pt x="352" y="111"/>
                </a:cubicBezTo>
                <a:cubicBezTo>
                  <a:pt x="352" y="114"/>
                  <a:pt x="352" y="118"/>
                  <a:pt x="351" y="121"/>
                </a:cubicBezTo>
                <a:cubicBezTo>
                  <a:pt x="364" y="127"/>
                  <a:pt x="364" y="127"/>
                  <a:pt x="364" y="127"/>
                </a:cubicBezTo>
                <a:cubicBezTo>
                  <a:pt x="365" y="128"/>
                  <a:pt x="366" y="129"/>
                  <a:pt x="366" y="130"/>
                </a:cubicBezTo>
                <a:cubicBezTo>
                  <a:pt x="366" y="130"/>
                  <a:pt x="366" y="130"/>
                  <a:pt x="366" y="131"/>
                </a:cubicBezTo>
                <a:cubicBezTo>
                  <a:pt x="366" y="132"/>
                  <a:pt x="364" y="133"/>
                  <a:pt x="363" y="133"/>
                </a:cubicBezTo>
                <a:cubicBezTo>
                  <a:pt x="348" y="133"/>
                  <a:pt x="348" y="133"/>
                  <a:pt x="348" y="133"/>
                </a:cubicBezTo>
                <a:cubicBezTo>
                  <a:pt x="347" y="136"/>
                  <a:pt x="346" y="139"/>
                  <a:pt x="345" y="142"/>
                </a:cubicBezTo>
                <a:cubicBezTo>
                  <a:pt x="355" y="152"/>
                  <a:pt x="355" y="152"/>
                  <a:pt x="355" y="152"/>
                </a:cubicBezTo>
                <a:cubicBezTo>
                  <a:pt x="355" y="153"/>
                  <a:pt x="356" y="153"/>
                  <a:pt x="356" y="154"/>
                </a:cubicBezTo>
                <a:cubicBezTo>
                  <a:pt x="356" y="155"/>
                  <a:pt x="356" y="155"/>
                  <a:pt x="356" y="156"/>
                </a:cubicBezTo>
                <a:cubicBezTo>
                  <a:pt x="355" y="157"/>
                  <a:pt x="353" y="158"/>
                  <a:pt x="352" y="157"/>
                </a:cubicBezTo>
                <a:cubicBezTo>
                  <a:pt x="338" y="152"/>
                  <a:pt x="338" y="152"/>
                  <a:pt x="338" y="152"/>
                </a:cubicBezTo>
                <a:cubicBezTo>
                  <a:pt x="336" y="155"/>
                  <a:pt x="334" y="157"/>
                  <a:pt x="331" y="160"/>
                </a:cubicBezTo>
                <a:cubicBezTo>
                  <a:pt x="338" y="173"/>
                  <a:pt x="338" y="173"/>
                  <a:pt x="338" y="173"/>
                </a:cubicBezTo>
                <a:cubicBezTo>
                  <a:pt x="338" y="173"/>
                  <a:pt x="339" y="174"/>
                  <a:pt x="339" y="174"/>
                </a:cubicBezTo>
                <a:cubicBezTo>
                  <a:pt x="339" y="175"/>
                  <a:pt x="338" y="176"/>
                  <a:pt x="338" y="176"/>
                </a:cubicBezTo>
                <a:cubicBezTo>
                  <a:pt x="336" y="177"/>
                  <a:pt x="335" y="177"/>
                  <a:pt x="334" y="176"/>
                </a:cubicBezTo>
                <a:close/>
                <a:moveTo>
                  <a:pt x="451" y="192"/>
                </a:moveTo>
                <a:cubicBezTo>
                  <a:pt x="442" y="195"/>
                  <a:pt x="442" y="195"/>
                  <a:pt x="442" y="195"/>
                </a:cubicBezTo>
                <a:cubicBezTo>
                  <a:pt x="442" y="197"/>
                  <a:pt x="442" y="200"/>
                  <a:pt x="441" y="202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51" y="206"/>
                  <a:pt x="451" y="207"/>
                  <a:pt x="451" y="208"/>
                </a:cubicBezTo>
                <a:cubicBezTo>
                  <a:pt x="451" y="208"/>
                  <a:pt x="451" y="208"/>
                  <a:pt x="451" y="208"/>
                </a:cubicBezTo>
                <a:cubicBezTo>
                  <a:pt x="451" y="209"/>
                  <a:pt x="450" y="210"/>
                  <a:pt x="449" y="210"/>
                </a:cubicBezTo>
                <a:cubicBezTo>
                  <a:pt x="439" y="210"/>
                  <a:pt x="439" y="210"/>
                  <a:pt x="439" y="210"/>
                </a:cubicBezTo>
                <a:cubicBezTo>
                  <a:pt x="439" y="212"/>
                  <a:pt x="438" y="214"/>
                  <a:pt x="437" y="216"/>
                </a:cubicBezTo>
                <a:cubicBezTo>
                  <a:pt x="444" y="223"/>
                  <a:pt x="444" y="223"/>
                  <a:pt x="444" y="223"/>
                </a:cubicBezTo>
                <a:cubicBezTo>
                  <a:pt x="444" y="223"/>
                  <a:pt x="444" y="224"/>
                  <a:pt x="444" y="224"/>
                </a:cubicBezTo>
                <a:cubicBezTo>
                  <a:pt x="444" y="225"/>
                  <a:pt x="444" y="225"/>
                  <a:pt x="444" y="225"/>
                </a:cubicBezTo>
                <a:cubicBezTo>
                  <a:pt x="444" y="226"/>
                  <a:pt x="443" y="226"/>
                  <a:pt x="442" y="226"/>
                </a:cubicBezTo>
                <a:cubicBezTo>
                  <a:pt x="433" y="223"/>
                  <a:pt x="433" y="223"/>
                  <a:pt x="433" y="223"/>
                </a:cubicBezTo>
                <a:cubicBezTo>
                  <a:pt x="431" y="224"/>
                  <a:pt x="430" y="226"/>
                  <a:pt x="428" y="228"/>
                </a:cubicBezTo>
                <a:cubicBezTo>
                  <a:pt x="433" y="236"/>
                  <a:pt x="433" y="236"/>
                  <a:pt x="433" y="236"/>
                </a:cubicBezTo>
                <a:cubicBezTo>
                  <a:pt x="433" y="237"/>
                  <a:pt x="433" y="237"/>
                  <a:pt x="433" y="237"/>
                </a:cubicBezTo>
                <a:cubicBezTo>
                  <a:pt x="433" y="238"/>
                  <a:pt x="433" y="239"/>
                  <a:pt x="432" y="239"/>
                </a:cubicBezTo>
                <a:cubicBezTo>
                  <a:pt x="431" y="240"/>
                  <a:pt x="430" y="239"/>
                  <a:pt x="430" y="239"/>
                </a:cubicBezTo>
                <a:cubicBezTo>
                  <a:pt x="422" y="233"/>
                  <a:pt x="422" y="233"/>
                  <a:pt x="422" y="233"/>
                </a:cubicBezTo>
                <a:cubicBezTo>
                  <a:pt x="420" y="234"/>
                  <a:pt x="418" y="235"/>
                  <a:pt x="416" y="236"/>
                </a:cubicBezTo>
                <a:cubicBezTo>
                  <a:pt x="418" y="246"/>
                  <a:pt x="418" y="246"/>
                  <a:pt x="418" y="246"/>
                </a:cubicBezTo>
                <a:cubicBezTo>
                  <a:pt x="418" y="246"/>
                  <a:pt x="418" y="246"/>
                  <a:pt x="418" y="247"/>
                </a:cubicBezTo>
                <a:cubicBezTo>
                  <a:pt x="418" y="247"/>
                  <a:pt x="417" y="248"/>
                  <a:pt x="417" y="248"/>
                </a:cubicBezTo>
                <a:cubicBezTo>
                  <a:pt x="416" y="249"/>
                  <a:pt x="415" y="248"/>
                  <a:pt x="414" y="247"/>
                </a:cubicBezTo>
                <a:cubicBezTo>
                  <a:pt x="409" y="239"/>
                  <a:pt x="409" y="239"/>
                  <a:pt x="409" y="239"/>
                </a:cubicBezTo>
                <a:cubicBezTo>
                  <a:pt x="407" y="240"/>
                  <a:pt x="404" y="241"/>
                  <a:pt x="402" y="241"/>
                </a:cubicBezTo>
                <a:cubicBezTo>
                  <a:pt x="401" y="250"/>
                  <a:pt x="401" y="250"/>
                  <a:pt x="401" y="250"/>
                </a:cubicBezTo>
                <a:cubicBezTo>
                  <a:pt x="401" y="250"/>
                  <a:pt x="401" y="251"/>
                  <a:pt x="401" y="251"/>
                </a:cubicBezTo>
                <a:cubicBezTo>
                  <a:pt x="401" y="252"/>
                  <a:pt x="400" y="252"/>
                  <a:pt x="399" y="252"/>
                </a:cubicBezTo>
                <a:cubicBezTo>
                  <a:pt x="399" y="252"/>
                  <a:pt x="399" y="252"/>
                  <a:pt x="399" y="252"/>
                </a:cubicBezTo>
                <a:cubicBezTo>
                  <a:pt x="398" y="252"/>
                  <a:pt x="397" y="252"/>
                  <a:pt x="397" y="251"/>
                </a:cubicBezTo>
                <a:cubicBezTo>
                  <a:pt x="394" y="242"/>
                  <a:pt x="394" y="242"/>
                  <a:pt x="394" y="242"/>
                </a:cubicBezTo>
                <a:cubicBezTo>
                  <a:pt x="392" y="242"/>
                  <a:pt x="390" y="241"/>
                  <a:pt x="387" y="241"/>
                </a:cubicBezTo>
                <a:cubicBezTo>
                  <a:pt x="383" y="250"/>
                  <a:pt x="383" y="250"/>
                  <a:pt x="383" y="250"/>
                </a:cubicBezTo>
                <a:cubicBezTo>
                  <a:pt x="383" y="251"/>
                  <a:pt x="382" y="251"/>
                  <a:pt x="381" y="251"/>
                </a:cubicBezTo>
                <a:cubicBezTo>
                  <a:pt x="380" y="251"/>
                  <a:pt x="379" y="250"/>
                  <a:pt x="379" y="249"/>
                </a:cubicBezTo>
                <a:cubicBezTo>
                  <a:pt x="379" y="249"/>
                  <a:pt x="379" y="249"/>
                  <a:pt x="379" y="249"/>
                </a:cubicBezTo>
                <a:cubicBezTo>
                  <a:pt x="380" y="239"/>
                  <a:pt x="380" y="239"/>
                  <a:pt x="380" y="239"/>
                </a:cubicBezTo>
                <a:cubicBezTo>
                  <a:pt x="377" y="238"/>
                  <a:pt x="375" y="237"/>
                  <a:pt x="373" y="236"/>
                </a:cubicBezTo>
                <a:cubicBezTo>
                  <a:pt x="367" y="243"/>
                  <a:pt x="367" y="243"/>
                  <a:pt x="367" y="243"/>
                </a:cubicBezTo>
                <a:cubicBezTo>
                  <a:pt x="366" y="244"/>
                  <a:pt x="365" y="244"/>
                  <a:pt x="364" y="244"/>
                </a:cubicBezTo>
                <a:cubicBezTo>
                  <a:pt x="364" y="243"/>
                  <a:pt x="363" y="243"/>
                  <a:pt x="363" y="242"/>
                </a:cubicBezTo>
                <a:cubicBezTo>
                  <a:pt x="363" y="242"/>
                  <a:pt x="363" y="242"/>
                  <a:pt x="364" y="241"/>
                </a:cubicBezTo>
                <a:cubicBezTo>
                  <a:pt x="367" y="232"/>
                  <a:pt x="367" y="232"/>
                  <a:pt x="367" y="232"/>
                </a:cubicBezTo>
                <a:cubicBezTo>
                  <a:pt x="365" y="231"/>
                  <a:pt x="363" y="229"/>
                  <a:pt x="361" y="228"/>
                </a:cubicBezTo>
                <a:cubicBezTo>
                  <a:pt x="353" y="232"/>
                  <a:pt x="353" y="232"/>
                  <a:pt x="353" y="232"/>
                </a:cubicBezTo>
                <a:cubicBezTo>
                  <a:pt x="352" y="233"/>
                  <a:pt x="351" y="233"/>
                  <a:pt x="350" y="232"/>
                </a:cubicBezTo>
                <a:cubicBezTo>
                  <a:pt x="350" y="232"/>
                  <a:pt x="350" y="231"/>
                  <a:pt x="350" y="231"/>
                </a:cubicBezTo>
                <a:cubicBezTo>
                  <a:pt x="350" y="230"/>
                  <a:pt x="350" y="230"/>
                  <a:pt x="351" y="229"/>
                </a:cubicBezTo>
                <a:cubicBezTo>
                  <a:pt x="356" y="222"/>
                  <a:pt x="356" y="222"/>
                  <a:pt x="356" y="222"/>
                </a:cubicBezTo>
                <a:cubicBezTo>
                  <a:pt x="355" y="220"/>
                  <a:pt x="354" y="218"/>
                  <a:pt x="353" y="216"/>
                </a:cubicBezTo>
                <a:cubicBezTo>
                  <a:pt x="343" y="217"/>
                  <a:pt x="343" y="217"/>
                  <a:pt x="343" y="217"/>
                </a:cubicBezTo>
                <a:cubicBezTo>
                  <a:pt x="342" y="218"/>
                  <a:pt x="341" y="217"/>
                  <a:pt x="341" y="216"/>
                </a:cubicBezTo>
                <a:cubicBezTo>
                  <a:pt x="341" y="216"/>
                  <a:pt x="341" y="216"/>
                  <a:pt x="341" y="216"/>
                </a:cubicBezTo>
                <a:cubicBezTo>
                  <a:pt x="341" y="215"/>
                  <a:pt x="341" y="214"/>
                  <a:pt x="342" y="214"/>
                </a:cubicBezTo>
                <a:cubicBezTo>
                  <a:pt x="350" y="208"/>
                  <a:pt x="350" y="208"/>
                  <a:pt x="350" y="208"/>
                </a:cubicBezTo>
                <a:cubicBezTo>
                  <a:pt x="349" y="206"/>
                  <a:pt x="349" y="204"/>
                  <a:pt x="348" y="202"/>
                </a:cubicBezTo>
                <a:cubicBezTo>
                  <a:pt x="339" y="200"/>
                  <a:pt x="339" y="200"/>
                  <a:pt x="339" y="200"/>
                </a:cubicBezTo>
                <a:cubicBezTo>
                  <a:pt x="338" y="200"/>
                  <a:pt x="337" y="200"/>
                  <a:pt x="337" y="199"/>
                </a:cubicBezTo>
                <a:cubicBezTo>
                  <a:pt x="337" y="199"/>
                  <a:pt x="337" y="198"/>
                  <a:pt x="337" y="198"/>
                </a:cubicBezTo>
                <a:cubicBezTo>
                  <a:pt x="337" y="197"/>
                  <a:pt x="338" y="197"/>
                  <a:pt x="339" y="197"/>
                </a:cubicBezTo>
                <a:cubicBezTo>
                  <a:pt x="348" y="194"/>
                  <a:pt x="348" y="194"/>
                  <a:pt x="348" y="194"/>
                </a:cubicBezTo>
                <a:cubicBezTo>
                  <a:pt x="348" y="191"/>
                  <a:pt x="348" y="189"/>
                  <a:pt x="348" y="187"/>
                </a:cubicBezTo>
                <a:cubicBezTo>
                  <a:pt x="340" y="183"/>
                  <a:pt x="340" y="183"/>
                  <a:pt x="340" y="183"/>
                </a:cubicBezTo>
                <a:cubicBezTo>
                  <a:pt x="339" y="182"/>
                  <a:pt x="338" y="182"/>
                  <a:pt x="338" y="181"/>
                </a:cubicBezTo>
                <a:cubicBezTo>
                  <a:pt x="338" y="181"/>
                  <a:pt x="338" y="181"/>
                  <a:pt x="338" y="180"/>
                </a:cubicBezTo>
                <a:cubicBezTo>
                  <a:pt x="339" y="179"/>
                  <a:pt x="340" y="179"/>
                  <a:pt x="341" y="179"/>
                </a:cubicBezTo>
                <a:cubicBezTo>
                  <a:pt x="350" y="179"/>
                  <a:pt x="350" y="179"/>
                  <a:pt x="350" y="179"/>
                </a:cubicBezTo>
                <a:cubicBezTo>
                  <a:pt x="351" y="177"/>
                  <a:pt x="352" y="175"/>
                  <a:pt x="353" y="173"/>
                </a:cubicBezTo>
                <a:cubicBezTo>
                  <a:pt x="346" y="166"/>
                  <a:pt x="346" y="166"/>
                  <a:pt x="346" y="166"/>
                </a:cubicBezTo>
                <a:cubicBezTo>
                  <a:pt x="346" y="166"/>
                  <a:pt x="345" y="165"/>
                  <a:pt x="345" y="165"/>
                </a:cubicBezTo>
                <a:cubicBezTo>
                  <a:pt x="345" y="164"/>
                  <a:pt x="345" y="164"/>
                  <a:pt x="345" y="164"/>
                </a:cubicBezTo>
                <a:cubicBezTo>
                  <a:pt x="346" y="163"/>
                  <a:pt x="347" y="163"/>
                  <a:pt x="348" y="163"/>
                </a:cubicBezTo>
                <a:cubicBezTo>
                  <a:pt x="357" y="166"/>
                  <a:pt x="357" y="166"/>
                  <a:pt x="357" y="166"/>
                </a:cubicBezTo>
                <a:cubicBezTo>
                  <a:pt x="358" y="164"/>
                  <a:pt x="360" y="163"/>
                  <a:pt x="361" y="161"/>
                </a:cubicBezTo>
                <a:cubicBezTo>
                  <a:pt x="357" y="153"/>
                  <a:pt x="357" y="153"/>
                  <a:pt x="357" y="153"/>
                </a:cubicBezTo>
                <a:cubicBezTo>
                  <a:pt x="357" y="152"/>
                  <a:pt x="357" y="152"/>
                  <a:pt x="357" y="151"/>
                </a:cubicBezTo>
                <a:cubicBezTo>
                  <a:pt x="357" y="151"/>
                  <a:pt x="357" y="150"/>
                  <a:pt x="357" y="150"/>
                </a:cubicBezTo>
                <a:cubicBezTo>
                  <a:pt x="358" y="149"/>
                  <a:pt x="359" y="149"/>
                  <a:pt x="360" y="150"/>
                </a:cubicBezTo>
                <a:cubicBezTo>
                  <a:pt x="368" y="156"/>
                  <a:pt x="368" y="156"/>
                  <a:pt x="368" y="156"/>
                </a:cubicBezTo>
                <a:cubicBezTo>
                  <a:pt x="369" y="155"/>
                  <a:pt x="371" y="153"/>
                  <a:pt x="373" y="152"/>
                </a:cubicBezTo>
                <a:cubicBezTo>
                  <a:pt x="372" y="143"/>
                  <a:pt x="372" y="143"/>
                  <a:pt x="372" y="143"/>
                </a:cubicBezTo>
                <a:cubicBezTo>
                  <a:pt x="372" y="143"/>
                  <a:pt x="372" y="143"/>
                  <a:pt x="372" y="142"/>
                </a:cubicBezTo>
                <a:cubicBezTo>
                  <a:pt x="372" y="142"/>
                  <a:pt x="372" y="141"/>
                  <a:pt x="373" y="141"/>
                </a:cubicBezTo>
                <a:cubicBezTo>
                  <a:pt x="374" y="140"/>
                  <a:pt x="375" y="141"/>
                  <a:pt x="375" y="142"/>
                </a:cubicBezTo>
                <a:cubicBezTo>
                  <a:pt x="381" y="149"/>
                  <a:pt x="381" y="149"/>
                  <a:pt x="381" y="149"/>
                </a:cubicBezTo>
                <a:cubicBezTo>
                  <a:pt x="383" y="149"/>
                  <a:pt x="385" y="148"/>
                  <a:pt x="387" y="148"/>
                </a:cubicBezTo>
                <a:cubicBezTo>
                  <a:pt x="389" y="138"/>
                  <a:pt x="389" y="138"/>
                  <a:pt x="389" y="138"/>
                </a:cubicBezTo>
                <a:cubicBezTo>
                  <a:pt x="389" y="138"/>
                  <a:pt x="389" y="138"/>
                  <a:pt x="389" y="138"/>
                </a:cubicBezTo>
                <a:cubicBezTo>
                  <a:pt x="389" y="137"/>
                  <a:pt x="390" y="136"/>
                  <a:pt x="391" y="136"/>
                </a:cubicBezTo>
                <a:cubicBezTo>
                  <a:pt x="392" y="136"/>
                  <a:pt x="393" y="137"/>
                  <a:pt x="393" y="138"/>
                </a:cubicBezTo>
                <a:cubicBezTo>
                  <a:pt x="395" y="147"/>
                  <a:pt x="395" y="147"/>
                  <a:pt x="395" y="147"/>
                </a:cubicBezTo>
                <a:cubicBezTo>
                  <a:pt x="398" y="147"/>
                  <a:pt x="400" y="147"/>
                  <a:pt x="402" y="148"/>
                </a:cubicBezTo>
                <a:cubicBezTo>
                  <a:pt x="407" y="139"/>
                  <a:pt x="407" y="139"/>
                  <a:pt x="407" y="139"/>
                </a:cubicBezTo>
                <a:cubicBezTo>
                  <a:pt x="407" y="138"/>
                  <a:pt x="408" y="138"/>
                  <a:pt x="409" y="138"/>
                </a:cubicBezTo>
                <a:cubicBezTo>
                  <a:pt x="410" y="138"/>
                  <a:pt x="410" y="139"/>
                  <a:pt x="410" y="140"/>
                </a:cubicBezTo>
                <a:cubicBezTo>
                  <a:pt x="410" y="140"/>
                  <a:pt x="410" y="140"/>
                  <a:pt x="410" y="140"/>
                </a:cubicBezTo>
                <a:cubicBezTo>
                  <a:pt x="410" y="150"/>
                  <a:pt x="410" y="150"/>
                  <a:pt x="410" y="150"/>
                </a:cubicBezTo>
                <a:cubicBezTo>
                  <a:pt x="412" y="150"/>
                  <a:pt x="414" y="151"/>
                  <a:pt x="416" y="152"/>
                </a:cubicBezTo>
                <a:cubicBezTo>
                  <a:pt x="423" y="146"/>
                  <a:pt x="423" y="146"/>
                  <a:pt x="423" y="146"/>
                </a:cubicBezTo>
                <a:cubicBezTo>
                  <a:pt x="424" y="145"/>
                  <a:pt x="425" y="145"/>
                  <a:pt x="426" y="145"/>
                </a:cubicBezTo>
                <a:cubicBezTo>
                  <a:pt x="426" y="145"/>
                  <a:pt x="426" y="146"/>
                  <a:pt x="426" y="147"/>
                </a:cubicBezTo>
                <a:cubicBezTo>
                  <a:pt x="426" y="147"/>
                  <a:pt x="426" y="147"/>
                  <a:pt x="426" y="148"/>
                </a:cubicBezTo>
                <a:cubicBezTo>
                  <a:pt x="423" y="157"/>
                  <a:pt x="423" y="157"/>
                  <a:pt x="423" y="157"/>
                </a:cubicBezTo>
                <a:cubicBezTo>
                  <a:pt x="425" y="158"/>
                  <a:pt x="427" y="159"/>
                  <a:pt x="428" y="161"/>
                </a:cubicBezTo>
                <a:cubicBezTo>
                  <a:pt x="437" y="157"/>
                  <a:pt x="437" y="157"/>
                  <a:pt x="437" y="157"/>
                </a:cubicBezTo>
                <a:cubicBezTo>
                  <a:pt x="437" y="156"/>
                  <a:pt x="439" y="156"/>
                  <a:pt x="439" y="157"/>
                </a:cubicBezTo>
                <a:cubicBezTo>
                  <a:pt x="440" y="157"/>
                  <a:pt x="440" y="158"/>
                  <a:pt x="440" y="158"/>
                </a:cubicBezTo>
                <a:cubicBezTo>
                  <a:pt x="440" y="159"/>
                  <a:pt x="440" y="159"/>
                  <a:pt x="439" y="160"/>
                </a:cubicBezTo>
                <a:cubicBezTo>
                  <a:pt x="433" y="167"/>
                  <a:pt x="433" y="167"/>
                  <a:pt x="433" y="167"/>
                </a:cubicBezTo>
                <a:cubicBezTo>
                  <a:pt x="435" y="169"/>
                  <a:pt x="436" y="171"/>
                  <a:pt x="437" y="173"/>
                </a:cubicBezTo>
                <a:cubicBezTo>
                  <a:pt x="446" y="172"/>
                  <a:pt x="446" y="172"/>
                  <a:pt x="446" y="172"/>
                </a:cubicBezTo>
                <a:cubicBezTo>
                  <a:pt x="447" y="171"/>
                  <a:pt x="448" y="172"/>
                  <a:pt x="449" y="173"/>
                </a:cubicBezTo>
                <a:cubicBezTo>
                  <a:pt x="449" y="173"/>
                  <a:pt x="449" y="173"/>
                  <a:pt x="449" y="173"/>
                </a:cubicBezTo>
                <a:cubicBezTo>
                  <a:pt x="449" y="174"/>
                  <a:pt x="448" y="175"/>
                  <a:pt x="448" y="175"/>
                </a:cubicBezTo>
                <a:cubicBezTo>
                  <a:pt x="440" y="180"/>
                  <a:pt x="440" y="180"/>
                  <a:pt x="440" y="180"/>
                </a:cubicBezTo>
                <a:cubicBezTo>
                  <a:pt x="441" y="183"/>
                  <a:pt x="441" y="185"/>
                  <a:pt x="441" y="187"/>
                </a:cubicBezTo>
                <a:cubicBezTo>
                  <a:pt x="451" y="189"/>
                  <a:pt x="451" y="189"/>
                  <a:pt x="451" y="189"/>
                </a:cubicBezTo>
                <a:cubicBezTo>
                  <a:pt x="452" y="188"/>
                  <a:pt x="453" y="189"/>
                  <a:pt x="453" y="190"/>
                </a:cubicBezTo>
                <a:cubicBezTo>
                  <a:pt x="453" y="190"/>
                  <a:pt x="453" y="190"/>
                  <a:pt x="453" y="190"/>
                </a:cubicBezTo>
                <a:cubicBezTo>
                  <a:pt x="453" y="191"/>
                  <a:pt x="452" y="192"/>
                  <a:pt x="451" y="192"/>
                </a:cubicBez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67" name="Freeform 23">
            <a:extLst>
              <a:ext uri="{FF2B5EF4-FFF2-40B4-BE49-F238E27FC236}">
                <a16:creationId xmlns:a16="http://schemas.microsoft.com/office/drawing/2014/main" id="{ECB4200D-3D01-4155-9F8D-A95C58DD16AD}"/>
              </a:ext>
            </a:extLst>
          </p:cNvPr>
          <p:cNvSpPr>
            <a:spLocks noEditPoints="1"/>
          </p:cNvSpPr>
          <p:nvPr/>
        </p:nvSpPr>
        <p:spPr bwMode="auto">
          <a:xfrm>
            <a:off x="9733486" y="3740816"/>
            <a:ext cx="366933" cy="364215"/>
          </a:xfrm>
          <a:custGeom>
            <a:avLst/>
            <a:gdLst>
              <a:gd name="T0" fmla="*/ 605 w 718"/>
              <a:gd name="T1" fmla="*/ 20 h 709"/>
              <a:gd name="T2" fmla="*/ 602 w 718"/>
              <a:gd name="T3" fmla="*/ 58 h 709"/>
              <a:gd name="T4" fmla="*/ 587 w 718"/>
              <a:gd name="T5" fmla="*/ 93 h 709"/>
              <a:gd name="T6" fmla="*/ 563 w 718"/>
              <a:gd name="T7" fmla="*/ 121 h 709"/>
              <a:gd name="T8" fmla="*/ 530 w 718"/>
              <a:gd name="T9" fmla="*/ 141 h 709"/>
              <a:gd name="T10" fmla="*/ 493 w 718"/>
              <a:gd name="T11" fmla="*/ 149 h 709"/>
              <a:gd name="T12" fmla="*/ 456 w 718"/>
              <a:gd name="T13" fmla="*/ 147 h 709"/>
              <a:gd name="T14" fmla="*/ 420 w 718"/>
              <a:gd name="T15" fmla="*/ 134 h 709"/>
              <a:gd name="T16" fmla="*/ 391 w 718"/>
              <a:gd name="T17" fmla="*/ 110 h 709"/>
              <a:gd name="T18" fmla="*/ 371 w 718"/>
              <a:gd name="T19" fmla="*/ 78 h 709"/>
              <a:gd name="T20" fmla="*/ 361 w 718"/>
              <a:gd name="T21" fmla="*/ 42 h 709"/>
              <a:gd name="T22" fmla="*/ 363 w 718"/>
              <a:gd name="T23" fmla="*/ 4 h 709"/>
              <a:gd name="T24" fmla="*/ 68 w 718"/>
              <a:gd name="T25" fmla="*/ 221 h 709"/>
              <a:gd name="T26" fmla="*/ 162 w 718"/>
              <a:gd name="T27" fmla="*/ 514 h 709"/>
              <a:gd name="T28" fmla="*/ 334 w 718"/>
              <a:gd name="T29" fmla="*/ 176 h 709"/>
              <a:gd name="T30" fmla="*/ 311 w 718"/>
              <a:gd name="T31" fmla="*/ 189 h 709"/>
              <a:gd name="T32" fmla="*/ 288 w 718"/>
              <a:gd name="T33" fmla="*/ 197 h 709"/>
              <a:gd name="T34" fmla="*/ 258 w 718"/>
              <a:gd name="T35" fmla="*/ 192 h 709"/>
              <a:gd name="T36" fmla="*/ 234 w 718"/>
              <a:gd name="T37" fmla="*/ 181 h 709"/>
              <a:gd name="T38" fmla="*/ 214 w 718"/>
              <a:gd name="T39" fmla="*/ 164 h 709"/>
              <a:gd name="T40" fmla="*/ 201 w 718"/>
              <a:gd name="T41" fmla="*/ 141 h 709"/>
              <a:gd name="T42" fmla="*/ 195 w 718"/>
              <a:gd name="T43" fmla="*/ 116 h 709"/>
              <a:gd name="T44" fmla="*/ 197 w 718"/>
              <a:gd name="T45" fmla="*/ 89 h 709"/>
              <a:gd name="T46" fmla="*/ 207 w 718"/>
              <a:gd name="T47" fmla="*/ 64 h 709"/>
              <a:gd name="T48" fmla="*/ 225 w 718"/>
              <a:gd name="T49" fmla="*/ 43 h 709"/>
              <a:gd name="T50" fmla="*/ 249 w 718"/>
              <a:gd name="T51" fmla="*/ 29 h 709"/>
              <a:gd name="T52" fmla="*/ 275 w 718"/>
              <a:gd name="T53" fmla="*/ 23 h 709"/>
              <a:gd name="T54" fmla="*/ 305 w 718"/>
              <a:gd name="T55" fmla="*/ 28 h 709"/>
              <a:gd name="T56" fmla="*/ 329 w 718"/>
              <a:gd name="T57" fmla="*/ 38 h 709"/>
              <a:gd name="T58" fmla="*/ 349 w 718"/>
              <a:gd name="T59" fmla="*/ 55 h 709"/>
              <a:gd name="T60" fmla="*/ 362 w 718"/>
              <a:gd name="T61" fmla="*/ 78 h 709"/>
              <a:gd name="T62" fmla="*/ 368 w 718"/>
              <a:gd name="T63" fmla="*/ 104 h 709"/>
              <a:gd name="T64" fmla="*/ 366 w 718"/>
              <a:gd name="T65" fmla="*/ 131 h 709"/>
              <a:gd name="T66" fmla="*/ 356 w 718"/>
              <a:gd name="T67" fmla="*/ 156 h 709"/>
              <a:gd name="T68" fmla="*/ 338 w 718"/>
              <a:gd name="T69" fmla="*/ 176 h 709"/>
              <a:gd name="T70" fmla="*/ 451 w 718"/>
              <a:gd name="T71" fmla="*/ 208 h 709"/>
              <a:gd name="T72" fmla="*/ 444 w 718"/>
              <a:gd name="T73" fmla="*/ 224 h 709"/>
              <a:gd name="T74" fmla="*/ 433 w 718"/>
              <a:gd name="T75" fmla="*/ 237 h 709"/>
              <a:gd name="T76" fmla="*/ 418 w 718"/>
              <a:gd name="T77" fmla="*/ 247 h 709"/>
              <a:gd name="T78" fmla="*/ 401 w 718"/>
              <a:gd name="T79" fmla="*/ 251 h 709"/>
              <a:gd name="T80" fmla="*/ 383 w 718"/>
              <a:gd name="T81" fmla="*/ 250 h 709"/>
              <a:gd name="T82" fmla="*/ 367 w 718"/>
              <a:gd name="T83" fmla="*/ 243 h 709"/>
              <a:gd name="T84" fmla="*/ 353 w 718"/>
              <a:gd name="T85" fmla="*/ 232 h 709"/>
              <a:gd name="T86" fmla="*/ 343 w 718"/>
              <a:gd name="T87" fmla="*/ 217 h 709"/>
              <a:gd name="T88" fmla="*/ 339 w 718"/>
              <a:gd name="T89" fmla="*/ 200 h 709"/>
              <a:gd name="T90" fmla="*/ 340 w 718"/>
              <a:gd name="T91" fmla="*/ 183 h 709"/>
              <a:gd name="T92" fmla="*/ 346 w 718"/>
              <a:gd name="T93" fmla="*/ 166 h 709"/>
              <a:gd name="T94" fmla="*/ 357 w 718"/>
              <a:gd name="T95" fmla="*/ 153 h 709"/>
              <a:gd name="T96" fmla="*/ 372 w 718"/>
              <a:gd name="T97" fmla="*/ 143 h 709"/>
              <a:gd name="T98" fmla="*/ 389 w 718"/>
              <a:gd name="T99" fmla="*/ 138 h 709"/>
              <a:gd name="T100" fmla="*/ 407 w 718"/>
              <a:gd name="T101" fmla="*/ 139 h 709"/>
              <a:gd name="T102" fmla="*/ 423 w 718"/>
              <a:gd name="T103" fmla="*/ 146 h 709"/>
              <a:gd name="T104" fmla="*/ 437 w 718"/>
              <a:gd name="T105" fmla="*/ 157 h 709"/>
              <a:gd name="T106" fmla="*/ 446 w 718"/>
              <a:gd name="T107" fmla="*/ 172 h 709"/>
              <a:gd name="T108" fmla="*/ 451 w 718"/>
              <a:gd name="T109" fmla="*/ 18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18" h="709">
                <a:moveTo>
                  <a:pt x="606" y="330"/>
                </a:moveTo>
                <a:cubicBezTo>
                  <a:pt x="718" y="140"/>
                  <a:pt x="627" y="0"/>
                  <a:pt x="627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79" y="4"/>
                  <a:pt x="580" y="9"/>
                  <a:pt x="581" y="13"/>
                </a:cubicBezTo>
                <a:cubicBezTo>
                  <a:pt x="601" y="16"/>
                  <a:pt x="601" y="16"/>
                  <a:pt x="601" y="16"/>
                </a:cubicBezTo>
                <a:cubicBezTo>
                  <a:pt x="603" y="16"/>
                  <a:pt x="605" y="18"/>
                  <a:pt x="605" y="20"/>
                </a:cubicBezTo>
                <a:cubicBezTo>
                  <a:pt x="605" y="20"/>
                  <a:pt x="605" y="20"/>
                  <a:pt x="605" y="20"/>
                </a:cubicBezTo>
                <a:cubicBezTo>
                  <a:pt x="605" y="23"/>
                  <a:pt x="604" y="24"/>
                  <a:pt x="601" y="24"/>
                </a:cubicBezTo>
                <a:cubicBezTo>
                  <a:pt x="582" y="30"/>
                  <a:pt x="582" y="30"/>
                  <a:pt x="582" y="30"/>
                </a:cubicBezTo>
                <a:cubicBezTo>
                  <a:pt x="582" y="35"/>
                  <a:pt x="581" y="40"/>
                  <a:pt x="581" y="45"/>
                </a:cubicBezTo>
                <a:cubicBezTo>
                  <a:pt x="599" y="54"/>
                  <a:pt x="599" y="54"/>
                  <a:pt x="599" y="54"/>
                </a:cubicBezTo>
                <a:cubicBezTo>
                  <a:pt x="601" y="55"/>
                  <a:pt x="602" y="56"/>
                  <a:pt x="602" y="58"/>
                </a:cubicBezTo>
                <a:cubicBezTo>
                  <a:pt x="602" y="58"/>
                  <a:pt x="602" y="59"/>
                  <a:pt x="602" y="59"/>
                </a:cubicBezTo>
                <a:cubicBezTo>
                  <a:pt x="601" y="61"/>
                  <a:pt x="599" y="62"/>
                  <a:pt x="597" y="62"/>
                </a:cubicBezTo>
                <a:cubicBezTo>
                  <a:pt x="577" y="62"/>
                  <a:pt x="577" y="62"/>
                  <a:pt x="577" y="62"/>
                </a:cubicBezTo>
                <a:cubicBezTo>
                  <a:pt x="575" y="66"/>
                  <a:pt x="573" y="71"/>
                  <a:pt x="571" y="75"/>
                </a:cubicBezTo>
                <a:cubicBezTo>
                  <a:pt x="585" y="89"/>
                  <a:pt x="585" y="89"/>
                  <a:pt x="585" y="89"/>
                </a:cubicBezTo>
                <a:cubicBezTo>
                  <a:pt x="587" y="90"/>
                  <a:pt x="587" y="91"/>
                  <a:pt x="587" y="93"/>
                </a:cubicBezTo>
                <a:cubicBezTo>
                  <a:pt x="587" y="94"/>
                  <a:pt x="587" y="94"/>
                  <a:pt x="587" y="95"/>
                </a:cubicBezTo>
                <a:cubicBezTo>
                  <a:pt x="585" y="97"/>
                  <a:pt x="583" y="97"/>
                  <a:pt x="581" y="96"/>
                </a:cubicBezTo>
                <a:cubicBezTo>
                  <a:pt x="562" y="90"/>
                  <a:pt x="562" y="90"/>
                  <a:pt x="562" y="90"/>
                </a:cubicBezTo>
                <a:cubicBezTo>
                  <a:pt x="559" y="94"/>
                  <a:pt x="556" y="97"/>
                  <a:pt x="552" y="101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62" y="120"/>
                  <a:pt x="563" y="120"/>
                  <a:pt x="563" y="121"/>
                </a:cubicBezTo>
                <a:cubicBezTo>
                  <a:pt x="563" y="122"/>
                  <a:pt x="562" y="124"/>
                  <a:pt x="561" y="124"/>
                </a:cubicBezTo>
                <a:cubicBezTo>
                  <a:pt x="559" y="126"/>
                  <a:pt x="557" y="126"/>
                  <a:pt x="555" y="124"/>
                </a:cubicBezTo>
                <a:cubicBezTo>
                  <a:pt x="539" y="112"/>
                  <a:pt x="539" y="112"/>
                  <a:pt x="539" y="112"/>
                </a:cubicBezTo>
                <a:cubicBezTo>
                  <a:pt x="535" y="114"/>
                  <a:pt x="531" y="117"/>
                  <a:pt x="527" y="119"/>
                </a:cubicBezTo>
                <a:cubicBezTo>
                  <a:pt x="530" y="139"/>
                  <a:pt x="530" y="139"/>
                  <a:pt x="530" y="139"/>
                </a:cubicBezTo>
                <a:cubicBezTo>
                  <a:pt x="530" y="140"/>
                  <a:pt x="530" y="140"/>
                  <a:pt x="530" y="141"/>
                </a:cubicBezTo>
                <a:cubicBezTo>
                  <a:pt x="530" y="142"/>
                  <a:pt x="529" y="144"/>
                  <a:pt x="528" y="145"/>
                </a:cubicBezTo>
                <a:cubicBezTo>
                  <a:pt x="526" y="145"/>
                  <a:pt x="523" y="144"/>
                  <a:pt x="522" y="142"/>
                </a:cubicBezTo>
                <a:cubicBezTo>
                  <a:pt x="511" y="126"/>
                  <a:pt x="511" y="126"/>
                  <a:pt x="511" y="126"/>
                </a:cubicBezTo>
                <a:cubicBezTo>
                  <a:pt x="506" y="127"/>
                  <a:pt x="501" y="128"/>
                  <a:pt x="497" y="129"/>
                </a:cubicBezTo>
                <a:cubicBezTo>
                  <a:pt x="493" y="149"/>
                  <a:pt x="493" y="149"/>
                  <a:pt x="493" y="149"/>
                </a:cubicBezTo>
                <a:cubicBezTo>
                  <a:pt x="493" y="149"/>
                  <a:pt x="493" y="149"/>
                  <a:pt x="493" y="149"/>
                </a:cubicBezTo>
                <a:cubicBezTo>
                  <a:pt x="493" y="151"/>
                  <a:pt x="492" y="153"/>
                  <a:pt x="490" y="153"/>
                </a:cubicBezTo>
                <a:cubicBezTo>
                  <a:pt x="490" y="153"/>
                  <a:pt x="490" y="153"/>
                  <a:pt x="489" y="153"/>
                </a:cubicBezTo>
                <a:cubicBezTo>
                  <a:pt x="487" y="153"/>
                  <a:pt x="486" y="152"/>
                  <a:pt x="485" y="150"/>
                </a:cubicBezTo>
                <a:cubicBezTo>
                  <a:pt x="479" y="130"/>
                  <a:pt x="479" y="130"/>
                  <a:pt x="479" y="130"/>
                </a:cubicBezTo>
                <a:cubicBezTo>
                  <a:pt x="475" y="130"/>
                  <a:pt x="470" y="130"/>
                  <a:pt x="465" y="129"/>
                </a:cubicBezTo>
                <a:cubicBezTo>
                  <a:pt x="456" y="147"/>
                  <a:pt x="456" y="147"/>
                  <a:pt x="456" y="147"/>
                </a:cubicBezTo>
                <a:cubicBezTo>
                  <a:pt x="455" y="149"/>
                  <a:pt x="453" y="151"/>
                  <a:pt x="451" y="150"/>
                </a:cubicBezTo>
                <a:cubicBezTo>
                  <a:pt x="449" y="150"/>
                  <a:pt x="448" y="148"/>
                  <a:pt x="448" y="146"/>
                </a:cubicBezTo>
                <a:cubicBezTo>
                  <a:pt x="448" y="146"/>
                  <a:pt x="448" y="146"/>
                  <a:pt x="448" y="145"/>
                </a:cubicBezTo>
                <a:cubicBezTo>
                  <a:pt x="448" y="125"/>
                  <a:pt x="448" y="125"/>
                  <a:pt x="448" y="125"/>
                </a:cubicBezTo>
                <a:cubicBezTo>
                  <a:pt x="444" y="123"/>
                  <a:pt x="439" y="121"/>
                  <a:pt x="435" y="119"/>
                </a:cubicBezTo>
                <a:cubicBezTo>
                  <a:pt x="420" y="134"/>
                  <a:pt x="420" y="134"/>
                  <a:pt x="420" y="134"/>
                </a:cubicBezTo>
                <a:cubicBezTo>
                  <a:pt x="419" y="135"/>
                  <a:pt x="417" y="136"/>
                  <a:pt x="415" y="135"/>
                </a:cubicBezTo>
                <a:cubicBezTo>
                  <a:pt x="414" y="134"/>
                  <a:pt x="413" y="133"/>
                  <a:pt x="413" y="131"/>
                </a:cubicBezTo>
                <a:cubicBezTo>
                  <a:pt x="413" y="131"/>
                  <a:pt x="413" y="130"/>
                  <a:pt x="414" y="129"/>
                </a:cubicBezTo>
                <a:cubicBezTo>
                  <a:pt x="420" y="110"/>
                  <a:pt x="420" y="110"/>
                  <a:pt x="420" y="110"/>
                </a:cubicBezTo>
                <a:cubicBezTo>
                  <a:pt x="416" y="107"/>
                  <a:pt x="413" y="104"/>
                  <a:pt x="409" y="101"/>
                </a:cubicBezTo>
                <a:cubicBezTo>
                  <a:pt x="391" y="110"/>
                  <a:pt x="391" y="110"/>
                  <a:pt x="391" y="110"/>
                </a:cubicBezTo>
                <a:cubicBezTo>
                  <a:pt x="389" y="111"/>
                  <a:pt x="387" y="111"/>
                  <a:pt x="386" y="109"/>
                </a:cubicBezTo>
                <a:cubicBezTo>
                  <a:pt x="385" y="109"/>
                  <a:pt x="385" y="108"/>
                  <a:pt x="385" y="107"/>
                </a:cubicBezTo>
                <a:cubicBezTo>
                  <a:pt x="385" y="106"/>
                  <a:pt x="385" y="104"/>
                  <a:pt x="386" y="104"/>
                </a:cubicBezTo>
                <a:cubicBezTo>
                  <a:pt x="398" y="87"/>
                  <a:pt x="398" y="87"/>
                  <a:pt x="398" y="87"/>
                </a:cubicBezTo>
                <a:cubicBezTo>
                  <a:pt x="395" y="83"/>
                  <a:pt x="393" y="79"/>
                  <a:pt x="391" y="75"/>
                </a:cubicBezTo>
                <a:cubicBezTo>
                  <a:pt x="371" y="78"/>
                  <a:pt x="371" y="78"/>
                  <a:pt x="371" y="78"/>
                </a:cubicBezTo>
                <a:cubicBezTo>
                  <a:pt x="369" y="79"/>
                  <a:pt x="366" y="78"/>
                  <a:pt x="365" y="76"/>
                </a:cubicBezTo>
                <a:cubicBezTo>
                  <a:pt x="365" y="75"/>
                  <a:pt x="365" y="75"/>
                  <a:pt x="365" y="74"/>
                </a:cubicBezTo>
                <a:cubicBezTo>
                  <a:pt x="365" y="73"/>
                  <a:pt x="366" y="71"/>
                  <a:pt x="368" y="71"/>
                </a:cubicBezTo>
                <a:cubicBezTo>
                  <a:pt x="384" y="59"/>
                  <a:pt x="384" y="59"/>
                  <a:pt x="384" y="59"/>
                </a:cubicBezTo>
                <a:cubicBezTo>
                  <a:pt x="383" y="54"/>
                  <a:pt x="382" y="50"/>
                  <a:pt x="381" y="4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59" y="42"/>
                  <a:pt x="357" y="40"/>
                  <a:pt x="357" y="38"/>
                </a:cubicBezTo>
                <a:cubicBezTo>
                  <a:pt x="357" y="38"/>
                  <a:pt x="357" y="38"/>
                  <a:pt x="357" y="38"/>
                </a:cubicBezTo>
                <a:cubicBezTo>
                  <a:pt x="357" y="36"/>
                  <a:pt x="358" y="34"/>
                  <a:pt x="360" y="34"/>
                </a:cubicBezTo>
                <a:cubicBezTo>
                  <a:pt x="380" y="28"/>
                  <a:pt x="380" y="28"/>
                  <a:pt x="380" y="28"/>
                </a:cubicBezTo>
                <a:cubicBezTo>
                  <a:pt x="380" y="23"/>
                  <a:pt x="380" y="18"/>
                  <a:pt x="381" y="13"/>
                </a:cubicBezTo>
                <a:cubicBezTo>
                  <a:pt x="363" y="4"/>
                  <a:pt x="363" y="4"/>
                  <a:pt x="363" y="4"/>
                </a:cubicBezTo>
                <a:cubicBezTo>
                  <a:pt x="361" y="4"/>
                  <a:pt x="360" y="2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3" y="41"/>
                  <a:pt x="83" y="85"/>
                  <a:pt x="83" y="85"/>
                </a:cubicBezTo>
                <a:cubicBezTo>
                  <a:pt x="71" y="115"/>
                  <a:pt x="79" y="137"/>
                  <a:pt x="79" y="137"/>
                </a:cubicBezTo>
                <a:cubicBezTo>
                  <a:pt x="103" y="178"/>
                  <a:pt x="84" y="200"/>
                  <a:pt x="68" y="221"/>
                </a:cubicBezTo>
                <a:cubicBezTo>
                  <a:pt x="53" y="242"/>
                  <a:pt x="0" y="315"/>
                  <a:pt x="51" y="317"/>
                </a:cubicBezTo>
                <a:cubicBezTo>
                  <a:pt x="99" y="318"/>
                  <a:pt x="84" y="334"/>
                  <a:pt x="84" y="334"/>
                </a:cubicBezTo>
                <a:cubicBezTo>
                  <a:pt x="63" y="380"/>
                  <a:pt x="96" y="381"/>
                  <a:pt x="96" y="381"/>
                </a:cubicBezTo>
                <a:cubicBezTo>
                  <a:pt x="81" y="408"/>
                  <a:pt x="103" y="409"/>
                  <a:pt x="103" y="409"/>
                </a:cubicBezTo>
                <a:cubicBezTo>
                  <a:pt x="135" y="409"/>
                  <a:pt x="118" y="438"/>
                  <a:pt x="118" y="438"/>
                </a:cubicBezTo>
                <a:cubicBezTo>
                  <a:pt x="79" y="481"/>
                  <a:pt x="113" y="524"/>
                  <a:pt x="162" y="514"/>
                </a:cubicBezTo>
                <a:cubicBezTo>
                  <a:pt x="259" y="494"/>
                  <a:pt x="309" y="527"/>
                  <a:pt x="286" y="597"/>
                </a:cubicBezTo>
                <a:cubicBezTo>
                  <a:pt x="263" y="666"/>
                  <a:pt x="232" y="709"/>
                  <a:pt x="232" y="709"/>
                </a:cubicBezTo>
                <a:cubicBezTo>
                  <a:pt x="659" y="709"/>
                  <a:pt x="659" y="709"/>
                  <a:pt x="659" y="709"/>
                </a:cubicBezTo>
                <a:cubicBezTo>
                  <a:pt x="568" y="521"/>
                  <a:pt x="568" y="521"/>
                  <a:pt x="568" y="521"/>
                </a:cubicBezTo>
                <a:cubicBezTo>
                  <a:pt x="540" y="458"/>
                  <a:pt x="606" y="330"/>
                  <a:pt x="606" y="330"/>
                </a:cubicBezTo>
                <a:close/>
                <a:moveTo>
                  <a:pt x="334" y="176"/>
                </a:moveTo>
                <a:cubicBezTo>
                  <a:pt x="322" y="168"/>
                  <a:pt x="322" y="168"/>
                  <a:pt x="322" y="168"/>
                </a:cubicBezTo>
                <a:cubicBezTo>
                  <a:pt x="320" y="169"/>
                  <a:pt x="317" y="171"/>
                  <a:pt x="314" y="173"/>
                </a:cubicBezTo>
                <a:cubicBezTo>
                  <a:pt x="316" y="187"/>
                  <a:pt x="316" y="187"/>
                  <a:pt x="316" y="187"/>
                </a:cubicBezTo>
                <a:cubicBezTo>
                  <a:pt x="316" y="187"/>
                  <a:pt x="316" y="188"/>
                  <a:pt x="316" y="188"/>
                </a:cubicBezTo>
                <a:cubicBezTo>
                  <a:pt x="316" y="189"/>
                  <a:pt x="315" y="190"/>
                  <a:pt x="314" y="191"/>
                </a:cubicBezTo>
                <a:cubicBezTo>
                  <a:pt x="313" y="191"/>
                  <a:pt x="311" y="190"/>
                  <a:pt x="311" y="189"/>
                </a:cubicBezTo>
                <a:cubicBezTo>
                  <a:pt x="302" y="177"/>
                  <a:pt x="302" y="177"/>
                  <a:pt x="302" y="177"/>
                </a:cubicBezTo>
                <a:cubicBezTo>
                  <a:pt x="299" y="178"/>
                  <a:pt x="296" y="179"/>
                  <a:pt x="293" y="180"/>
                </a:cubicBezTo>
                <a:cubicBezTo>
                  <a:pt x="290" y="194"/>
                  <a:pt x="290" y="194"/>
                  <a:pt x="290" y="194"/>
                </a:cubicBezTo>
                <a:cubicBezTo>
                  <a:pt x="290" y="194"/>
                  <a:pt x="290" y="194"/>
                  <a:pt x="290" y="194"/>
                </a:cubicBezTo>
                <a:cubicBezTo>
                  <a:pt x="290" y="195"/>
                  <a:pt x="289" y="197"/>
                  <a:pt x="288" y="197"/>
                </a:cubicBezTo>
                <a:cubicBezTo>
                  <a:pt x="288" y="197"/>
                  <a:pt x="288" y="197"/>
                  <a:pt x="288" y="197"/>
                </a:cubicBezTo>
                <a:cubicBezTo>
                  <a:pt x="286" y="197"/>
                  <a:pt x="285" y="196"/>
                  <a:pt x="285" y="194"/>
                </a:cubicBezTo>
                <a:cubicBezTo>
                  <a:pt x="281" y="180"/>
                  <a:pt x="281" y="180"/>
                  <a:pt x="281" y="180"/>
                </a:cubicBezTo>
                <a:cubicBezTo>
                  <a:pt x="277" y="180"/>
                  <a:pt x="274" y="180"/>
                  <a:pt x="270" y="180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64" y="194"/>
                  <a:pt x="262" y="195"/>
                  <a:pt x="261" y="194"/>
                </a:cubicBezTo>
                <a:cubicBezTo>
                  <a:pt x="259" y="194"/>
                  <a:pt x="258" y="193"/>
                  <a:pt x="258" y="192"/>
                </a:cubicBezTo>
                <a:cubicBezTo>
                  <a:pt x="258" y="191"/>
                  <a:pt x="258" y="191"/>
                  <a:pt x="259" y="191"/>
                </a:cubicBezTo>
                <a:cubicBezTo>
                  <a:pt x="259" y="177"/>
                  <a:pt x="259" y="177"/>
                  <a:pt x="259" y="177"/>
                </a:cubicBezTo>
                <a:cubicBezTo>
                  <a:pt x="255" y="176"/>
                  <a:pt x="252" y="174"/>
                  <a:pt x="249" y="173"/>
                </a:cubicBezTo>
                <a:cubicBezTo>
                  <a:pt x="239" y="183"/>
                  <a:pt x="239" y="183"/>
                  <a:pt x="239" y="183"/>
                </a:cubicBezTo>
                <a:cubicBezTo>
                  <a:pt x="238" y="184"/>
                  <a:pt x="237" y="185"/>
                  <a:pt x="235" y="184"/>
                </a:cubicBezTo>
                <a:cubicBezTo>
                  <a:pt x="235" y="183"/>
                  <a:pt x="234" y="182"/>
                  <a:pt x="234" y="181"/>
                </a:cubicBezTo>
                <a:cubicBezTo>
                  <a:pt x="234" y="181"/>
                  <a:pt x="234" y="180"/>
                  <a:pt x="235" y="180"/>
                </a:cubicBezTo>
                <a:cubicBezTo>
                  <a:pt x="239" y="166"/>
                  <a:pt x="239" y="166"/>
                  <a:pt x="239" y="166"/>
                </a:cubicBezTo>
                <a:cubicBezTo>
                  <a:pt x="236" y="164"/>
                  <a:pt x="234" y="162"/>
                  <a:pt x="231" y="160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8" y="167"/>
                  <a:pt x="216" y="167"/>
                  <a:pt x="215" y="166"/>
                </a:cubicBezTo>
                <a:cubicBezTo>
                  <a:pt x="214" y="165"/>
                  <a:pt x="214" y="165"/>
                  <a:pt x="214" y="164"/>
                </a:cubicBezTo>
                <a:cubicBezTo>
                  <a:pt x="214" y="163"/>
                  <a:pt x="214" y="163"/>
                  <a:pt x="215" y="162"/>
                </a:cubicBezTo>
                <a:cubicBezTo>
                  <a:pt x="224" y="151"/>
                  <a:pt x="224" y="151"/>
                  <a:pt x="224" y="151"/>
                </a:cubicBezTo>
                <a:cubicBezTo>
                  <a:pt x="222" y="148"/>
                  <a:pt x="220" y="145"/>
                  <a:pt x="218" y="142"/>
                </a:cubicBezTo>
                <a:cubicBezTo>
                  <a:pt x="204" y="144"/>
                  <a:pt x="204" y="144"/>
                  <a:pt x="204" y="144"/>
                </a:cubicBezTo>
                <a:cubicBezTo>
                  <a:pt x="203" y="145"/>
                  <a:pt x="201" y="144"/>
                  <a:pt x="201" y="143"/>
                </a:cubicBezTo>
                <a:cubicBezTo>
                  <a:pt x="201" y="142"/>
                  <a:pt x="201" y="142"/>
                  <a:pt x="201" y="141"/>
                </a:cubicBezTo>
                <a:cubicBezTo>
                  <a:pt x="201" y="140"/>
                  <a:pt x="201" y="139"/>
                  <a:pt x="202" y="139"/>
                </a:cubicBezTo>
                <a:cubicBezTo>
                  <a:pt x="214" y="131"/>
                  <a:pt x="214" y="131"/>
                  <a:pt x="214" y="131"/>
                </a:cubicBezTo>
                <a:cubicBezTo>
                  <a:pt x="213" y="127"/>
                  <a:pt x="212" y="124"/>
                  <a:pt x="212" y="121"/>
                </a:cubicBezTo>
                <a:cubicBezTo>
                  <a:pt x="198" y="119"/>
                  <a:pt x="198" y="119"/>
                  <a:pt x="198" y="119"/>
                </a:cubicBezTo>
                <a:cubicBezTo>
                  <a:pt x="196" y="119"/>
                  <a:pt x="195" y="118"/>
                  <a:pt x="195" y="116"/>
                </a:cubicBezTo>
                <a:cubicBezTo>
                  <a:pt x="195" y="116"/>
                  <a:pt x="195" y="116"/>
                  <a:pt x="195" y="116"/>
                </a:cubicBezTo>
                <a:cubicBezTo>
                  <a:pt x="195" y="114"/>
                  <a:pt x="196" y="113"/>
                  <a:pt x="197" y="113"/>
                </a:cubicBezTo>
                <a:cubicBezTo>
                  <a:pt x="211" y="109"/>
                  <a:pt x="211" y="109"/>
                  <a:pt x="211" y="109"/>
                </a:cubicBezTo>
                <a:cubicBezTo>
                  <a:pt x="211" y="105"/>
                  <a:pt x="211" y="102"/>
                  <a:pt x="212" y="99"/>
                </a:cubicBezTo>
                <a:cubicBezTo>
                  <a:pt x="199" y="92"/>
                  <a:pt x="199" y="92"/>
                  <a:pt x="199" y="92"/>
                </a:cubicBezTo>
                <a:cubicBezTo>
                  <a:pt x="198" y="92"/>
                  <a:pt x="197" y="91"/>
                  <a:pt x="197" y="89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7" y="87"/>
                  <a:pt x="199" y="86"/>
                  <a:pt x="200" y="87"/>
                </a:cubicBezTo>
                <a:cubicBezTo>
                  <a:pt x="215" y="87"/>
                  <a:pt x="215" y="87"/>
                  <a:pt x="215" y="87"/>
                </a:cubicBezTo>
                <a:cubicBezTo>
                  <a:pt x="216" y="84"/>
                  <a:pt x="217" y="81"/>
                  <a:pt x="218" y="78"/>
                </a:cubicBezTo>
                <a:cubicBezTo>
                  <a:pt x="208" y="68"/>
                  <a:pt x="208" y="68"/>
                  <a:pt x="208" y="68"/>
                </a:cubicBezTo>
                <a:cubicBezTo>
                  <a:pt x="208" y="67"/>
                  <a:pt x="207" y="66"/>
                  <a:pt x="207" y="65"/>
                </a:cubicBezTo>
                <a:cubicBezTo>
                  <a:pt x="207" y="65"/>
                  <a:pt x="207" y="64"/>
                  <a:pt x="207" y="64"/>
                </a:cubicBezTo>
                <a:cubicBezTo>
                  <a:pt x="208" y="62"/>
                  <a:pt x="210" y="62"/>
                  <a:pt x="211" y="63"/>
                </a:cubicBezTo>
                <a:cubicBezTo>
                  <a:pt x="225" y="67"/>
                  <a:pt x="225" y="67"/>
                  <a:pt x="225" y="67"/>
                </a:cubicBezTo>
                <a:cubicBezTo>
                  <a:pt x="227" y="65"/>
                  <a:pt x="229" y="62"/>
                  <a:pt x="232" y="60"/>
                </a:cubicBezTo>
                <a:cubicBezTo>
                  <a:pt x="225" y="47"/>
                  <a:pt x="225" y="47"/>
                  <a:pt x="225" y="47"/>
                </a:cubicBezTo>
                <a:cubicBezTo>
                  <a:pt x="225" y="46"/>
                  <a:pt x="224" y="46"/>
                  <a:pt x="224" y="45"/>
                </a:cubicBezTo>
                <a:cubicBezTo>
                  <a:pt x="224" y="44"/>
                  <a:pt x="225" y="44"/>
                  <a:pt x="225" y="43"/>
                </a:cubicBezTo>
                <a:cubicBezTo>
                  <a:pt x="227" y="42"/>
                  <a:pt x="228" y="42"/>
                  <a:pt x="229" y="43"/>
                </a:cubicBezTo>
                <a:cubicBezTo>
                  <a:pt x="241" y="52"/>
                  <a:pt x="241" y="52"/>
                  <a:pt x="241" y="52"/>
                </a:cubicBezTo>
                <a:cubicBezTo>
                  <a:pt x="243" y="50"/>
                  <a:pt x="246" y="48"/>
                  <a:pt x="249" y="47"/>
                </a:cubicBezTo>
                <a:cubicBezTo>
                  <a:pt x="247" y="33"/>
                  <a:pt x="247" y="33"/>
                  <a:pt x="247" y="33"/>
                </a:cubicBezTo>
                <a:cubicBezTo>
                  <a:pt x="247" y="32"/>
                  <a:pt x="247" y="32"/>
                  <a:pt x="247" y="32"/>
                </a:cubicBezTo>
                <a:cubicBezTo>
                  <a:pt x="247" y="30"/>
                  <a:pt x="248" y="29"/>
                  <a:pt x="249" y="29"/>
                </a:cubicBezTo>
                <a:cubicBezTo>
                  <a:pt x="250" y="28"/>
                  <a:pt x="252" y="29"/>
                  <a:pt x="252" y="31"/>
                </a:cubicBezTo>
                <a:cubicBezTo>
                  <a:pt x="261" y="42"/>
                  <a:pt x="261" y="42"/>
                  <a:pt x="261" y="42"/>
                </a:cubicBezTo>
                <a:cubicBezTo>
                  <a:pt x="264" y="41"/>
                  <a:pt x="267" y="40"/>
                  <a:pt x="270" y="40"/>
                </a:cubicBezTo>
                <a:cubicBezTo>
                  <a:pt x="273" y="26"/>
                  <a:pt x="273" y="26"/>
                  <a:pt x="273" y="26"/>
                </a:cubicBezTo>
                <a:cubicBezTo>
                  <a:pt x="273" y="26"/>
                  <a:pt x="273" y="26"/>
                  <a:pt x="273" y="26"/>
                </a:cubicBezTo>
                <a:cubicBezTo>
                  <a:pt x="273" y="24"/>
                  <a:pt x="274" y="23"/>
                  <a:pt x="275" y="23"/>
                </a:cubicBezTo>
                <a:cubicBezTo>
                  <a:pt x="277" y="23"/>
                  <a:pt x="278" y="24"/>
                  <a:pt x="278" y="25"/>
                </a:cubicBezTo>
                <a:cubicBezTo>
                  <a:pt x="282" y="39"/>
                  <a:pt x="282" y="39"/>
                  <a:pt x="282" y="39"/>
                </a:cubicBezTo>
                <a:cubicBezTo>
                  <a:pt x="286" y="39"/>
                  <a:pt x="289" y="39"/>
                  <a:pt x="293" y="40"/>
                </a:cubicBezTo>
                <a:cubicBezTo>
                  <a:pt x="299" y="27"/>
                  <a:pt x="299" y="27"/>
                  <a:pt x="299" y="27"/>
                </a:cubicBezTo>
                <a:cubicBezTo>
                  <a:pt x="299" y="26"/>
                  <a:pt x="301" y="25"/>
                  <a:pt x="302" y="25"/>
                </a:cubicBezTo>
                <a:cubicBezTo>
                  <a:pt x="304" y="25"/>
                  <a:pt x="305" y="27"/>
                  <a:pt x="305" y="28"/>
                </a:cubicBezTo>
                <a:cubicBezTo>
                  <a:pt x="305" y="28"/>
                  <a:pt x="305" y="28"/>
                  <a:pt x="304" y="29"/>
                </a:cubicBezTo>
                <a:cubicBezTo>
                  <a:pt x="304" y="43"/>
                  <a:pt x="304" y="43"/>
                  <a:pt x="304" y="43"/>
                </a:cubicBezTo>
                <a:cubicBezTo>
                  <a:pt x="308" y="44"/>
                  <a:pt x="311" y="45"/>
                  <a:pt x="314" y="47"/>
                </a:cubicBezTo>
                <a:cubicBezTo>
                  <a:pt x="324" y="37"/>
                  <a:pt x="324" y="37"/>
                  <a:pt x="324" y="37"/>
                </a:cubicBezTo>
                <a:cubicBezTo>
                  <a:pt x="325" y="35"/>
                  <a:pt x="326" y="35"/>
                  <a:pt x="328" y="36"/>
                </a:cubicBezTo>
                <a:cubicBezTo>
                  <a:pt x="328" y="36"/>
                  <a:pt x="329" y="37"/>
                  <a:pt x="329" y="38"/>
                </a:cubicBezTo>
                <a:cubicBezTo>
                  <a:pt x="329" y="39"/>
                  <a:pt x="329" y="39"/>
                  <a:pt x="328" y="40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7" y="55"/>
                  <a:pt x="329" y="57"/>
                  <a:pt x="332" y="60"/>
                </a:cubicBezTo>
                <a:cubicBezTo>
                  <a:pt x="344" y="53"/>
                  <a:pt x="344" y="53"/>
                  <a:pt x="344" y="53"/>
                </a:cubicBezTo>
                <a:cubicBezTo>
                  <a:pt x="345" y="52"/>
                  <a:pt x="347" y="52"/>
                  <a:pt x="348" y="54"/>
                </a:cubicBezTo>
                <a:cubicBezTo>
                  <a:pt x="349" y="54"/>
                  <a:pt x="349" y="55"/>
                  <a:pt x="349" y="55"/>
                </a:cubicBezTo>
                <a:cubicBezTo>
                  <a:pt x="349" y="56"/>
                  <a:pt x="349" y="57"/>
                  <a:pt x="348" y="58"/>
                </a:cubicBezTo>
                <a:cubicBezTo>
                  <a:pt x="339" y="69"/>
                  <a:pt x="339" y="69"/>
                  <a:pt x="339" y="69"/>
                </a:cubicBezTo>
                <a:cubicBezTo>
                  <a:pt x="341" y="72"/>
                  <a:pt x="343" y="75"/>
                  <a:pt x="345" y="78"/>
                </a:cubicBezTo>
                <a:cubicBezTo>
                  <a:pt x="359" y="75"/>
                  <a:pt x="359" y="75"/>
                  <a:pt x="359" y="75"/>
                </a:cubicBezTo>
                <a:cubicBezTo>
                  <a:pt x="360" y="75"/>
                  <a:pt x="362" y="76"/>
                  <a:pt x="362" y="77"/>
                </a:cubicBezTo>
                <a:cubicBezTo>
                  <a:pt x="362" y="77"/>
                  <a:pt x="362" y="78"/>
                  <a:pt x="362" y="78"/>
                </a:cubicBezTo>
                <a:cubicBezTo>
                  <a:pt x="362" y="79"/>
                  <a:pt x="362" y="80"/>
                  <a:pt x="361" y="81"/>
                </a:cubicBezTo>
                <a:cubicBezTo>
                  <a:pt x="349" y="89"/>
                  <a:pt x="349" y="89"/>
                  <a:pt x="349" y="89"/>
                </a:cubicBezTo>
                <a:cubicBezTo>
                  <a:pt x="350" y="92"/>
                  <a:pt x="351" y="95"/>
                  <a:pt x="351" y="99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7" y="101"/>
                  <a:pt x="368" y="102"/>
                  <a:pt x="368" y="104"/>
                </a:cubicBezTo>
                <a:cubicBezTo>
                  <a:pt x="368" y="104"/>
                  <a:pt x="368" y="104"/>
                  <a:pt x="368" y="104"/>
                </a:cubicBezTo>
                <a:cubicBezTo>
                  <a:pt x="368" y="105"/>
                  <a:pt x="367" y="106"/>
                  <a:pt x="366" y="107"/>
                </a:cubicBezTo>
                <a:cubicBezTo>
                  <a:pt x="352" y="111"/>
                  <a:pt x="352" y="111"/>
                  <a:pt x="352" y="111"/>
                </a:cubicBezTo>
                <a:cubicBezTo>
                  <a:pt x="352" y="114"/>
                  <a:pt x="352" y="118"/>
                  <a:pt x="351" y="121"/>
                </a:cubicBezTo>
                <a:cubicBezTo>
                  <a:pt x="364" y="127"/>
                  <a:pt x="364" y="127"/>
                  <a:pt x="364" y="127"/>
                </a:cubicBezTo>
                <a:cubicBezTo>
                  <a:pt x="365" y="128"/>
                  <a:pt x="366" y="129"/>
                  <a:pt x="366" y="130"/>
                </a:cubicBezTo>
                <a:cubicBezTo>
                  <a:pt x="366" y="130"/>
                  <a:pt x="366" y="130"/>
                  <a:pt x="366" y="131"/>
                </a:cubicBezTo>
                <a:cubicBezTo>
                  <a:pt x="366" y="132"/>
                  <a:pt x="364" y="133"/>
                  <a:pt x="363" y="133"/>
                </a:cubicBezTo>
                <a:cubicBezTo>
                  <a:pt x="348" y="133"/>
                  <a:pt x="348" y="133"/>
                  <a:pt x="348" y="133"/>
                </a:cubicBezTo>
                <a:cubicBezTo>
                  <a:pt x="347" y="136"/>
                  <a:pt x="346" y="139"/>
                  <a:pt x="345" y="142"/>
                </a:cubicBezTo>
                <a:cubicBezTo>
                  <a:pt x="355" y="152"/>
                  <a:pt x="355" y="152"/>
                  <a:pt x="355" y="152"/>
                </a:cubicBezTo>
                <a:cubicBezTo>
                  <a:pt x="355" y="153"/>
                  <a:pt x="356" y="153"/>
                  <a:pt x="356" y="154"/>
                </a:cubicBezTo>
                <a:cubicBezTo>
                  <a:pt x="356" y="155"/>
                  <a:pt x="356" y="155"/>
                  <a:pt x="356" y="156"/>
                </a:cubicBezTo>
                <a:cubicBezTo>
                  <a:pt x="355" y="157"/>
                  <a:pt x="353" y="158"/>
                  <a:pt x="352" y="157"/>
                </a:cubicBezTo>
                <a:cubicBezTo>
                  <a:pt x="338" y="152"/>
                  <a:pt x="338" y="152"/>
                  <a:pt x="338" y="152"/>
                </a:cubicBezTo>
                <a:cubicBezTo>
                  <a:pt x="336" y="155"/>
                  <a:pt x="334" y="157"/>
                  <a:pt x="331" y="160"/>
                </a:cubicBezTo>
                <a:cubicBezTo>
                  <a:pt x="338" y="173"/>
                  <a:pt x="338" y="173"/>
                  <a:pt x="338" y="173"/>
                </a:cubicBezTo>
                <a:cubicBezTo>
                  <a:pt x="338" y="173"/>
                  <a:pt x="339" y="174"/>
                  <a:pt x="339" y="174"/>
                </a:cubicBezTo>
                <a:cubicBezTo>
                  <a:pt x="339" y="175"/>
                  <a:pt x="338" y="176"/>
                  <a:pt x="338" y="176"/>
                </a:cubicBezTo>
                <a:cubicBezTo>
                  <a:pt x="336" y="177"/>
                  <a:pt x="335" y="177"/>
                  <a:pt x="334" y="176"/>
                </a:cubicBezTo>
                <a:close/>
                <a:moveTo>
                  <a:pt x="451" y="192"/>
                </a:moveTo>
                <a:cubicBezTo>
                  <a:pt x="442" y="195"/>
                  <a:pt x="442" y="195"/>
                  <a:pt x="442" y="195"/>
                </a:cubicBezTo>
                <a:cubicBezTo>
                  <a:pt x="442" y="197"/>
                  <a:pt x="442" y="200"/>
                  <a:pt x="441" y="202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51" y="206"/>
                  <a:pt x="451" y="207"/>
                  <a:pt x="451" y="208"/>
                </a:cubicBezTo>
                <a:cubicBezTo>
                  <a:pt x="451" y="208"/>
                  <a:pt x="451" y="208"/>
                  <a:pt x="451" y="208"/>
                </a:cubicBezTo>
                <a:cubicBezTo>
                  <a:pt x="451" y="209"/>
                  <a:pt x="450" y="210"/>
                  <a:pt x="449" y="210"/>
                </a:cubicBezTo>
                <a:cubicBezTo>
                  <a:pt x="439" y="210"/>
                  <a:pt x="439" y="210"/>
                  <a:pt x="439" y="210"/>
                </a:cubicBezTo>
                <a:cubicBezTo>
                  <a:pt x="439" y="212"/>
                  <a:pt x="438" y="214"/>
                  <a:pt x="437" y="216"/>
                </a:cubicBezTo>
                <a:cubicBezTo>
                  <a:pt x="444" y="223"/>
                  <a:pt x="444" y="223"/>
                  <a:pt x="444" y="223"/>
                </a:cubicBezTo>
                <a:cubicBezTo>
                  <a:pt x="444" y="223"/>
                  <a:pt x="444" y="224"/>
                  <a:pt x="444" y="224"/>
                </a:cubicBezTo>
                <a:cubicBezTo>
                  <a:pt x="444" y="225"/>
                  <a:pt x="444" y="225"/>
                  <a:pt x="444" y="225"/>
                </a:cubicBezTo>
                <a:cubicBezTo>
                  <a:pt x="444" y="226"/>
                  <a:pt x="443" y="226"/>
                  <a:pt x="442" y="226"/>
                </a:cubicBezTo>
                <a:cubicBezTo>
                  <a:pt x="433" y="223"/>
                  <a:pt x="433" y="223"/>
                  <a:pt x="433" y="223"/>
                </a:cubicBezTo>
                <a:cubicBezTo>
                  <a:pt x="431" y="224"/>
                  <a:pt x="430" y="226"/>
                  <a:pt x="428" y="228"/>
                </a:cubicBezTo>
                <a:cubicBezTo>
                  <a:pt x="433" y="236"/>
                  <a:pt x="433" y="236"/>
                  <a:pt x="433" y="236"/>
                </a:cubicBezTo>
                <a:cubicBezTo>
                  <a:pt x="433" y="237"/>
                  <a:pt x="433" y="237"/>
                  <a:pt x="433" y="237"/>
                </a:cubicBezTo>
                <a:cubicBezTo>
                  <a:pt x="433" y="238"/>
                  <a:pt x="433" y="239"/>
                  <a:pt x="432" y="239"/>
                </a:cubicBezTo>
                <a:cubicBezTo>
                  <a:pt x="431" y="240"/>
                  <a:pt x="430" y="239"/>
                  <a:pt x="430" y="239"/>
                </a:cubicBezTo>
                <a:cubicBezTo>
                  <a:pt x="422" y="233"/>
                  <a:pt x="422" y="233"/>
                  <a:pt x="422" y="233"/>
                </a:cubicBezTo>
                <a:cubicBezTo>
                  <a:pt x="420" y="234"/>
                  <a:pt x="418" y="235"/>
                  <a:pt x="416" y="236"/>
                </a:cubicBezTo>
                <a:cubicBezTo>
                  <a:pt x="418" y="246"/>
                  <a:pt x="418" y="246"/>
                  <a:pt x="418" y="246"/>
                </a:cubicBezTo>
                <a:cubicBezTo>
                  <a:pt x="418" y="246"/>
                  <a:pt x="418" y="246"/>
                  <a:pt x="418" y="247"/>
                </a:cubicBezTo>
                <a:cubicBezTo>
                  <a:pt x="418" y="247"/>
                  <a:pt x="417" y="248"/>
                  <a:pt x="417" y="248"/>
                </a:cubicBezTo>
                <a:cubicBezTo>
                  <a:pt x="416" y="249"/>
                  <a:pt x="415" y="248"/>
                  <a:pt x="414" y="247"/>
                </a:cubicBezTo>
                <a:cubicBezTo>
                  <a:pt x="409" y="239"/>
                  <a:pt x="409" y="239"/>
                  <a:pt x="409" y="239"/>
                </a:cubicBezTo>
                <a:cubicBezTo>
                  <a:pt x="407" y="240"/>
                  <a:pt x="404" y="241"/>
                  <a:pt x="402" y="241"/>
                </a:cubicBezTo>
                <a:cubicBezTo>
                  <a:pt x="401" y="250"/>
                  <a:pt x="401" y="250"/>
                  <a:pt x="401" y="250"/>
                </a:cubicBezTo>
                <a:cubicBezTo>
                  <a:pt x="401" y="250"/>
                  <a:pt x="401" y="251"/>
                  <a:pt x="401" y="251"/>
                </a:cubicBezTo>
                <a:cubicBezTo>
                  <a:pt x="401" y="252"/>
                  <a:pt x="400" y="252"/>
                  <a:pt x="399" y="252"/>
                </a:cubicBezTo>
                <a:cubicBezTo>
                  <a:pt x="399" y="252"/>
                  <a:pt x="399" y="252"/>
                  <a:pt x="399" y="252"/>
                </a:cubicBezTo>
                <a:cubicBezTo>
                  <a:pt x="398" y="252"/>
                  <a:pt x="397" y="252"/>
                  <a:pt x="397" y="251"/>
                </a:cubicBezTo>
                <a:cubicBezTo>
                  <a:pt x="394" y="242"/>
                  <a:pt x="394" y="242"/>
                  <a:pt x="394" y="242"/>
                </a:cubicBezTo>
                <a:cubicBezTo>
                  <a:pt x="392" y="242"/>
                  <a:pt x="390" y="241"/>
                  <a:pt x="387" y="241"/>
                </a:cubicBezTo>
                <a:cubicBezTo>
                  <a:pt x="383" y="250"/>
                  <a:pt x="383" y="250"/>
                  <a:pt x="383" y="250"/>
                </a:cubicBezTo>
                <a:cubicBezTo>
                  <a:pt x="383" y="251"/>
                  <a:pt x="382" y="251"/>
                  <a:pt x="381" y="251"/>
                </a:cubicBezTo>
                <a:cubicBezTo>
                  <a:pt x="380" y="251"/>
                  <a:pt x="379" y="250"/>
                  <a:pt x="379" y="249"/>
                </a:cubicBezTo>
                <a:cubicBezTo>
                  <a:pt x="379" y="249"/>
                  <a:pt x="379" y="249"/>
                  <a:pt x="379" y="249"/>
                </a:cubicBezTo>
                <a:cubicBezTo>
                  <a:pt x="380" y="239"/>
                  <a:pt x="380" y="239"/>
                  <a:pt x="380" y="239"/>
                </a:cubicBezTo>
                <a:cubicBezTo>
                  <a:pt x="377" y="238"/>
                  <a:pt x="375" y="237"/>
                  <a:pt x="373" y="236"/>
                </a:cubicBezTo>
                <a:cubicBezTo>
                  <a:pt x="367" y="243"/>
                  <a:pt x="367" y="243"/>
                  <a:pt x="367" y="243"/>
                </a:cubicBezTo>
                <a:cubicBezTo>
                  <a:pt x="366" y="244"/>
                  <a:pt x="365" y="244"/>
                  <a:pt x="364" y="244"/>
                </a:cubicBezTo>
                <a:cubicBezTo>
                  <a:pt x="364" y="243"/>
                  <a:pt x="363" y="243"/>
                  <a:pt x="363" y="242"/>
                </a:cubicBezTo>
                <a:cubicBezTo>
                  <a:pt x="363" y="242"/>
                  <a:pt x="363" y="242"/>
                  <a:pt x="364" y="241"/>
                </a:cubicBezTo>
                <a:cubicBezTo>
                  <a:pt x="367" y="232"/>
                  <a:pt x="367" y="232"/>
                  <a:pt x="367" y="232"/>
                </a:cubicBezTo>
                <a:cubicBezTo>
                  <a:pt x="365" y="231"/>
                  <a:pt x="363" y="229"/>
                  <a:pt x="361" y="228"/>
                </a:cubicBezTo>
                <a:cubicBezTo>
                  <a:pt x="353" y="232"/>
                  <a:pt x="353" y="232"/>
                  <a:pt x="353" y="232"/>
                </a:cubicBezTo>
                <a:cubicBezTo>
                  <a:pt x="352" y="233"/>
                  <a:pt x="351" y="233"/>
                  <a:pt x="350" y="232"/>
                </a:cubicBezTo>
                <a:cubicBezTo>
                  <a:pt x="350" y="232"/>
                  <a:pt x="350" y="231"/>
                  <a:pt x="350" y="231"/>
                </a:cubicBezTo>
                <a:cubicBezTo>
                  <a:pt x="350" y="230"/>
                  <a:pt x="350" y="230"/>
                  <a:pt x="351" y="229"/>
                </a:cubicBezTo>
                <a:cubicBezTo>
                  <a:pt x="356" y="222"/>
                  <a:pt x="356" y="222"/>
                  <a:pt x="356" y="222"/>
                </a:cubicBezTo>
                <a:cubicBezTo>
                  <a:pt x="355" y="220"/>
                  <a:pt x="354" y="218"/>
                  <a:pt x="353" y="216"/>
                </a:cubicBezTo>
                <a:cubicBezTo>
                  <a:pt x="343" y="217"/>
                  <a:pt x="343" y="217"/>
                  <a:pt x="343" y="217"/>
                </a:cubicBezTo>
                <a:cubicBezTo>
                  <a:pt x="342" y="218"/>
                  <a:pt x="341" y="217"/>
                  <a:pt x="341" y="216"/>
                </a:cubicBezTo>
                <a:cubicBezTo>
                  <a:pt x="341" y="216"/>
                  <a:pt x="341" y="216"/>
                  <a:pt x="341" y="216"/>
                </a:cubicBezTo>
                <a:cubicBezTo>
                  <a:pt x="341" y="215"/>
                  <a:pt x="341" y="214"/>
                  <a:pt x="342" y="214"/>
                </a:cubicBezTo>
                <a:cubicBezTo>
                  <a:pt x="350" y="208"/>
                  <a:pt x="350" y="208"/>
                  <a:pt x="350" y="208"/>
                </a:cubicBezTo>
                <a:cubicBezTo>
                  <a:pt x="349" y="206"/>
                  <a:pt x="349" y="204"/>
                  <a:pt x="348" y="202"/>
                </a:cubicBezTo>
                <a:cubicBezTo>
                  <a:pt x="339" y="200"/>
                  <a:pt x="339" y="200"/>
                  <a:pt x="339" y="200"/>
                </a:cubicBezTo>
                <a:cubicBezTo>
                  <a:pt x="338" y="200"/>
                  <a:pt x="337" y="200"/>
                  <a:pt x="337" y="199"/>
                </a:cubicBezTo>
                <a:cubicBezTo>
                  <a:pt x="337" y="199"/>
                  <a:pt x="337" y="198"/>
                  <a:pt x="337" y="198"/>
                </a:cubicBezTo>
                <a:cubicBezTo>
                  <a:pt x="337" y="197"/>
                  <a:pt x="338" y="197"/>
                  <a:pt x="339" y="197"/>
                </a:cubicBezTo>
                <a:cubicBezTo>
                  <a:pt x="348" y="194"/>
                  <a:pt x="348" y="194"/>
                  <a:pt x="348" y="194"/>
                </a:cubicBezTo>
                <a:cubicBezTo>
                  <a:pt x="348" y="191"/>
                  <a:pt x="348" y="189"/>
                  <a:pt x="348" y="187"/>
                </a:cubicBezTo>
                <a:cubicBezTo>
                  <a:pt x="340" y="183"/>
                  <a:pt x="340" y="183"/>
                  <a:pt x="340" y="183"/>
                </a:cubicBezTo>
                <a:cubicBezTo>
                  <a:pt x="339" y="182"/>
                  <a:pt x="338" y="182"/>
                  <a:pt x="338" y="181"/>
                </a:cubicBezTo>
                <a:cubicBezTo>
                  <a:pt x="338" y="181"/>
                  <a:pt x="338" y="181"/>
                  <a:pt x="338" y="180"/>
                </a:cubicBezTo>
                <a:cubicBezTo>
                  <a:pt x="339" y="179"/>
                  <a:pt x="340" y="179"/>
                  <a:pt x="341" y="179"/>
                </a:cubicBezTo>
                <a:cubicBezTo>
                  <a:pt x="350" y="179"/>
                  <a:pt x="350" y="179"/>
                  <a:pt x="350" y="179"/>
                </a:cubicBezTo>
                <a:cubicBezTo>
                  <a:pt x="351" y="177"/>
                  <a:pt x="352" y="175"/>
                  <a:pt x="353" y="173"/>
                </a:cubicBezTo>
                <a:cubicBezTo>
                  <a:pt x="346" y="166"/>
                  <a:pt x="346" y="166"/>
                  <a:pt x="346" y="166"/>
                </a:cubicBezTo>
                <a:cubicBezTo>
                  <a:pt x="346" y="166"/>
                  <a:pt x="345" y="165"/>
                  <a:pt x="345" y="165"/>
                </a:cubicBezTo>
                <a:cubicBezTo>
                  <a:pt x="345" y="164"/>
                  <a:pt x="345" y="164"/>
                  <a:pt x="345" y="164"/>
                </a:cubicBezTo>
                <a:cubicBezTo>
                  <a:pt x="346" y="163"/>
                  <a:pt x="347" y="163"/>
                  <a:pt x="348" y="163"/>
                </a:cubicBezTo>
                <a:cubicBezTo>
                  <a:pt x="357" y="166"/>
                  <a:pt x="357" y="166"/>
                  <a:pt x="357" y="166"/>
                </a:cubicBezTo>
                <a:cubicBezTo>
                  <a:pt x="358" y="164"/>
                  <a:pt x="360" y="163"/>
                  <a:pt x="361" y="161"/>
                </a:cubicBezTo>
                <a:cubicBezTo>
                  <a:pt x="357" y="153"/>
                  <a:pt x="357" y="153"/>
                  <a:pt x="357" y="153"/>
                </a:cubicBezTo>
                <a:cubicBezTo>
                  <a:pt x="357" y="152"/>
                  <a:pt x="357" y="152"/>
                  <a:pt x="357" y="151"/>
                </a:cubicBezTo>
                <a:cubicBezTo>
                  <a:pt x="357" y="151"/>
                  <a:pt x="357" y="150"/>
                  <a:pt x="357" y="150"/>
                </a:cubicBezTo>
                <a:cubicBezTo>
                  <a:pt x="358" y="149"/>
                  <a:pt x="359" y="149"/>
                  <a:pt x="360" y="150"/>
                </a:cubicBezTo>
                <a:cubicBezTo>
                  <a:pt x="368" y="156"/>
                  <a:pt x="368" y="156"/>
                  <a:pt x="368" y="156"/>
                </a:cubicBezTo>
                <a:cubicBezTo>
                  <a:pt x="369" y="155"/>
                  <a:pt x="371" y="153"/>
                  <a:pt x="373" y="152"/>
                </a:cubicBezTo>
                <a:cubicBezTo>
                  <a:pt x="372" y="143"/>
                  <a:pt x="372" y="143"/>
                  <a:pt x="372" y="143"/>
                </a:cubicBezTo>
                <a:cubicBezTo>
                  <a:pt x="372" y="143"/>
                  <a:pt x="372" y="143"/>
                  <a:pt x="372" y="142"/>
                </a:cubicBezTo>
                <a:cubicBezTo>
                  <a:pt x="372" y="142"/>
                  <a:pt x="372" y="141"/>
                  <a:pt x="373" y="141"/>
                </a:cubicBezTo>
                <a:cubicBezTo>
                  <a:pt x="374" y="140"/>
                  <a:pt x="375" y="141"/>
                  <a:pt x="375" y="142"/>
                </a:cubicBezTo>
                <a:cubicBezTo>
                  <a:pt x="381" y="149"/>
                  <a:pt x="381" y="149"/>
                  <a:pt x="381" y="149"/>
                </a:cubicBezTo>
                <a:cubicBezTo>
                  <a:pt x="383" y="149"/>
                  <a:pt x="385" y="148"/>
                  <a:pt x="387" y="148"/>
                </a:cubicBezTo>
                <a:cubicBezTo>
                  <a:pt x="389" y="138"/>
                  <a:pt x="389" y="138"/>
                  <a:pt x="389" y="138"/>
                </a:cubicBezTo>
                <a:cubicBezTo>
                  <a:pt x="389" y="138"/>
                  <a:pt x="389" y="138"/>
                  <a:pt x="389" y="138"/>
                </a:cubicBezTo>
                <a:cubicBezTo>
                  <a:pt x="389" y="137"/>
                  <a:pt x="390" y="136"/>
                  <a:pt x="391" y="136"/>
                </a:cubicBezTo>
                <a:cubicBezTo>
                  <a:pt x="392" y="136"/>
                  <a:pt x="393" y="137"/>
                  <a:pt x="393" y="138"/>
                </a:cubicBezTo>
                <a:cubicBezTo>
                  <a:pt x="395" y="147"/>
                  <a:pt x="395" y="147"/>
                  <a:pt x="395" y="147"/>
                </a:cubicBezTo>
                <a:cubicBezTo>
                  <a:pt x="398" y="147"/>
                  <a:pt x="400" y="147"/>
                  <a:pt x="402" y="148"/>
                </a:cubicBezTo>
                <a:cubicBezTo>
                  <a:pt x="407" y="139"/>
                  <a:pt x="407" y="139"/>
                  <a:pt x="407" y="139"/>
                </a:cubicBezTo>
                <a:cubicBezTo>
                  <a:pt x="407" y="138"/>
                  <a:pt x="408" y="138"/>
                  <a:pt x="409" y="138"/>
                </a:cubicBezTo>
                <a:cubicBezTo>
                  <a:pt x="410" y="138"/>
                  <a:pt x="410" y="139"/>
                  <a:pt x="410" y="140"/>
                </a:cubicBezTo>
                <a:cubicBezTo>
                  <a:pt x="410" y="140"/>
                  <a:pt x="410" y="140"/>
                  <a:pt x="410" y="140"/>
                </a:cubicBezTo>
                <a:cubicBezTo>
                  <a:pt x="410" y="150"/>
                  <a:pt x="410" y="150"/>
                  <a:pt x="410" y="150"/>
                </a:cubicBezTo>
                <a:cubicBezTo>
                  <a:pt x="412" y="150"/>
                  <a:pt x="414" y="151"/>
                  <a:pt x="416" y="152"/>
                </a:cubicBezTo>
                <a:cubicBezTo>
                  <a:pt x="423" y="146"/>
                  <a:pt x="423" y="146"/>
                  <a:pt x="423" y="146"/>
                </a:cubicBezTo>
                <a:cubicBezTo>
                  <a:pt x="424" y="145"/>
                  <a:pt x="425" y="145"/>
                  <a:pt x="426" y="145"/>
                </a:cubicBezTo>
                <a:cubicBezTo>
                  <a:pt x="426" y="145"/>
                  <a:pt x="426" y="146"/>
                  <a:pt x="426" y="147"/>
                </a:cubicBezTo>
                <a:cubicBezTo>
                  <a:pt x="426" y="147"/>
                  <a:pt x="426" y="147"/>
                  <a:pt x="426" y="148"/>
                </a:cubicBezTo>
                <a:cubicBezTo>
                  <a:pt x="423" y="157"/>
                  <a:pt x="423" y="157"/>
                  <a:pt x="423" y="157"/>
                </a:cubicBezTo>
                <a:cubicBezTo>
                  <a:pt x="425" y="158"/>
                  <a:pt x="427" y="159"/>
                  <a:pt x="428" y="161"/>
                </a:cubicBezTo>
                <a:cubicBezTo>
                  <a:pt x="437" y="157"/>
                  <a:pt x="437" y="157"/>
                  <a:pt x="437" y="157"/>
                </a:cubicBezTo>
                <a:cubicBezTo>
                  <a:pt x="437" y="156"/>
                  <a:pt x="439" y="156"/>
                  <a:pt x="439" y="157"/>
                </a:cubicBezTo>
                <a:cubicBezTo>
                  <a:pt x="440" y="157"/>
                  <a:pt x="440" y="158"/>
                  <a:pt x="440" y="158"/>
                </a:cubicBezTo>
                <a:cubicBezTo>
                  <a:pt x="440" y="159"/>
                  <a:pt x="440" y="159"/>
                  <a:pt x="439" y="160"/>
                </a:cubicBezTo>
                <a:cubicBezTo>
                  <a:pt x="433" y="167"/>
                  <a:pt x="433" y="167"/>
                  <a:pt x="433" y="167"/>
                </a:cubicBezTo>
                <a:cubicBezTo>
                  <a:pt x="435" y="169"/>
                  <a:pt x="436" y="171"/>
                  <a:pt x="437" y="173"/>
                </a:cubicBezTo>
                <a:cubicBezTo>
                  <a:pt x="446" y="172"/>
                  <a:pt x="446" y="172"/>
                  <a:pt x="446" y="172"/>
                </a:cubicBezTo>
                <a:cubicBezTo>
                  <a:pt x="447" y="171"/>
                  <a:pt x="448" y="172"/>
                  <a:pt x="449" y="173"/>
                </a:cubicBezTo>
                <a:cubicBezTo>
                  <a:pt x="449" y="173"/>
                  <a:pt x="449" y="173"/>
                  <a:pt x="449" y="173"/>
                </a:cubicBezTo>
                <a:cubicBezTo>
                  <a:pt x="449" y="174"/>
                  <a:pt x="448" y="175"/>
                  <a:pt x="448" y="175"/>
                </a:cubicBezTo>
                <a:cubicBezTo>
                  <a:pt x="440" y="180"/>
                  <a:pt x="440" y="180"/>
                  <a:pt x="440" y="180"/>
                </a:cubicBezTo>
                <a:cubicBezTo>
                  <a:pt x="441" y="183"/>
                  <a:pt x="441" y="185"/>
                  <a:pt x="441" y="187"/>
                </a:cubicBezTo>
                <a:cubicBezTo>
                  <a:pt x="451" y="189"/>
                  <a:pt x="451" y="189"/>
                  <a:pt x="451" y="189"/>
                </a:cubicBezTo>
                <a:cubicBezTo>
                  <a:pt x="452" y="188"/>
                  <a:pt x="453" y="189"/>
                  <a:pt x="453" y="190"/>
                </a:cubicBezTo>
                <a:cubicBezTo>
                  <a:pt x="453" y="190"/>
                  <a:pt x="453" y="190"/>
                  <a:pt x="453" y="190"/>
                </a:cubicBezTo>
                <a:cubicBezTo>
                  <a:pt x="453" y="191"/>
                  <a:pt x="452" y="192"/>
                  <a:pt x="451" y="192"/>
                </a:cubicBez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42DE1A-A650-440D-88DD-DB862A1E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34" y="3580092"/>
            <a:ext cx="682468" cy="639813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928AEEEE-2B6A-4747-BF85-73D2807C7DEB}"/>
              </a:ext>
            </a:extLst>
          </p:cNvPr>
          <p:cNvSpPr txBox="1"/>
          <p:nvPr/>
        </p:nvSpPr>
        <p:spPr>
          <a:xfrm>
            <a:off x="931551" y="3439466"/>
            <a:ext cx="1821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Comic Sans MS" panose="030F0702030302020204" pitchFamily="66" charset="0"/>
              </a:rPr>
              <a:t>miniPy</a:t>
            </a:r>
            <a:endParaRPr lang="en-US" altLang="zh-CN" sz="4000" dirty="0">
              <a:latin typeface="Comic Sans MS" panose="030F0702030302020204" pitchFamily="66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CDECF2-D3FD-43A0-8134-D5700DDAC139}"/>
              </a:ext>
            </a:extLst>
          </p:cNvPr>
          <p:cNvSpPr/>
          <p:nvPr/>
        </p:nvSpPr>
        <p:spPr>
          <a:xfrm>
            <a:off x="3210158" y="3490864"/>
            <a:ext cx="392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https://github.com/li1117heex/miniPy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1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54" y="423819"/>
            <a:ext cx="5726970" cy="5886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0" name="八边形 689"/>
          <p:cNvSpPr/>
          <p:nvPr/>
        </p:nvSpPr>
        <p:spPr>
          <a:xfrm>
            <a:off x="3886200" y="1524000"/>
            <a:ext cx="4419600" cy="3518986"/>
          </a:xfrm>
          <a:prstGeom prst="octagon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Arial" panose="020B0604020202020204" pitchFamily="34" charset="0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61195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352561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</a:p>
        </p:txBody>
      </p:sp>
      <p:sp>
        <p:nvSpPr>
          <p:cNvPr id="1381" name="文本框 1380"/>
          <p:cNvSpPr txBox="1"/>
          <p:nvPr/>
        </p:nvSpPr>
        <p:spPr>
          <a:xfrm>
            <a:off x="5044860" y="4233497"/>
            <a:ext cx="2037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</a:p>
        </p:txBody>
      </p:sp>
      <p:sp>
        <p:nvSpPr>
          <p:cNvPr id="2069" name="八边形 2068"/>
          <p:cNvSpPr/>
          <p:nvPr/>
        </p:nvSpPr>
        <p:spPr>
          <a:xfrm>
            <a:off x="5231420" y="1565333"/>
            <a:ext cx="1663976" cy="1663976"/>
          </a:xfrm>
          <a:prstGeom prst="octagon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384536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3E9B3F58-5D35-423A-AE81-338DB6A3F7B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9" name="MH_Entry_1">
              <a:extLst>
                <a:ext uri="{FF2B5EF4-FFF2-40B4-BE49-F238E27FC236}">
                  <a16:creationId xmlns:a16="http://schemas.microsoft.com/office/drawing/2014/main" id="{0DD9D032-160B-42DF-9F3D-1A5D9FCC264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 cmpd="sng" algn="ctr">
              <a:noFill/>
              <a:prstDash val="solid"/>
              <a:beve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marL="0" marR="0" lvl="0" indent="0" algn="dist" defTabSz="114635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 dirty="0">
                  <a:solidFill>
                    <a:srgbClr val="E7E6E6">
                      <a:lumMod val="10000"/>
                    </a:srgbClr>
                  </a:solidFill>
                  <a:ea typeface="等线"/>
                  <a:sym typeface="Arial" panose="020B0604020202020204" pitchFamily="34" charset="0"/>
                </a:rPr>
                <a:t>整体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ea typeface="等线"/>
                  <a:cs typeface="+mn-cs"/>
                  <a:sym typeface="Arial" panose="020B0604020202020204" pitchFamily="34" charset="0"/>
                </a:rPr>
                <a:t>架构</a:t>
              </a:r>
            </a:p>
          </p:txBody>
        </p:sp>
        <p:cxnSp>
          <p:nvCxnSpPr>
            <p:cNvPr id="40" name="直接连接符 3">
              <a:extLst>
                <a:ext uri="{FF2B5EF4-FFF2-40B4-BE49-F238E27FC236}">
                  <a16:creationId xmlns:a16="http://schemas.microsoft.com/office/drawing/2014/main" id="{8F04B22D-D315-477D-8C35-C835A287BAD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  <p:cxnSp>
          <p:nvCxnSpPr>
            <p:cNvPr id="41" name="直接连接符 4">
              <a:extLst>
                <a:ext uri="{FF2B5EF4-FFF2-40B4-BE49-F238E27FC236}">
                  <a16:creationId xmlns:a16="http://schemas.microsoft.com/office/drawing/2014/main" id="{2AF0B83B-B946-41C7-9A2C-8C12099FA3F5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1A3AF5AB-0CA8-46AC-936A-B8E4A79F6FAE}"/>
              </a:ext>
            </a:extLst>
          </p:cNvPr>
          <p:cNvSpPr txBox="1"/>
          <p:nvPr/>
        </p:nvSpPr>
        <p:spPr>
          <a:xfrm>
            <a:off x="575063" y="531142"/>
            <a:ext cx="452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---Most importantly, overview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C3C17C28-AD48-4D24-BFA1-485AEF1AA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2744"/>
            <a:ext cx="12192000" cy="2181891"/>
          </a:xfrm>
          <a:prstGeom prst="rect">
            <a:avLst/>
          </a:prstGeom>
        </p:spPr>
      </p:pic>
      <p:sp>
        <p:nvSpPr>
          <p:cNvPr id="43" name="箭头: 下 42">
            <a:extLst>
              <a:ext uri="{FF2B5EF4-FFF2-40B4-BE49-F238E27FC236}">
                <a16:creationId xmlns:a16="http://schemas.microsoft.com/office/drawing/2014/main" id="{97BAF47A-6E07-4B7A-83B8-9BBA81052038}"/>
              </a:ext>
            </a:extLst>
          </p:cNvPr>
          <p:cNvSpPr/>
          <p:nvPr/>
        </p:nvSpPr>
        <p:spPr>
          <a:xfrm>
            <a:off x="5914976" y="3230428"/>
            <a:ext cx="181024" cy="1145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672A402-8115-4B91-B124-D322FD3F06C1}"/>
              </a:ext>
            </a:extLst>
          </p:cNvPr>
          <p:cNvSpPr txBox="1"/>
          <p:nvPr/>
        </p:nvSpPr>
        <p:spPr>
          <a:xfrm>
            <a:off x="6254764" y="3599760"/>
            <a:ext cx="137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mic Sans MS" panose="030F0702030302020204" pitchFamily="66" charset="0"/>
              </a:rPr>
              <a:t>add_expr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598CADE0-61F3-4B8B-8BC9-5AEAAAC1D6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584"/>
            <a:ext cx="12085110" cy="19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3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837818" y="2666455"/>
            <a:ext cx="2127788" cy="2057648"/>
          </a:xfrm>
          <a:prstGeom prst="ellipse">
            <a:avLst/>
          </a:prstGeom>
          <a:noFill/>
          <a:ln w="12700" cap="flat" cmpd="sng" algn="ctr">
            <a:solidFill>
              <a:srgbClr val="132E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/>
              <a:cs typeface="+mn-cs"/>
            </a:endParaRPr>
          </a:p>
        </p:txBody>
      </p:sp>
      <p:cxnSp>
        <p:nvCxnSpPr>
          <p:cNvPr id="49" name="直接连接符 48"/>
          <p:cNvCxnSpPr>
            <a:cxnSpLocks/>
            <a:stCxn id="54" idx="6"/>
            <a:endCxn id="48" idx="1"/>
          </p:cNvCxnSpPr>
          <p:nvPr/>
        </p:nvCxnSpPr>
        <p:spPr>
          <a:xfrm>
            <a:off x="3188544" y="1391502"/>
            <a:ext cx="960881" cy="1576289"/>
          </a:xfrm>
          <a:prstGeom prst="line">
            <a:avLst/>
          </a:prstGeom>
          <a:noFill/>
          <a:ln w="12700" cap="flat" cmpd="sng" algn="ctr">
            <a:solidFill>
              <a:srgbClr val="132E4A"/>
            </a:solidFill>
            <a:prstDash val="solid"/>
            <a:miter lim="800000"/>
          </a:ln>
          <a:effectLst/>
        </p:spPr>
      </p:cxnSp>
      <p:cxnSp>
        <p:nvCxnSpPr>
          <p:cNvPr id="50" name="直接连接符 49"/>
          <p:cNvCxnSpPr>
            <a:cxnSpLocks/>
            <a:endCxn id="48" idx="3"/>
          </p:cNvCxnSpPr>
          <p:nvPr/>
        </p:nvCxnSpPr>
        <p:spPr>
          <a:xfrm flipV="1">
            <a:off x="3045070" y="4422767"/>
            <a:ext cx="1104355" cy="1515267"/>
          </a:xfrm>
          <a:prstGeom prst="line">
            <a:avLst/>
          </a:prstGeom>
          <a:noFill/>
          <a:ln w="12700" cap="flat" cmpd="sng" algn="ctr">
            <a:solidFill>
              <a:srgbClr val="132E4A"/>
            </a:solidFill>
            <a:prstDash val="solid"/>
            <a:miter lim="800000"/>
          </a:ln>
          <a:effectLst/>
        </p:spPr>
      </p:cxnSp>
      <p:cxnSp>
        <p:nvCxnSpPr>
          <p:cNvPr id="51" name="直接连接符 50"/>
          <p:cNvCxnSpPr>
            <a:cxnSpLocks/>
            <a:stCxn id="48" idx="7"/>
          </p:cNvCxnSpPr>
          <p:nvPr/>
        </p:nvCxnSpPr>
        <p:spPr>
          <a:xfrm flipV="1">
            <a:off x="5653999" y="2487323"/>
            <a:ext cx="1730112" cy="480468"/>
          </a:xfrm>
          <a:prstGeom prst="line">
            <a:avLst/>
          </a:prstGeom>
          <a:noFill/>
          <a:ln w="12700" cap="flat" cmpd="sng" algn="ctr">
            <a:solidFill>
              <a:srgbClr val="132E4A"/>
            </a:solidFill>
            <a:prstDash val="solid"/>
            <a:miter lim="800000"/>
          </a:ln>
          <a:effectLst/>
        </p:spPr>
      </p:cxnSp>
      <p:cxnSp>
        <p:nvCxnSpPr>
          <p:cNvPr id="52" name="直接连接符 51"/>
          <p:cNvCxnSpPr>
            <a:cxnSpLocks/>
            <a:stCxn id="48" idx="5"/>
          </p:cNvCxnSpPr>
          <p:nvPr/>
        </p:nvCxnSpPr>
        <p:spPr>
          <a:xfrm>
            <a:off x="5653999" y="4422767"/>
            <a:ext cx="1639577" cy="1142381"/>
          </a:xfrm>
          <a:prstGeom prst="line">
            <a:avLst/>
          </a:prstGeom>
          <a:noFill/>
          <a:ln w="12700" cap="flat" cmpd="sng" algn="ctr">
            <a:solidFill>
              <a:srgbClr val="132E4A"/>
            </a:solidFill>
            <a:prstDash val="solid"/>
            <a:miter lim="800000"/>
          </a:ln>
          <a:effectLst/>
        </p:spPr>
      </p:cxnSp>
      <p:sp>
        <p:nvSpPr>
          <p:cNvPr id="54" name="椭圆 53"/>
          <p:cNvSpPr/>
          <p:nvPr/>
        </p:nvSpPr>
        <p:spPr>
          <a:xfrm>
            <a:off x="1164365" y="853598"/>
            <a:ext cx="2024179" cy="1075807"/>
          </a:xfrm>
          <a:prstGeom prst="ellipse">
            <a:avLst/>
          </a:prstGeom>
          <a:noFill/>
          <a:ln w="6350" cap="flat" cmpd="sng" algn="ctr">
            <a:solidFill>
              <a:srgbClr val="132E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71387" y="5632859"/>
            <a:ext cx="2144082" cy="874818"/>
          </a:xfrm>
          <a:prstGeom prst="ellipse">
            <a:avLst/>
          </a:prstGeom>
          <a:noFill/>
          <a:ln w="6350" cap="flat" cmpd="sng" algn="ctr">
            <a:solidFill>
              <a:srgbClr val="132E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7310023" y="4965339"/>
            <a:ext cx="2199938" cy="972695"/>
          </a:xfrm>
          <a:prstGeom prst="ellipse">
            <a:avLst/>
          </a:prstGeom>
          <a:noFill/>
          <a:ln w="6350" cap="flat" cmpd="sng" algn="ctr">
            <a:solidFill>
              <a:srgbClr val="132E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/>
              <a:cs typeface="+mn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7166258" y="1718304"/>
            <a:ext cx="2343703" cy="972695"/>
          </a:xfrm>
          <a:prstGeom prst="ellipse">
            <a:avLst/>
          </a:prstGeom>
          <a:noFill/>
          <a:ln w="6350" cap="flat" cmpd="sng" algn="ctr">
            <a:solidFill>
              <a:srgbClr val="132E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/>
              <a:cs typeface="+mn-cs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9A866E83-6EFB-47E1-BCE9-A515251AF917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91" name="MH_Entry_1">
              <a:extLst>
                <a:ext uri="{FF2B5EF4-FFF2-40B4-BE49-F238E27FC236}">
                  <a16:creationId xmlns:a16="http://schemas.microsoft.com/office/drawing/2014/main" id="{CAEBEC28-FA7B-46BB-AF04-CFBAC4364FA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 cmpd="sng" algn="ctr">
              <a:noFill/>
              <a:prstDash val="solid"/>
              <a:beve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marL="0" marR="0" lvl="0" indent="0" algn="dist" defTabSz="114635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 dirty="0">
                  <a:solidFill>
                    <a:srgbClr val="E7E6E6">
                      <a:lumMod val="10000"/>
                    </a:srgbClr>
                  </a:solidFill>
                  <a:ea typeface="等线"/>
                  <a:sym typeface="Arial" panose="020B0604020202020204" pitchFamily="34" charset="0"/>
                </a:rPr>
                <a:t>整体架构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ea typeface="等线"/>
                <a:cs typeface="+mn-cs"/>
                <a:sym typeface="Arial" panose="020B0604020202020204" pitchFamily="34" charset="0"/>
              </a:endParaRPr>
            </a:p>
          </p:txBody>
        </p:sp>
        <p:cxnSp>
          <p:nvCxnSpPr>
            <p:cNvPr id="92" name="直接连接符 3">
              <a:extLst>
                <a:ext uri="{FF2B5EF4-FFF2-40B4-BE49-F238E27FC236}">
                  <a16:creationId xmlns:a16="http://schemas.microsoft.com/office/drawing/2014/main" id="{A826BBA4-0423-4EE9-9169-30692AAA537D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  <p:cxnSp>
          <p:nvCxnSpPr>
            <p:cNvPr id="93" name="直接连接符 4">
              <a:extLst>
                <a:ext uri="{FF2B5EF4-FFF2-40B4-BE49-F238E27FC236}">
                  <a16:creationId xmlns:a16="http://schemas.microsoft.com/office/drawing/2014/main" id="{70EB91E3-831F-4865-8F89-2B86E5CF0785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889CCD0-5D9F-494B-BF0E-F3AAF436C79C}"/>
              </a:ext>
            </a:extLst>
          </p:cNvPr>
          <p:cNvSpPr txBox="1"/>
          <p:nvPr/>
        </p:nvSpPr>
        <p:spPr>
          <a:xfrm>
            <a:off x="1503283" y="1041830"/>
            <a:ext cx="156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   Number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(</a:t>
            </a:r>
            <a:r>
              <a:rPr lang="en-US" altLang="zh-CN" dirty="0" err="1">
                <a:latin typeface="Comic Sans MS" panose="030F0702030302020204" pitchFamily="66" charset="0"/>
              </a:rPr>
              <a:t>num_struct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AADF9D1-121B-46E0-82F6-5DF5E65E59CC}"/>
              </a:ext>
            </a:extLst>
          </p:cNvPr>
          <p:cNvSpPr txBox="1"/>
          <p:nvPr/>
        </p:nvSpPr>
        <p:spPr>
          <a:xfrm>
            <a:off x="7620479" y="5161239"/>
            <a:ext cx="20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String literal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(char*)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00C34B3-2BF0-49C3-9DB4-21F5E149FC33}"/>
              </a:ext>
            </a:extLst>
          </p:cNvPr>
          <p:cNvSpPr txBox="1"/>
          <p:nvPr/>
        </p:nvSpPr>
        <p:spPr>
          <a:xfrm>
            <a:off x="7899183" y="1837599"/>
            <a:ext cx="1011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    ID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(char*)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B118520-FDED-4ECF-A05E-2099880DD9BA}"/>
              </a:ext>
            </a:extLst>
          </p:cNvPr>
          <p:cNvSpPr txBox="1"/>
          <p:nvPr/>
        </p:nvSpPr>
        <p:spPr>
          <a:xfrm>
            <a:off x="1476144" y="5747102"/>
            <a:ext cx="156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       List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(</a:t>
            </a:r>
            <a:r>
              <a:rPr lang="en-US" altLang="zh-CN" dirty="0" err="1">
                <a:latin typeface="Comic Sans MS" panose="030F0702030302020204" pitchFamily="66" charset="0"/>
              </a:rPr>
              <a:t>list_struct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F0EC582-90B1-468D-980E-6513891412B5}"/>
              </a:ext>
            </a:extLst>
          </p:cNvPr>
          <p:cNvSpPr txBox="1"/>
          <p:nvPr/>
        </p:nvSpPr>
        <p:spPr>
          <a:xfrm>
            <a:off x="4212543" y="3181113"/>
            <a:ext cx="15689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omic Sans MS" panose="030F0702030302020204" pitchFamily="66" charset="0"/>
              </a:rPr>
              <a:t>Type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(</a:t>
            </a:r>
            <a:r>
              <a:rPr lang="en-US" altLang="zh-CN" dirty="0" err="1">
                <a:latin typeface="Comic Sans MS" panose="030F0702030302020204" pitchFamily="66" charset="0"/>
              </a:rPr>
              <a:t>type_struct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5F07445-4602-4434-932A-85C0100D9363}"/>
              </a:ext>
            </a:extLst>
          </p:cNvPr>
          <p:cNvSpPr txBox="1"/>
          <p:nvPr/>
        </p:nvSpPr>
        <p:spPr>
          <a:xfrm>
            <a:off x="6107258" y="4979891"/>
            <a:ext cx="37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3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EBDC5E4-330C-4B44-B465-44DA48EC7C7E}"/>
              </a:ext>
            </a:extLst>
          </p:cNvPr>
          <p:cNvSpPr txBox="1"/>
          <p:nvPr/>
        </p:nvSpPr>
        <p:spPr>
          <a:xfrm>
            <a:off x="3891758" y="4667822"/>
            <a:ext cx="36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1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C456963-9155-43AD-B2A2-94726AB08A33}"/>
              </a:ext>
            </a:extLst>
          </p:cNvPr>
          <p:cNvSpPr txBox="1"/>
          <p:nvPr/>
        </p:nvSpPr>
        <p:spPr>
          <a:xfrm>
            <a:off x="6434451" y="2344584"/>
            <a:ext cx="39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2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1082829-8AAB-4B7A-830C-4E225B206E3C}"/>
              </a:ext>
            </a:extLst>
          </p:cNvPr>
          <p:cNvSpPr txBox="1"/>
          <p:nvPr/>
        </p:nvSpPr>
        <p:spPr>
          <a:xfrm>
            <a:off x="3668984" y="1788343"/>
            <a:ext cx="37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0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3D40D90-55EB-4C0D-B380-C6B8BB5BC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00" y="2810751"/>
            <a:ext cx="5383409" cy="20405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584E03C-D793-4772-A69C-6D60B6AD2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4" y="2003261"/>
            <a:ext cx="3227730" cy="3340587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5DB57F9D-3368-484D-BF1A-5392DFED80CE}"/>
              </a:ext>
            </a:extLst>
          </p:cNvPr>
          <p:cNvSpPr txBox="1"/>
          <p:nvPr/>
        </p:nvSpPr>
        <p:spPr>
          <a:xfrm>
            <a:off x="556403" y="427019"/>
            <a:ext cx="183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</a:t>
            </a:r>
            <a:r>
              <a:rPr lang="zh-CN" altLang="en-US" sz="2400" dirty="0">
                <a:latin typeface="Comic Sans MS" panose="030F0702030302020204" pitchFamily="66" charset="0"/>
              </a:rPr>
              <a:t>类型定义</a:t>
            </a:r>
          </a:p>
        </p:txBody>
      </p:sp>
    </p:spTree>
    <p:extLst>
      <p:ext uri="{BB962C8B-B14F-4D97-AF65-F5344CB8AC3E}">
        <p14:creationId xmlns:p14="http://schemas.microsoft.com/office/powerpoint/2010/main" val="348226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60" grpId="0" animBg="1"/>
      <p:bldP spid="63" grpId="0" animBg="1"/>
      <p:bldP spid="2" grpId="0"/>
      <p:bldP spid="94" grpId="0"/>
      <p:bldP spid="95" grpId="0"/>
      <p:bldP spid="96" grpId="0"/>
      <p:bldP spid="100" grpId="0"/>
      <p:bldP spid="101" grpId="0"/>
      <p:bldP spid="102" grpId="0"/>
      <p:bldP spid="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9A866E83-6EFB-47E1-BCE9-A515251AF917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91" name="MH_Entry_1">
              <a:extLst>
                <a:ext uri="{FF2B5EF4-FFF2-40B4-BE49-F238E27FC236}">
                  <a16:creationId xmlns:a16="http://schemas.microsoft.com/office/drawing/2014/main" id="{CAEBEC28-FA7B-46BB-AF04-CFBAC4364FA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 cmpd="sng" algn="ctr">
              <a:noFill/>
              <a:prstDash val="solid"/>
              <a:beve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marL="0" marR="0" lvl="0" indent="0" algn="dist" defTabSz="114635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 dirty="0">
                  <a:solidFill>
                    <a:srgbClr val="E7E6E6">
                      <a:lumMod val="10000"/>
                    </a:srgbClr>
                  </a:solidFill>
                  <a:ea typeface="等线"/>
                  <a:sym typeface="Arial" panose="020B0604020202020204" pitchFamily="34" charset="0"/>
                </a:rPr>
                <a:t>整体架构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ea typeface="等线"/>
                <a:cs typeface="+mn-cs"/>
                <a:sym typeface="Arial" panose="020B0604020202020204" pitchFamily="34" charset="0"/>
              </a:endParaRPr>
            </a:p>
          </p:txBody>
        </p:sp>
        <p:cxnSp>
          <p:nvCxnSpPr>
            <p:cNvPr id="92" name="直接连接符 3">
              <a:extLst>
                <a:ext uri="{FF2B5EF4-FFF2-40B4-BE49-F238E27FC236}">
                  <a16:creationId xmlns:a16="http://schemas.microsoft.com/office/drawing/2014/main" id="{A826BBA4-0423-4EE9-9169-30692AAA537D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  <p:cxnSp>
          <p:nvCxnSpPr>
            <p:cNvPr id="93" name="直接连接符 4">
              <a:extLst>
                <a:ext uri="{FF2B5EF4-FFF2-40B4-BE49-F238E27FC236}">
                  <a16:creationId xmlns:a16="http://schemas.microsoft.com/office/drawing/2014/main" id="{70EB91E3-831F-4865-8F89-2B86E5CF0785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DB57F9D-3368-484D-BF1A-5392DFED80CE}"/>
              </a:ext>
            </a:extLst>
          </p:cNvPr>
          <p:cNvSpPr txBox="1"/>
          <p:nvPr/>
        </p:nvSpPr>
        <p:spPr>
          <a:xfrm>
            <a:off x="556403" y="427019"/>
            <a:ext cx="241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</a:t>
            </a:r>
            <a:r>
              <a:rPr lang="zh-CN" altLang="en-US" sz="2400" dirty="0">
                <a:latin typeface="Comic Sans MS" panose="030F0702030302020204" pitchFamily="66" charset="0"/>
              </a:rPr>
              <a:t>类型定义</a:t>
            </a:r>
            <a:r>
              <a:rPr lang="en-US" altLang="zh-CN" sz="2400" dirty="0">
                <a:latin typeface="Comic Sans MS" panose="030F0702030302020204" pitchFamily="66" charset="0"/>
              </a:rPr>
              <a:t>(</a:t>
            </a:r>
            <a:r>
              <a:rPr lang="zh-CN" altLang="en-US" sz="2400" dirty="0">
                <a:latin typeface="Comic Sans MS" panose="030F0702030302020204" pitchFamily="66" charset="0"/>
              </a:rPr>
              <a:t>续</a:t>
            </a:r>
            <a:r>
              <a:rPr lang="en-US" altLang="zh-CN" sz="2400" dirty="0">
                <a:latin typeface="Comic Sans MS" panose="030F0702030302020204" pitchFamily="66" charset="0"/>
              </a:rPr>
              <a:t>)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64DEE2-BB2D-4AF4-82B6-4F0E17820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1238250"/>
            <a:ext cx="100679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3 arrow"/>
          <p:cNvSpPr/>
          <p:nvPr/>
        </p:nvSpPr>
        <p:spPr bwMode="auto">
          <a:xfrm>
            <a:off x="2020664" y="1703276"/>
            <a:ext cx="3132799" cy="1072426"/>
          </a:xfrm>
          <a:prstGeom prst="homePlate">
            <a:avLst/>
          </a:prstGeom>
          <a:noFill/>
          <a:ln w="12700" cap="flat" cmpd="sng" algn="ctr">
            <a:solidFill>
              <a:srgbClr val="132E4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48640" tIns="45696" rIns="91386" bIns="73109" numCol="1" rtlCol="0" anchor="ctr" anchorCtr="0" compatLnSpc="1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132E4A"/>
                </a:solidFill>
                <a:ea typeface="等线" panose="02010600030101010101" pitchFamily="2" charset="-122"/>
              </a:rPr>
              <a:t>switch()            </a:t>
            </a:r>
            <a:r>
              <a:rPr lang="zh-CN" altLang="en-US" sz="2400" kern="0" dirty="0">
                <a:solidFill>
                  <a:srgbClr val="132E4A"/>
                </a:solidFill>
                <a:ea typeface="等线" panose="02010600030101010101" pitchFamily="2" charset="-122"/>
              </a:rPr>
              <a:t>类型判断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32E4A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19" name="Oval 20"/>
          <p:cNvSpPr/>
          <p:nvPr/>
        </p:nvSpPr>
        <p:spPr bwMode="auto">
          <a:xfrm>
            <a:off x="711451" y="1453839"/>
            <a:ext cx="1554956" cy="155495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132E4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marL="0" marR="0" lvl="0" indent="0" algn="ctr" defTabSz="93218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0" name="3 arrow"/>
          <p:cNvSpPr/>
          <p:nvPr/>
        </p:nvSpPr>
        <p:spPr bwMode="auto">
          <a:xfrm>
            <a:off x="2020664" y="3269684"/>
            <a:ext cx="3132799" cy="1072426"/>
          </a:xfrm>
          <a:prstGeom prst="homePlate">
            <a:avLst/>
          </a:prstGeom>
          <a:noFill/>
          <a:ln w="12700" cap="flat" cmpd="sng" algn="ctr">
            <a:solidFill>
              <a:srgbClr val="132E4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48640" tIns="45696" rIns="91386" bIns="73109" numCol="1" rtlCol="0" anchor="ctr" anchorCtr="0" compatLnSpc="1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</a:rPr>
              <a:t>正确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</a:rPr>
              <a:t>: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ea typeface="等线" panose="02010600030101010101" pitchFamily="2" charset="-122"/>
              </a:rPr>
              <a:t>执行相应类型的操作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32E4A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21" name="Oval 24"/>
          <p:cNvSpPr/>
          <p:nvPr/>
        </p:nvSpPr>
        <p:spPr bwMode="auto">
          <a:xfrm>
            <a:off x="711451" y="3020247"/>
            <a:ext cx="1554956" cy="155495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132E4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marL="0" marR="0" lvl="0" indent="0" algn="ctr" defTabSz="93218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2" name="3 arrow"/>
          <p:cNvSpPr/>
          <p:nvPr/>
        </p:nvSpPr>
        <p:spPr bwMode="auto">
          <a:xfrm>
            <a:off x="2020664" y="4852436"/>
            <a:ext cx="3132799" cy="1072426"/>
          </a:xfrm>
          <a:prstGeom prst="homePlate">
            <a:avLst/>
          </a:prstGeom>
          <a:noFill/>
          <a:ln w="12700" cap="flat" cmpd="sng" algn="ctr">
            <a:solidFill>
              <a:srgbClr val="132E4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48640" tIns="45696" rIns="91386" bIns="73109" numCol="1" rtlCol="0" anchor="ctr" anchorCtr="0" compatLnSpc="1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solidFill>
                  <a:srgbClr val="132E4A"/>
                </a:solidFill>
                <a:ea typeface="等线" panose="02010600030101010101" pitchFamily="2" charset="-122"/>
              </a:rPr>
              <a:t>错误</a:t>
            </a:r>
            <a:r>
              <a:rPr lang="en-US" altLang="zh-CN" sz="2400" kern="0" dirty="0">
                <a:solidFill>
                  <a:srgbClr val="132E4A"/>
                </a:solidFill>
                <a:ea typeface="等线" panose="02010600030101010101" pitchFamily="2" charset="-122"/>
              </a:rPr>
              <a:t>:  </a:t>
            </a:r>
            <a:r>
              <a:rPr lang="en-US" altLang="zh-CN" sz="2400" kern="0" dirty="0" err="1">
                <a:solidFill>
                  <a:srgbClr val="132E4A"/>
                </a:solidFill>
                <a:ea typeface="等线" panose="02010600030101010101" pitchFamily="2" charset="-122"/>
              </a:rPr>
              <a:t>yyerror</a:t>
            </a:r>
            <a:r>
              <a:rPr lang="en-US" altLang="zh-CN" sz="2400" kern="0" dirty="0">
                <a:solidFill>
                  <a:srgbClr val="132E4A"/>
                </a:solidFill>
                <a:ea typeface="等线" panose="02010600030101010101" pitchFamily="2" charset="-122"/>
              </a:rPr>
              <a:t>() </a:t>
            </a:r>
            <a:r>
              <a:rPr lang="zh-CN" altLang="en-US" sz="2400" kern="0" dirty="0">
                <a:solidFill>
                  <a:srgbClr val="132E4A"/>
                </a:solidFill>
                <a:ea typeface="等线" panose="02010600030101010101" pitchFamily="2" charset="-122"/>
              </a:rPr>
              <a:t>报错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32E4A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23" name="Oval 30"/>
          <p:cNvSpPr/>
          <p:nvPr/>
        </p:nvSpPr>
        <p:spPr bwMode="auto">
          <a:xfrm>
            <a:off x="711451" y="4602999"/>
            <a:ext cx="1554956" cy="155495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132E4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marL="0" marR="0" lvl="0" indent="0" algn="ctr" defTabSz="93218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09460C7-F867-4742-B8C8-AB641940A8D1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1" name="MH_Entry_1">
              <a:extLst>
                <a:ext uri="{FF2B5EF4-FFF2-40B4-BE49-F238E27FC236}">
                  <a16:creationId xmlns:a16="http://schemas.microsoft.com/office/drawing/2014/main" id="{F6BB0210-52EA-4ED2-A2B7-BD53170E3EC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 cmpd="sng" algn="ctr">
              <a:noFill/>
              <a:prstDash val="solid"/>
              <a:beve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marL="0" marR="0" lvl="0" indent="0" algn="dist" defTabSz="114635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>
                  <a:solidFill>
                    <a:srgbClr val="E7E6E6">
                      <a:lumMod val="10000"/>
                    </a:srgbClr>
                  </a:solidFill>
                  <a:ea typeface="等线"/>
                  <a:sym typeface="Arial" panose="020B0604020202020204" pitchFamily="34" charset="0"/>
                </a:rPr>
                <a:t>整体</a:t>
              </a: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ea typeface="等线"/>
                  <a:cs typeface="+mn-cs"/>
                  <a:sym typeface="Arial" panose="020B0604020202020204" pitchFamily="34" charset="0"/>
                </a:rPr>
                <a:t>架构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ea typeface="等线"/>
                <a:cs typeface="+mn-cs"/>
                <a:sym typeface="Arial" panose="020B0604020202020204" pitchFamily="34" charset="0"/>
              </a:endParaRPr>
            </a:p>
          </p:txBody>
        </p:sp>
        <p:cxnSp>
          <p:nvCxnSpPr>
            <p:cNvPr id="32" name="直接连接符 3">
              <a:extLst>
                <a:ext uri="{FF2B5EF4-FFF2-40B4-BE49-F238E27FC236}">
                  <a16:creationId xmlns:a16="http://schemas.microsoft.com/office/drawing/2014/main" id="{3697D20A-D448-444C-A70C-D922A730A259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  <p:cxnSp>
          <p:nvCxnSpPr>
            <p:cNvPr id="33" name="直接连接符 4">
              <a:extLst>
                <a:ext uri="{FF2B5EF4-FFF2-40B4-BE49-F238E27FC236}">
                  <a16:creationId xmlns:a16="http://schemas.microsoft.com/office/drawing/2014/main" id="{C35814F0-EF7C-46FC-8207-3834EF87FB75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7F83C03C-20B1-4122-AFDF-1078632297A0}"/>
              </a:ext>
            </a:extLst>
          </p:cNvPr>
          <p:cNvSpPr txBox="1"/>
          <p:nvPr/>
        </p:nvSpPr>
        <p:spPr>
          <a:xfrm>
            <a:off x="1205402" y="1723485"/>
            <a:ext cx="687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Comic Sans MS" panose="030F0702030302020204" pitchFamily="66" charset="0"/>
              </a:rPr>
              <a:t>1</a:t>
            </a:r>
            <a:endParaRPr lang="zh-CN" altLang="en-US" sz="6000" dirty="0">
              <a:latin typeface="Comic Sans MS" panose="030F0702030302020204" pitchFamily="66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ACA98FB-7529-428E-BA12-E5F9EAB6BB63}"/>
              </a:ext>
            </a:extLst>
          </p:cNvPr>
          <p:cNvSpPr txBox="1"/>
          <p:nvPr/>
        </p:nvSpPr>
        <p:spPr>
          <a:xfrm>
            <a:off x="1165829" y="3326447"/>
            <a:ext cx="687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Comic Sans MS" panose="030F0702030302020204" pitchFamily="66" charset="0"/>
              </a:rPr>
              <a:t>2</a:t>
            </a:r>
            <a:endParaRPr lang="zh-CN" altLang="en-US" sz="6000" dirty="0">
              <a:latin typeface="Comic Sans MS" panose="030F0702030302020204" pitchFamily="66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FDE3AB5-66C8-4B6F-91FB-E68656848FF2}"/>
              </a:ext>
            </a:extLst>
          </p:cNvPr>
          <p:cNvSpPr txBox="1"/>
          <p:nvPr/>
        </p:nvSpPr>
        <p:spPr>
          <a:xfrm>
            <a:off x="1205402" y="4932289"/>
            <a:ext cx="687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Comic Sans MS" panose="030F0702030302020204" pitchFamily="66" charset="0"/>
              </a:rPr>
              <a:t>3</a:t>
            </a:r>
            <a:endParaRPr lang="zh-CN" altLang="en-US" sz="6000" dirty="0">
              <a:latin typeface="Comic Sans MS" panose="030F0702030302020204" pitchFamily="66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AA71D4C-6FB1-43FE-99E8-12F27DF906C0}"/>
              </a:ext>
            </a:extLst>
          </p:cNvPr>
          <p:cNvSpPr txBox="1"/>
          <p:nvPr/>
        </p:nvSpPr>
        <p:spPr>
          <a:xfrm>
            <a:off x="711451" y="666729"/>
            <a:ext cx="244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</a:t>
            </a:r>
            <a:r>
              <a:rPr lang="zh-CN" altLang="en-US" sz="2400" dirty="0">
                <a:latin typeface="Comic Sans MS" panose="030F0702030302020204" pitchFamily="66" charset="0"/>
              </a:rPr>
              <a:t>翻译方案模板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78ADFA-9EA1-4A5D-A991-C6D66C55B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06" y="2467262"/>
            <a:ext cx="4980591" cy="19234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4BC8BF0-C45D-411E-92AE-0BDB6E4259D8}"/>
              </a:ext>
            </a:extLst>
          </p:cNvPr>
          <p:cNvSpPr txBox="1"/>
          <p:nvPr/>
        </p:nvSpPr>
        <p:spPr>
          <a:xfrm>
            <a:off x="5597509" y="4932289"/>
            <a:ext cx="2476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可拓展性强</a:t>
            </a:r>
          </a:p>
        </p:txBody>
      </p:sp>
    </p:spTree>
    <p:extLst>
      <p:ext uri="{BB962C8B-B14F-4D97-AF65-F5344CB8AC3E}">
        <p14:creationId xmlns:p14="http://schemas.microsoft.com/office/powerpoint/2010/main" val="203072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1605" y="354506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四则运算与赋值</a:t>
            </a:r>
          </a:p>
        </p:txBody>
      </p:sp>
      <p:sp>
        <p:nvSpPr>
          <p:cNvPr id="1381" name="文本框 1380"/>
          <p:cNvSpPr txBox="1"/>
          <p:nvPr/>
        </p:nvSpPr>
        <p:spPr>
          <a:xfrm>
            <a:off x="4333013" y="4252952"/>
            <a:ext cx="3552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Computing &amp; Assignment</a:t>
            </a:r>
            <a:endParaRPr lang="zh-CN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9" name="八边形 2068"/>
          <p:cNvSpPr/>
          <p:nvPr/>
        </p:nvSpPr>
        <p:spPr>
          <a:xfrm>
            <a:off x="5231420" y="1565333"/>
            <a:ext cx="1663976" cy="1663976"/>
          </a:xfrm>
          <a:prstGeom prst="octagon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90583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94A16DB-8D08-46F1-AEBB-99AB3F9E7B22}"/>
              </a:ext>
            </a:extLst>
          </p:cNvPr>
          <p:cNvCxnSpPr>
            <a:cxnSpLocks/>
          </p:cNvCxnSpPr>
          <p:nvPr/>
        </p:nvCxnSpPr>
        <p:spPr>
          <a:xfrm flipV="1">
            <a:off x="4358842" y="3029228"/>
            <a:ext cx="736153" cy="290285"/>
          </a:xfrm>
          <a:prstGeom prst="line">
            <a:avLst/>
          </a:prstGeom>
          <a:noFill/>
          <a:ln w="6350" cap="flat" cmpd="sng" algn="ctr">
            <a:solidFill>
              <a:srgbClr val="17324D"/>
            </a:solidFill>
            <a:prstDash val="solid"/>
            <a:miter lim="800000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DF30949-FEDE-4C1F-B3C6-9ADDABF30549}"/>
              </a:ext>
            </a:extLst>
          </p:cNvPr>
          <p:cNvCxnSpPr>
            <a:cxnSpLocks/>
          </p:cNvCxnSpPr>
          <p:nvPr/>
        </p:nvCxnSpPr>
        <p:spPr>
          <a:xfrm>
            <a:off x="4329807" y="4857000"/>
            <a:ext cx="808730" cy="227399"/>
          </a:xfrm>
          <a:prstGeom prst="line">
            <a:avLst/>
          </a:prstGeom>
          <a:noFill/>
          <a:ln w="6350" cap="flat" cmpd="sng" algn="ctr">
            <a:solidFill>
              <a:srgbClr val="17324D"/>
            </a:solidFill>
            <a:prstDash val="solid"/>
            <a:miter lim="800000"/>
          </a:ln>
          <a:effectLst/>
        </p:spPr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32CAA0D7-222E-4533-AA1E-6D8F111EC520}"/>
              </a:ext>
            </a:extLst>
          </p:cNvPr>
          <p:cNvSpPr/>
          <p:nvPr/>
        </p:nvSpPr>
        <p:spPr>
          <a:xfrm>
            <a:off x="1059945" y="2481125"/>
            <a:ext cx="2975508" cy="2989943"/>
          </a:xfrm>
          <a:prstGeom prst="ellipse">
            <a:avLst/>
          </a:prstGeom>
          <a:noFill/>
          <a:ln w="12700" cap="flat" cmpd="sng" algn="ctr">
            <a:solidFill>
              <a:srgbClr val="17324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636A358-38A7-4B08-A840-F2D7AF18F949}"/>
              </a:ext>
            </a:extLst>
          </p:cNvPr>
          <p:cNvSpPr/>
          <p:nvPr/>
        </p:nvSpPr>
        <p:spPr>
          <a:xfrm>
            <a:off x="5345881" y="2071284"/>
            <a:ext cx="1489323" cy="1496548"/>
          </a:xfrm>
          <a:prstGeom prst="ellipse">
            <a:avLst/>
          </a:prstGeom>
          <a:noFill/>
          <a:ln w="12700" cap="flat" cmpd="sng" algn="ctr">
            <a:solidFill>
              <a:srgbClr val="17324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777EE18-0E71-4F27-B014-5AB34CCF5939}"/>
              </a:ext>
            </a:extLst>
          </p:cNvPr>
          <p:cNvSpPr/>
          <p:nvPr/>
        </p:nvSpPr>
        <p:spPr>
          <a:xfrm>
            <a:off x="5387300" y="4336125"/>
            <a:ext cx="1489323" cy="1496548"/>
          </a:xfrm>
          <a:prstGeom prst="ellipse">
            <a:avLst/>
          </a:prstGeom>
          <a:noFill/>
          <a:ln w="12700" cap="flat" cmpd="sng" algn="ctr">
            <a:solidFill>
              <a:srgbClr val="17324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/>
              <a:cs typeface="+mn-cs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D5E6F85-E568-4073-B813-3C64057C3821}"/>
              </a:ext>
            </a:extLst>
          </p:cNvPr>
          <p:cNvGrpSpPr/>
          <p:nvPr/>
        </p:nvGrpSpPr>
        <p:grpSpPr>
          <a:xfrm>
            <a:off x="143922" y="432915"/>
            <a:ext cx="11887200" cy="307777"/>
            <a:chOff x="143922" y="775815"/>
            <a:chExt cx="11887200" cy="307777"/>
          </a:xfrm>
        </p:grpSpPr>
        <p:sp>
          <p:nvSpPr>
            <p:cNvPr id="41" name="MH_Entry_1">
              <a:extLst>
                <a:ext uri="{FF2B5EF4-FFF2-40B4-BE49-F238E27FC236}">
                  <a16:creationId xmlns:a16="http://schemas.microsoft.com/office/drawing/2014/main" id="{E2770940-E656-4BEB-88DE-A7233241283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358843" y="775815"/>
              <a:ext cx="2931944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 cmpd="sng" algn="ctr">
              <a:noFill/>
              <a:prstDash val="solid"/>
              <a:beve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marL="0" marR="0" lvl="0" indent="0" algn="dist" defTabSz="114635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ea typeface="等线"/>
                  <a:cs typeface="+mn-cs"/>
                  <a:sym typeface="Arial" panose="020B0604020202020204" pitchFamily="34" charset="0"/>
                </a:rPr>
                <a:t>四则运算与赋值</a:t>
              </a:r>
            </a:p>
          </p:txBody>
        </p:sp>
        <p:cxnSp>
          <p:nvCxnSpPr>
            <p:cNvPr id="42" name="直接连接符 3">
              <a:extLst>
                <a:ext uri="{FF2B5EF4-FFF2-40B4-BE49-F238E27FC236}">
                  <a16:creationId xmlns:a16="http://schemas.microsoft.com/office/drawing/2014/main" id="{58CE0A16-9824-47B3-A19F-808B50DD1740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  <p:cxnSp>
          <p:nvCxnSpPr>
            <p:cNvPr id="43" name="直接连接符 4">
              <a:extLst>
                <a:ext uri="{FF2B5EF4-FFF2-40B4-BE49-F238E27FC236}">
                  <a16:creationId xmlns:a16="http://schemas.microsoft.com/office/drawing/2014/main" id="{7E756040-060C-4490-A335-5318B52C9CB7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noFill/>
            <a:ln w="12700" cap="flat" cmpd="sng" algn="ctr">
              <a:solidFill>
                <a:srgbClr val="132E4A"/>
              </a:solidFill>
              <a:prstDash val="solid"/>
              <a:miter lim="800000"/>
            </a:ln>
            <a:effectLst/>
          </p:spPr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480B0867-2C92-404F-9821-47BC7856C269}"/>
              </a:ext>
            </a:extLst>
          </p:cNvPr>
          <p:cNvSpPr txBox="1"/>
          <p:nvPr/>
        </p:nvSpPr>
        <p:spPr>
          <a:xfrm>
            <a:off x="1429444" y="356783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四则运算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ACDF6EA-61BC-421F-9CCF-D89F4BE66443}"/>
              </a:ext>
            </a:extLst>
          </p:cNvPr>
          <p:cNvSpPr txBox="1"/>
          <p:nvPr/>
        </p:nvSpPr>
        <p:spPr>
          <a:xfrm>
            <a:off x="608814" y="824110"/>
            <a:ext cx="342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---</a:t>
            </a:r>
            <a:r>
              <a:rPr lang="zh-CN" altLang="en-US" sz="2400" dirty="0">
                <a:latin typeface="Comic Sans MS" panose="030F0702030302020204" pitchFamily="66" charset="0"/>
              </a:rPr>
              <a:t>四则运算 </a:t>
            </a:r>
            <a:r>
              <a:rPr lang="en-US" altLang="zh-CN" sz="2400" dirty="0">
                <a:latin typeface="Comic Sans MS" panose="030F0702030302020204" pitchFamily="66" charset="0"/>
              </a:rPr>
              <a:t>(</a:t>
            </a:r>
            <a:r>
              <a:rPr lang="zh-CN" altLang="en-US" sz="2400" dirty="0">
                <a:latin typeface="Comic Sans MS" panose="030F0702030302020204" pitchFamily="66" charset="0"/>
              </a:rPr>
              <a:t>仅数值型</a:t>
            </a:r>
            <a:r>
              <a:rPr lang="en-US" altLang="zh-CN" sz="2400" dirty="0">
                <a:latin typeface="Comic Sans MS" panose="030F0702030302020204" pitchFamily="66" charset="0"/>
              </a:rPr>
              <a:t>)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E6D1A6B-D881-4F39-93D1-7C3BBE1461E9}"/>
              </a:ext>
            </a:extLst>
          </p:cNvPr>
          <p:cNvSpPr txBox="1"/>
          <p:nvPr/>
        </p:nvSpPr>
        <p:spPr>
          <a:xfrm>
            <a:off x="5455337" y="2619503"/>
            <a:ext cx="142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Int op Int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3D792EE-1753-48EF-9F21-5DDE1D5ABCD9}"/>
              </a:ext>
            </a:extLst>
          </p:cNvPr>
          <p:cNvSpPr txBox="1"/>
          <p:nvPr/>
        </p:nvSpPr>
        <p:spPr>
          <a:xfrm>
            <a:off x="5360820" y="4734508"/>
            <a:ext cx="159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Float op X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(X op </a:t>
            </a:r>
            <a:r>
              <a:rPr lang="en-US" altLang="zh-CN" sz="2000" dirty="0" err="1">
                <a:latin typeface="Comic Sans MS" panose="030F0702030302020204" pitchFamily="66" charset="0"/>
              </a:rPr>
              <a:t>Flaot</a:t>
            </a:r>
            <a:r>
              <a:rPr lang="en-US" altLang="zh-CN" sz="2000" dirty="0">
                <a:latin typeface="Comic Sans MS" panose="030F0702030302020204" pitchFamily="66" charset="0"/>
              </a:rPr>
              <a:t>)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509114E-AC40-472B-B2AD-4223FB31CAFD}"/>
              </a:ext>
            </a:extLst>
          </p:cNvPr>
          <p:cNvSpPr txBox="1"/>
          <p:nvPr/>
        </p:nvSpPr>
        <p:spPr>
          <a:xfrm>
            <a:off x="6986079" y="2451535"/>
            <a:ext cx="2975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Compute int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Return int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9D91E09-5D32-47AA-9E5F-246CE7B954DD}"/>
              </a:ext>
            </a:extLst>
          </p:cNvPr>
          <p:cNvSpPr txBox="1"/>
          <p:nvPr/>
        </p:nvSpPr>
        <p:spPr>
          <a:xfrm>
            <a:off x="6953096" y="4730456"/>
            <a:ext cx="456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Turn X into float and compute float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Return float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703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990</Words>
  <Application>Microsoft Office PowerPoint</Application>
  <PresentationFormat>宽屏</PresentationFormat>
  <Paragraphs>233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等线</vt:lpstr>
      <vt:lpstr>等线 Light</vt:lpstr>
      <vt:lpstr>方正正大黑简体</vt:lpstr>
      <vt:lpstr>黑体</vt:lpstr>
      <vt:lpstr>微软雅黑</vt:lpstr>
      <vt:lpstr>Arial</vt:lpstr>
      <vt:lpstr>Calibri</vt:lpstr>
      <vt:lpstr>Century Gothic</vt:lpstr>
      <vt:lpstr>Comic Sans MS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黑色点线</dc:title>
  <dc:creator>第一PPT</dc:creator>
  <cp:keywords>www.1ppt.com</cp:keywords>
  <cp:lastModifiedBy>Jianzong Wu</cp:lastModifiedBy>
  <cp:revision>236</cp:revision>
  <dcterms:created xsi:type="dcterms:W3CDTF">2017-03-22T09:00:18Z</dcterms:created>
  <dcterms:modified xsi:type="dcterms:W3CDTF">2019-12-15T08:32:51Z</dcterms:modified>
</cp:coreProperties>
</file>