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136E-3008-4FB3-BEA7-EC251CCCAC8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6140C-0647-4516-9180-D6CC31B6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1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4673-7EF4-439F-9325-A94F7928B5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8C51-FF92-4C32-8EAD-F8A21149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B2A352-F8EE-4C84-9357-9483F38CD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94" b="58815"/>
          <a:stretch/>
        </p:blipFill>
        <p:spPr>
          <a:xfrm rot="16200000">
            <a:off x="-184284" y="270645"/>
            <a:ext cx="3365770" cy="282448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6579D81-2794-4590-A004-7D4E8D160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0" t="50000" r="4318" b="7556"/>
          <a:stretch/>
        </p:blipFill>
        <p:spPr>
          <a:xfrm rot="16200000">
            <a:off x="6183955" y="49206"/>
            <a:ext cx="3009251" cy="29108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FE37743-F338-4F7F-9B47-BE5C061EF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7" t="52148" r="36167" b="6673"/>
          <a:stretch/>
        </p:blipFill>
        <p:spPr>
          <a:xfrm rot="16200000">
            <a:off x="-111137" y="3922815"/>
            <a:ext cx="3046323" cy="28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Zu</dc:creator>
  <cp:lastModifiedBy>Z Zu</cp:lastModifiedBy>
  <cp:revision>2</cp:revision>
  <dcterms:created xsi:type="dcterms:W3CDTF">2019-09-14T02:36:53Z</dcterms:created>
  <dcterms:modified xsi:type="dcterms:W3CDTF">2019-09-14T02:40:25Z</dcterms:modified>
</cp:coreProperties>
</file>