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HELLO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EVERYONE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THIS </a:t>
            </a:r>
            <a:r>
              <a:rPr lang="en-US" altLang="zh-CN"/>
              <a:t>IS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 </a:t>
            </a:r>
            <a:r>
              <a:rPr lang="en-US" altLang="zh-CN"/>
              <a:t>DEMO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TO </a:t>
            </a:r>
            <a:r>
              <a:rPr lang="en-US" altLang="zh-CN"/>
              <a:t>SHOW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extract-video-ppt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CAN </a:t>
            </a:r>
            <a:r>
              <a:rPr lang="en-US" altLang="zh-CN"/>
              <a:t>DO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宽屏</PresentationFormat>
  <Paragraphs>16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HELLO</vt:lpstr>
      <vt:lpstr>HELLO</vt:lpstr>
      <vt:lpstr>HELLO</vt:lpstr>
      <vt:lpstr>HELLO</vt:lpstr>
      <vt:lpstr>HELLO</vt:lpstr>
      <vt:lpstr>HELLO</vt:lpstr>
      <vt:lpstr>WHAT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archforce</cp:lastModifiedBy>
  <cp:revision>150</cp:revision>
  <dcterms:created xsi:type="dcterms:W3CDTF">2019-06-19T02:08:00Z</dcterms:created>
  <dcterms:modified xsi:type="dcterms:W3CDTF">2022-03-22T02:24:03Z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D4729CB3439D4FD085A03A75D2E9AFF9</vt:lpwstr>
  </property>
</Properties>
</file>