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6F5D7-87A1-466C-810D-794CA87898A1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62E2209-9380-4A1A-B663-8B00B5EC7AD6}">
      <dgm:prSet phldrT="[Văn bản]" custT="1"/>
      <dgm:spPr/>
      <dgm:t>
        <a:bodyPr/>
        <a:lstStyle/>
        <a:p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Giới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thiệu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AI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nhận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diện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khuông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mặt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7E3B51-1EB8-4225-AD60-DC0A5871BD6C}" type="parTrans" cxnId="{2B5BA44A-1ED1-4966-BCCA-3B00AF1ADB26}">
      <dgm:prSet/>
      <dgm:spPr/>
      <dgm:t>
        <a:bodyPr/>
        <a:lstStyle/>
        <a:p>
          <a:endParaRPr lang="en-US"/>
        </a:p>
      </dgm:t>
    </dgm:pt>
    <dgm:pt modelId="{52E89B6E-6DF3-4103-86D2-3F61DCAE3D46}" type="sibTrans" cxnId="{2B5BA44A-1ED1-4966-BCCA-3B00AF1ADB26}">
      <dgm:prSet/>
      <dgm:spPr/>
      <dgm:t>
        <a:bodyPr/>
        <a:lstStyle/>
        <a:p>
          <a:endParaRPr lang="en-US"/>
        </a:p>
      </dgm:t>
    </dgm:pt>
    <dgm:pt modelId="{233388EF-1C36-4DE3-BD63-E75AE5C472BA}">
      <dgm:prSet phldrT="[Văn bản]" custT="1"/>
      <dgm:spPr/>
      <dgm:t>
        <a:bodyPr/>
        <a:lstStyle/>
        <a:p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nghệ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F8598C-D710-4A32-908F-68D18D3FFE78}" type="parTrans" cxnId="{1B3CBB4C-8BC5-4196-9183-B51C1E50AF19}">
      <dgm:prSet/>
      <dgm:spPr/>
      <dgm:t>
        <a:bodyPr/>
        <a:lstStyle/>
        <a:p>
          <a:endParaRPr lang="en-US"/>
        </a:p>
      </dgm:t>
    </dgm:pt>
    <dgm:pt modelId="{830CC166-8DF5-41B0-8BAB-5A9B1F1323F9}" type="sibTrans" cxnId="{1B3CBB4C-8BC5-4196-9183-B51C1E50AF19}">
      <dgm:prSet/>
      <dgm:spPr/>
      <dgm:t>
        <a:bodyPr/>
        <a:lstStyle/>
        <a:p>
          <a:endParaRPr lang="en-US"/>
        </a:p>
      </dgm:t>
    </dgm:pt>
    <dgm:pt modelId="{DF1E7F88-408E-4229-A27B-660BEE2C4EE4}">
      <dgm:prSet phldrT="[Văn bản]" custT="1"/>
      <dgm:spPr/>
      <dgm:t>
        <a:bodyPr/>
        <a:lstStyle/>
        <a:p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Hướng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dẫn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trang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web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điểm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danh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75A6B1EC-DB0E-45FC-8E99-2642FA7B3F4E}" type="sibTrans" cxnId="{27D730CB-6281-4DD7-8EE5-ED9646419C4F}">
      <dgm:prSet/>
      <dgm:spPr/>
      <dgm:t>
        <a:bodyPr/>
        <a:lstStyle/>
        <a:p>
          <a:endParaRPr lang="en-US"/>
        </a:p>
      </dgm:t>
    </dgm:pt>
    <dgm:pt modelId="{74E3DC53-C742-4203-9E22-BB1D9E77350E}" type="parTrans" cxnId="{27D730CB-6281-4DD7-8EE5-ED9646419C4F}">
      <dgm:prSet/>
      <dgm:spPr/>
      <dgm:t>
        <a:bodyPr/>
        <a:lstStyle/>
        <a:p>
          <a:endParaRPr lang="en-US"/>
        </a:p>
      </dgm:t>
    </dgm:pt>
    <dgm:pt modelId="{C69D5CFB-E7B2-4812-896B-86030CCD22BF}" type="pres">
      <dgm:prSet presAssocID="{6C56F5D7-87A1-466C-810D-794CA87898A1}" presName="linear" presStyleCnt="0">
        <dgm:presLayoutVars>
          <dgm:dir/>
          <dgm:animLvl val="lvl"/>
          <dgm:resizeHandles val="exact"/>
        </dgm:presLayoutVars>
      </dgm:prSet>
      <dgm:spPr/>
    </dgm:pt>
    <dgm:pt modelId="{383AA75D-AA98-4664-A2EF-C291D993F462}" type="pres">
      <dgm:prSet presAssocID="{862E2209-9380-4A1A-B663-8B00B5EC7AD6}" presName="parentLin" presStyleCnt="0"/>
      <dgm:spPr/>
    </dgm:pt>
    <dgm:pt modelId="{46FEB185-4F47-4545-A7B1-B077E2A02FB8}" type="pres">
      <dgm:prSet presAssocID="{862E2209-9380-4A1A-B663-8B00B5EC7AD6}" presName="parentLeftMargin" presStyleLbl="node1" presStyleIdx="0" presStyleCnt="3"/>
      <dgm:spPr/>
    </dgm:pt>
    <dgm:pt modelId="{D8709C5B-0CF5-43F8-B34C-24F3775CD0E5}" type="pres">
      <dgm:prSet presAssocID="{862E2209-9380-4A1A-B663-8B00B5EC7AD6}" presName="parentText" presStyleLbl="node1" presStyleIdx="0" presStyleCnt="3" custScaleX="109148" custScaleY="112220">
        <dgm:presLayoutVars>
          <dgm:chMax val="0"/>
          <dgm:bulletEnabled val="1"/>
        </dgm:presLayoutVars>
      </dgm:prSet>
      <dgm:spPr/>
    </dgm:pt>
    <dgm:pt modelId="{26118EDF-E47B-450E-8480-D508EC37622D}" type="pres">
      <dgm:prSet presAssocID="{862E2209-9380-4A1A-B663-8B00B5EC7AD6}" presName="negativeSpace" presStyleCnt="0"/>
      <dgm:spPr/>
    </dgm:pt>
    <dgm:pt modelId="{DC04E596-189C-454E-AA8E-68984441FE83}" type="pres">
      <dgm:prSet presAssocID="{862E2209-9380-4A1A-B663-8B00B5EC7AD6}" presName="childText" presStyleLbl="conFgAcc1" presStyleIdx="0" presStyleCnt="3">
        <dgm:presLayoutVars>
          <dgm:bulletEnabled val="1"/>
        </dgm:presLayoutVars>
      </dgm:prSet>
      <dgm:spPr/>
    </dgm:pt>
    <dgm:pt modelId="{ED99A35E-B559-4D44-9CDE-0BEAEEB68F2A}" type="pres">
      <dgm:prSet presAssocID="{52E89B6E-6DF3-4103-86D2-3F61DCAE3D46}" presName="spaceBetweenRectangles" presStyleCnt="0"/>
      <dgm:spPr/>
    </dgm:pt>
    <dgm:pt modelId="{5857CCB0-5801-48CC-B12B-721439864915}" type="pres">
      <dgm:prSet presAssocID="{233388EF-1C36-4DE3-BD63-E75AE5C472BA}" presName="parentLin" presStyleCnt="0"/>
      <dgm:spPr/>
    </dgm:pt>
    <dgm:pt modelId="{090C5BA0-784E-4521-81B4-66CF660563D0}" type="pres">
      <dgm:prSet presAssocID="{233388EF-1C36-4DE3-BD63-E75AE5C472BA}" presName="parentLeftMargin" presStyleLbl="node1" presStyleIdx="0" presStyleCnt="3"/>
      <dgm:spPr/>
    </dgm:pt>
    <dgm:pt modelId="{AEE8DC08-693F-43F4-9167-A563D2448C19}" type="pres">
      <dgm:prSet presAssocID="{233388EF-1C36-4DE3-BD63-E75AE5C472BA}" presName="parentText" presStyleLbl="node1" presStyleIdx="1" presStyleCnt="3" custScaleX="108776" custLinFactNeighborX="4605" custLinFactNeighborY="-3923">
        <dgm:presLayoutVars>
          <dgm:chMax val="0"/>
          <dgm:bulletEnabled val="1"/>
        </dgm:presLayoutVars>
      </dgm:prSet>
      <dgm:spPr/>
    </dgm:pt>
    <dgm:pt modelId="{1741B89A-50B0-4D00-A0F5-BCD7504BBE5A}" type="pres">
      <dgm:prSet presAssocID="{233388EF-1C36-4DE3-BD63-E75AE5C472BA}" presName="negativeSpace" presStyleCnt="0"/>
      <dgm:spPr/>
    </dgm:pt>
    <dgm:pt modelId="{AEF6BA20-2DB3-43D0-9031-01FBD0DA8E10}" type="pres">
      <dgm:prSet presAssocID="{233388EF-1C36-4DE3-BD63-E75AE5C472BA}" presName="childText" presStyleLbl="conFgAcc1" presStyleIdx="1" presStyleCnt="3">
        <dgm:presLayoutVars>
          <dgm:bulletEnabled val="1"/>
        </dgm:presLayoutVars>
      </dgm:prSet>
      <dgm:spPr/>
    </dgm:pt>
    <dgm:pt modelId="{1389E4E9-A3FF-4875-A724-BCA7582E1DCB}" type="pres">
      <dgm:prSet presAssocID="{830CC166-8DF5-41B0-8BAB-5A9B1F1323F9}" presName="spaceBetweenRectangles" presStyleCnt="0"/>
      <dgm:spPr/>
    </dgm:pt>
    <dgm:pt modelId="{C71853FD-0432-4395-BBD5-8C182CE259D6}" type="pres">
      <dgm:prSet presAssocID="{DF1E7F88-408E-4229-A27B-660BEE2C4EE4}" presName="parentLin" presStyleCnt="0"/>
      <dgm:spPr/>
    </dgm:pt>
    <dgm:pt modelId="{FE940A41-53B4-4D1F-9D62-D6D22BE1FEF1}" type="pres">
      <dgm:prSet presAssocID="{DF1E7F88-408E-4229-A27B-660BEE2C4EE4}" presName="parentLeftMargin" presStyleLbl="node1" presStyleIdx="1" presStyleCnt="3"/>
      <dgm:spPr/>
    </dgm:pt>
    <dgm:pt modelId="{AA0E4B9E-60CB-4A8D-974F-AB6D44CACFEF}" type="pres">
      <dgm:prSet presAssocID="{DF1E7F88-408E-4229-A27B-660BEE2C4EE4}" presName="parentText" presStyleLbl="node1" presStyleIdx="2" presStyleCnt="3" custScaleX="109104" custScaleY="97294">
        <dgm:presLayoutVars>
          <dgm:chMax val="0"/>
          <dgm:bulletEnabled val="1"/>
        </dgm:presLayoutVars>
      </dgm:prSet>
      <dgm:spPr/>
    </dgm:pt>
    <dgm:pt modelId="{267BB632-4306-472A-B182-28C6B69BD473}" type="pres">
      <dgm:prSet presAssocID="{DF1E7F88-408E-4229-A27B-660BEE2C4EE4}" presName="negativeSpace" presStyleCnt="0"/>
      <dgm:spPr/>
    </dgm:pt>
    <dgm:pt modelId="{AFF4BDD6-8A8C-452A-9E20-1A7A25993C8E}" type="pres">
      <dgm:prSet presAssocID="{DF1E7F88-408E-4229-A27B-660BEE2C4E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B5BA44A-1ED1-4966-BCCA-3B00AF1ADB26}" srcId="{6C56F5D7-87A1-466C-810D-794CA87898A1}" destId="{862E2209-9380-4A1A-B663-8B00B5EC7AD6}" srcOrd="0" destOrd="0" parTransId="{C07E3B51-1EB8-4225-AD60-DC0A5871BD6C}" sibTransId="{52E89B6E-6DF3-4103-86D2-3F61DCAE3D46}"/>
    <dgm:cxn modelId="{1B3CBB4C-8BC5-4196-9183-B51C1E50AF19}" srcId="{6C56F5D7-87A1-466C-810D-794CA87898A1}" destId="{233388EF-1C36-4DE3-BD63-E75AE5C472BA}" srcOrd="1" destOrd="0" parTransId="{50F8598C-D710-4A32-908F-68D18D3FFE78}" sibTransId="{830CC166-8DF5-41B0-8BAB-5A9B1F1323F9}"/>
    <dgm:cxn modelId="{3FD6C27D-0C89-4C15-9689-D9C7B830C2F0}" type="presOf" srcId="{233388EF-1C36-4DE3-BD63-E75AE5C472BA}" destId="{AEE8DC08-693F-43F4-9167-A563D2448C19}" srcOrd="1" destOrd="0" presId="urn:microsoft.com/office/officeart/2005/8/layout/list1"/>
    <dgm:cxn modelId="{0AD1D982-D47B-4518-9E7B-A32C4A1C8CEB}" type="presOf" srcId="{862E2209-9380-4A1A-B663-8B00B5EC7AD6}" destId="{46FEB185-4F47-4545-A7B1-B077E2A02FB8}" srcOrd="0" destOrd="0" presId="urn:microsoft.com/office/officeart/2005/8/layout/list1"/>
    <dgm:cxn modelId="{AB813B86-D825-4EFB-A105-C042983CBE85}" type="presOf" srcId="{233388EF-1C36-4DE3-BD63-E75AE5C472BA}" destId="{090C5BA0-784E-4521-81B4-66CF660563D0}" srcOrd="0" destOrd="0" presId="urn:microsoft.com/office/officeart/2005/8/layout/list1"/>
    <dgm:cxn modelId="{73A33EC3-6229-408F-B99F-EC6F412A5F85}" type="presOf" srcId="{862E2209-9380-4A1A-B663-8B00B5EC7AD6}" destId="{D8709C5B-0CF5-43F8-B34C-24F3775CD0E5}" srcOrd="1" destOrd="0" presId="urn:microsoft.com/office/officeart/2005/8/layout/list1"/>
    <dgm:cxn modelId="{27D730CB-6281-4DD7-8EE5-ED9646419C4F}" srcId="{6C56F5D7-87A1-466C-810D-794CA87898A1}" destId="{DF1E7F88-408E-4229-A27B-660BEE2C4EE4}" srcOrd="2" destOrd="0" parTransId="{74E3DC53-C742-4203-9E22-BB1D9E77350E}" sibTransId="{75A6B1EC-DB0E-45FC-8E99-2642FA7B3F4E}"/>
    <dgm:cxn modelId="{2D173AD9-01CE-458F-910A-B835C22D8AA0}" type="presOf" srcId="{DF1E7F88-408E-4229-A27B-660BEE2C4EE4}" destId="{FE940A41-53B4-4D1F-9D62-D6D22BE1FEF1}" srcOrd="0" destOrd="0" presId="urn:microsoft.com/office/officeart/2005/8/layout/list1"/>
    <dgm:cxn modelId="{B20BE2E3-EB4B-48B1-96F9-06945962068A}" type="presOf" srcId="{DF1E7F88-408E-4229-A27B-660BEE2C4EE4}" destId="{AA0E4B9E-60CB-4A8D-974F-AB6D44CACFEF}" srcOrd="1" destOrd="0" presId="urn:microsoft.com/office/officeart/2005/8/layout/list1"/>
    <dgm:cxn modelId="{0CC89EEA-3A4F-4E0F-9D1A-595EB7511807}" type="presOf" srcId="{6C56F5D7-87A1-466C-810D-794CA87898A1}" destId="{C69D5CFB-E7B2-4812-896B-86030CCD22BF}" srcOrd="0" destOrd="0" presId="urn:microsoft.com/office/officeart/2005/8/layout/list1"/>
    <dgm:cxn modelId="{145CCAA9-C251-45CC-9F39-77985ACDA11B}" type="presParOf" srcId="{C69D5CFB-E7B2-4812-896B-86030CCD22BF}" destId="{383AA75D-AA98-4664-A2EF-C291D993F462}" srcOrd="0" destOrd="0" presId="urn:microsoft.com/office/officeart/2005/8/layout/list1"/>
    <dgm:cxn modelId="{CF8573C5-9C86-48E5-A5AE-FAD25E23C63E}" type="presParOf" srcId="{383AA75D-AA98-4664-A2EF-C291D993F462}" destId="{46FEB185-4F47-4545-A7B1-B077E2A02FB8}" srcOrd="0" destOrd="0" presId="urn:microsoft.com/office/officeart/2005/8/layout/list1"/>
    <dgm:cxn modelId="{24E3FD3B-553E-41AD-8CED-5FFB03C65164}" type="presParOf" srcId="{383AA75D-AA98-4664-A2EF-C291D993F462}" destId="{D8709C5B-0CF5-43F8-B34C-24F3775CD0E5}" srcOrd="1" destOrd="0" presId="urn:microsoft.com/office/officeart/2005/8/layout/list1"/>
    <dgm:cxn modelId="{123583FF-F95B-46FD-9DE0-927AC90EC48B}" type="presParOf" srcId="{C69D5CFB-E7B2-4812-896B-86030CCD22BF}" destId="{26118EDF-E47B-450E-8480-D508EC37622D}" srcOrd="1" destOrd="0" presId="urn:microsoft.com/office/officeart/2005/8/layout/list1"/>
    <dgm:cxn modelId="{FCDA90D2-3D03-40A8-8425-731E23814087}" type="presParOf" srcId="{C69D5CFB-E7B2-4812-896B-86030CCD22BF}" destId="{DC04E596-189C-454E-AA8E-68984441FE83}" srcOrd="2" destOrd="0" presId="urn:microsoft.com/office/officeart/2005/8/layout/list1"/>
    <dgm:cxn modelId="{3F389510-33EC-45C7-8BF0-1D5C69671E6B}" type="presParOf" srcId="{C69D5CFB-E7B2-4812-896B-86030CCD22BF}" destId="{ED99A35E-B559-4D44-9CDE-0BEAEEB68F2A}" srcOrd="3" destOrd="0" presId="urn:microsoft.com/office/officeart/2005/8/layout/list1"/>
    <dgm:cxn modelId="{B5BE56C9-05CE-4A3D-BCFD-5E8CA486684D}" type="presParOf" srcId="{C69D5CFB-E7B2-4812-896B-86030CCD22BF}" destId="{5857CCB0-5801-48CC-B12B-721439864915}" srcOrd="4" destOrd="0" presId="urn:microsoft.com/office/officeart/2005/8/layout/list1"/>
    <dgm:cxn modelId="{D2DFE599-F79F-4314-90F5-1737D04B2A44}" type="presParOf" srcId="{5857CCB0-5801-48CC-B12B-721439864915}" destId="{090C5BA0-784E-4521-81B4-66CF660563D0}" srcOrd="0" destOrd="0" presId="urn:microsoft.com/office/officeart/2005/8/layout/list1"/>
    <dgm:cxn modelId="{148DD85D-2907-4AD0-A284-DF57A3262C47}" type="presParOf" srcId="{5857CCB0-5801-48CC-B12B-721439864915}" destId="{AEE8DC08-693F-43F4-9167-A563D2448C19}" srcOrd="1" destOrd="0" presId="urn:microsoft.com/office/officeart/2005/8/layout/list1"/>
    <dgm:cxn modelId="{03670105-6A90-49E2-AE71-9490DFE52490}" type="presParOf" srcId="{C69D5CFB-E7B2-4812-896B-86030CCD22BF}" destId="{1741B89A-50B0-4D00-A0F5-BCD7504BBE5A}" srcOrd="5" destOrd="0" presId="urn:microsoft.com/office/officeart/2005/8/layout/list1"/>
    <dgm:cxn modelId="{F8D658DC-D3C0-4273-B6D7-CB2AC6BE970C}" type="presParOf" srcId="{C69D5CFB-E7B2-4812-896B-86030CCD22BF}" destId="{AEF6BA20-2DB3-43D0-9031-01FBD0DA8E10}" srcOrd="6" destOrd="0" presId="urn:microsoft.com/office/officeart/2005/8/layout/list1"/>
    <dgm:cxn modelId="{4C16E87A-B204-4B98-A5D5-0A792F7F026B}" type="presParOf" srcId="{C69D5CFB-E7B2-4812-896B-86030CCD22BF}" destId="{1389E4E9-A3FF-4875-A724-BCA7582E1DCB}" srcOrd="7" destOrd="0" presId="urn:microsoft.com/office/officeart/2005/8/layout/list1"/>
    <dgm:cxn modelId="{63DF9BAA-E9E2-4AC3-A33E-C0CE55560FB2}" type="presParOf" srcId="{C69D5CFB-E7B2-4812-896B-86030CCD22BF}" destId="{C71853FD-0432-4395-BBD5-8C182CE259D6}" srcOrd="8" destOrd="0" presId="urn:microsoft.com/office/officeart/2005/8/layout/list1"/>
    <dgm:cxn modelId="{2181F2D6-78AE-4CA6-849D-B85BE80F6342}" type="presParOf" srcId="{C71853FD-0432-4395-BBD5-8C182CE259D6}" destId="{FE940A41-53B4-4D1F-9D62-D6D22BE1FEF1}" srcOrd="0" destOrd="0" presId="urn:microsoft.com/office/officeart/2005/8/layout/list1"/>
    <dgm:cxn modelId="{76E851AA-0558-4833-87E3-64A49F5BB93E}" type="presParOf" srcId="{C71853FD-0432-4395-BBD5-8C182CE259D6}" destId="{AA0E4B9E-60CB-4A8D-974F-AB6D44CACFEF}" srcOrd="1" destOrd="0" presId="urn:microsoft.com/office/officeart/2005/8/layout/list1"/>
    <dgm:cxn modelId="{58D0ED06-763D-4648-8EF2-186701AE0BEA}" type="presParOf" srcId="{C69D5CFB-E7B2-4812-896B-86030CCD22BF}" destId="{267BB632-4306-472A-B182-28C6B69BD473}" srcOrd="9" destOrd="0" presId="urn:microsoft.com/office/officeart/2005/8/layout/list1"/>
    <dgm:cxn modelId="{9FE98C4D-B584-490A-B22E-89579EB82F10}" type="presParOf" srcId="{C69D5CFB-E7B2-4812-896B-86030CCD22BF}" destId="{AFF4BDD6-8A8C-452A-9E20-1A7A2599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4E596-189C-454E-AA8E-68984441FE83}">
      <dsp:nvSpPr>
        <dsp:cNvPr id="0" name=""/>
        <dsp:cNvSpPr/>
      </dsp:nvSpPr>
      <dsp:spPr>
        <a:xfrm>
          <a:off x="0" y="534571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09C5B-0CF5-43F8-B34C-24F3775CD0E5}">
      <dsp:nvSpPr>
        <dsp:cNvPr id="0" name=""/>
        <dsp:cNvSpPr/>
      </dsp:nvSpPr>
      <dsp:spPr>
        <a:xfrm>
          <a:off x="445770" y="20285"/>
          <a:ext cx="6811686" cy="927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Giới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thiệu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AI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nhận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diện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khuông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mặt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1050" y="65565"/>
        <a:ext cx="6721126" cy="837005"/>
      </dsp:txXfrm>
    </dsp:sp>
    <dsp:sp modelId="{AEF6BA20-2DB3-43D0-9031-01FBD0DA8E10}">
      <dsp:nvSpPr>
        <dsp:cNvPr id="0" name=""/>
        <dsp:cNvSpPr/>
      </dsp:nvSpPr>
      <dsp:spPr>
        <a:xfrm>
          <a:off x="0" y="1804651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DC08-693F-43F4-9167-A563D2448C19}">
      <dsp:nvSpPr>
        <dsp:cNvPr id="0" name=""/>
        <dsp:cNvSpPr/>
      </dsp:nvSpPr>
      <dsp:spPr>
        <a:xfrm>
          <a:off x="466297" y="1358945"/>
          <a:ext cx="6788470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nghệ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6646" y="1399294"/>
        <a:ext cx="6707772" cy="745862"/>
      </dsp:txXfrm>
    </dsp:sp>
    <dsp:sp modelId="{AFF4BDD6-8A8C-452A-9E20-1A7A25993C8E}">
      <dsp:nvSpPr>
        <dsp:cNvPr id="0" name=""/>
        <dsp:cNvSpPr/>
      </dsp:nvSpPr>
      <dsp:spPr>
        <a:xfrm>
          <a:off x="0" y="3052364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E4B9E-60CB-4A8D-974F-AB6D44CACFEF}">
      <dsp:nvSpPr>
        <dsp:cNvPr id="0" name=""/>
        <dsp:cNvSpPr/>
      </dsp:nvSpPr>
      <dsp:spPr>
        <a:xfrm>
          <a:off x="445770" y="2661451"/>
          <a:ext cx="6808940" cy="804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Hướng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dẫn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trang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web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điểm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danh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485027" y="2700708"/>
        <a:ext cx="6730426" cy="725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demobyanhduc.herokuapp.com/" TargetMode="External"/><Relationship Id="rId2" Type="http://schemas.openxmlformats.org/officeDocument/2006/relationships/hyperlink" Target="https://springdemobyanhduc.herokuapp.com/diemdan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demobyanhduc.herokuapp.com/verify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FE5D5-B3EE-4156-B381-640F54D8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533" y="623657"/>
            <a:ext cx="10005135" cy="9388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 TÀI NGHIÊN CỨU MÔN CÔNG NGHỆ PHẦN MỀM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3500AE-5327-4922-A4B4-423D3F0EE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990" y="1920990"/>
            <a:ext cx="8915139" cy="680167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0B8BABA-53A4-47FE-83C8-A96FBC4A29CE}"/>
              </a:ext>
            </a:extLst>
          </p:cNvPr>
          <p:cNvSpPr txBox="1"/>
          <p:nvPr/>
        </p:nvSpPr>
        <p:spPr>
          <a:xfrm>
            <a:off x="4394447" y="3222593"/>
            <a:ext cx="462526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Lê Anh Đức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CNTT4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171201239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Đức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E00B78-442B-4533-B475-5E6B92B0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RECOGNITION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0CE78B-CEF0-48EA-88DC-605FF431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2884"/>
            <a:ext cx="8915400" cy="3798337"/>
          </a:xfrm>
        </p:spPr>
        <p:txBody>
          <a:bodyPr/>
          <a:lstStyle/>
          <a:p>
            <a:r>
              <a:rPr lang="vi-VN" dirty="0"/>
              <a:t>Đây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“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”.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, ta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 trong </a:t>
            </a:r>
            <a:r>
              <a:rPr lang="vi-VN" dirty="0" err="1"/>
              <a:t>ảnh</a:t>
            </a:r>
            <a:r>
              <a:rPr lang="vi-VN" dirty="0"/>
              <a:t>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dirty="0"/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dirty="0" err="1"/>
              <a:t>ác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lượt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trong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như: PDA, LCA, MDA, </a:t>
            </a:r>
            <a:r>
              <a:rPr lang="vi-VN" dirty="0" err="1"/>
              <a:t>Kernel</a:t>
            </a:r>
            <a:r>
              <a:rPr lang="vi-VN" dirty="0"/>
              <a:t> </a:t>
            </a:r>
            <a:r>
              <a:rPr lang="vi-VN" dirty="0" err="1"/>
              <a:t>Method</a:t>
            </a:r>
            <a:r>
              <a:rPr lang="vi-VN" dirty="0"/>
              <a:t>…</a:t>
            </a:r>
            <a:endParaRPr lang="en-US" dirty="0"/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DEEP FACE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Facebook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90% (91.4%)</a:t>
            </a:r>
          </a:p>
        </p:txBody>
      </p:sp>
    </p:spTree>
    <p:extLst>
      <p:ext uri="{BB962C8B-B14F-4D97-AF65-F5344CB8AC3E}">
        <p14:creationId xmlns:p14="http://schemas.microsoft.com/office/powerpoint/2010/main" val="12337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F399176-055B-44CB-B2FA-BFE9D231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75" y="2575043"/>
            <a:ext cx="8131550" cy="15325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demo!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3242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37DFD5-90CE-473E-8542-EB074150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45C9C0-6C5D-41B3-B3FD-F625BCD9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Java (backend), html,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(front-end)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Bootstrap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Back-end: Spring Framework, Apache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Service: Microsoft Azure SQL Server, Microsoft Cognitive Services Computer Vision (Face API)</a:t>
            </a:r>
          </a:p>
        </p:txBody>
      </p:sp>
    </p:spTree>
    <p:extLst>
      <p:ext uri="{BB962C8B-B14F-4D97-AF65-F5344CB8AC3E}">
        <p14:creationId xmlns:p14="http://schemas.microsoft.com/office/powerpoint/2010/main" val="5049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6559D7-2E38-4B44-9C91-4453B20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Microsoft Cognitive Services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EFA2B9-B291-4636-8457-3DAE87D4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Azure Cognitive Services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machine learning, deep learning, data timing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TINH HOA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Microsoft!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Azure Cognitive Services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Speech: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search: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video,…</a:t>
            </a:r>
          </a:p>
        </p:txBody>
      </p:sp>
    </p:spTree>
    <p:extLst>
      <p:ext uri="{BB962C8B-B14F-4D97-AF65-F5344CB8AC3E}">
        <p14:creationId xmlns:p14="http://schemas.microsoft.com/office/powerpoint/2010/main" val="2525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BE3CEC-6402-494A-8148-33A24804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 API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775CCB-3218-4A2C-ACAE-F07BD30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nằm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Vision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MICROSOFT COGNITIVE SERVICE API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 website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Face API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425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CCBF78C6-0F0A-4A80-832C-7A9A00C0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4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383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D6418-29B9-4358-9A82-8055FB5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C0F5B8-B7A2-4B11-B417-AAF04502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https://springdemobyanhduc.herokuapp.com/diemdanh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https://springdemobyanhduc.herokuapp.com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developer)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E355FEE-FD6F-416D-9B98-B49F4E9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hỗ dành sẵn cho Nội dung 10">
            <a:extLst>
              <a:ext uri="{FF2B5EF4-FFF2-40B4-BE49-F238E27FC236}">
                <a16:creationId xmlns:a16="http://schemas.microsoft.com/office/drawing/2014/main" id="{4A5C9003-67A5-468F-AFB5-7E5DE371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click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C4CE920-62C5-4AA4-ACAC-2752846E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61" y="2672579"/>
            <a:ext cx="6538527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DD4CD4-36D8-49B1-BE6B-266D699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</a:t>
            </a:r>
            <a:r>
              <a:rPr lang="en-US" dirty="0" err="1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31B4E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2355B5-67B6-4DCD-8A12-EED7DC42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33A0170-0D4A-46D2-A606-D97DDDAD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539170"/>
            <a:ext cx="8911687" cy="41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A0BF19-CDA9-4AE1-A66E-CD1B9301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endParaRPr lang="en-US" sz="27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D07CDE-BF58-4604-8EA4-7206D037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4100290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paste link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upload file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chụp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camera,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upload file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</a:t>
            </a: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95%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Hình ảnh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8EB2A36-83BE-4F65-B40D-8B2AAB83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1" y="222681"/>
            <a:ext cx="3607108" cy="64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411239-84AD-49BE-940E-26333F65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06355"/>
            <a:ext cx="8911687" cy="128089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1" name="Chỗ dành sẵn cho Nội dung 10">
            <a:extLst>
              <a:ext uri="{FF2B5EF4-FFF2-40B4-BE49-F238E27FC236}">
                <a16:creationId xmlns:a16="http://schemas.microsoft.com/office/drawing/2014/main" id="{F88DD903-2877-4042-8DAB-40A05AFF8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53564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8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A8167A-5722-4EEC-B3EE-148EBE4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so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3D3EE8D-32B9-4710-9A29-F284AE009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https://springdemobyanhduc.herokuapp.com/verify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8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E76398-0A23-4006-A17B-C54A6F85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so 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4000" dirty="0">
                <a:solidFill>
                  <a:srgbClr val="31B4E6">
                    <a:lumMod val="75000"/>
                  </a:srgb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39FF0A52-9754-47B1-B27A-31D71631A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325" y="2133600"/>
            <a:ext cx="79288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68AC9D-44D2-455F-BF19-F5043C7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15" y="306334"/>
            <a:ext cx="8911687" cy="1280890"/>
          </a:xfrm>
        </p:spPr>
        <p:txBody>
          <a:bodyPr/>
          <a:lstStyle/>
          <a:p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web so 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4000" dirty="0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4000" dirty="0">
                <a:solidFill>
                  <a:srgbClr val="31B4E6">
                    <a:lumMod val="75000"/>
                  </a:srgb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 err="1">
                <a:solidFill>
                  <a:srgbClr val="31B4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22EE43-4391-4248-B70C-47A74F67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3894"/>
            <a:ext cx="8915400" cy="4597327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“So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D0C1FD4-91BE-442E-9FFB-5BC60F06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47072"/>
            <a:ext cx="8305800" cy="36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4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4612A503-31D3-43D7-B593-FCF992731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65" b="51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297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F399176-055B-44CB-B2FA-BFE9D231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75" y="2575043"/>
            <a:ext cx="8131550" cy="15325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tuệ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khuôn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61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6533D7-17D1-4D3E-B49F-F1809EC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dirty="0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tuệ</a:t>
            </a:r>
            <a:r>
              <a:rPr lang="en-US" dirty="0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dirty="0">
                <a:solidFill>
                  <a:srgbClr val="476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768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4B01E0-9F67-4B82-A472-E1600335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367DCD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 học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“học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 descr="Ảnh có chứa đối tượng, mặt trước, động cơ, đậu xe&#10;&#10;Mô tả được tạo tự động">
            <a:extLst>
              <a:ext uri="{FF2B5EF4-FFF2-40B4-BE49-F238E27FC236}">
                <a16:creationId xmlns:a16="http://schemas.microsoft.com/office/drawing/2014/main" id="{2EC137F4-1DB5-40A5-80A1-81B6AF0A3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9" r="1749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CCD9DE-0308-4C6C-B0B9-4FC9B0B5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Deep learning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1A44AAB6-4584-4517-92F6-DF2747F7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theo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cú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quan.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,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công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“</a:t>
            </a:r>
            <a:r>
              <a:rPr lang="vi-VN" dirty="0" err="1"/>
              <a:t>đào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”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.</a:t>
            </a:r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machine learning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(Neural Network)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 err="1"/>
              <a:t>Nó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AI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ra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en-US" dirty="0"/>
              <a:t>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356B9C-B6BF-40EC-A0FE-61F74CD8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AI, Machine learning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Deep learning!</a:t>
            </a:r>
          </a:p>
        </p:txBody>
      </p:sp>
      <p:pic>
        <p:nvPicPr>
          <p:cNvPr id="6" name="Chỗ dành sẵn cho Hình ảnh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6B6C7904-7A35-4992-AD9D-42D68EECB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017" b="160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48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5609E5-28BF-4F44-B2F4-32371948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48A7FB-EA7C-4D5E-959C-56AC70D2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83B80AB-C0F2-4CD4-A26D-31940596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EACADE-9EEE-4B07-ABA7-55945534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Clr>
                <a:srgbClr val="F7FB8B"/>
              </a:buClr>
              <a:buNone/>
            </a:pP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,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hay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“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” </a:t>
            </a:r>
            <a:r>
              <a:rPr lang="vi-VN" dirty="0" err="1"/>
              <a:t>là</a:t>
            </a:r>
            <a:r>
              <a:rPr lang="vi-VN" dirty="0"/>
              <a:t> không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.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,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 2 công </a:t>
            </a:r>
            <a:r>
              <a:rPr lang="vi-VN" dirty="0" err="1"/>
              <a:t>đoạn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Face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(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Face</a:t>
            </a:r>
            <a:r>
              <a:rPr lang="vi-VN" dirty="0"/>
              <a:t> </a:t>
            </a:r>
            <a:r>
              <a:rPr lang="vi-VN" dirty="0" err="1"/>
              <a:t>Recognization</a:t>
            </a:r>
            <a:r>
              <a:rPr lang="vi-VN" dirty="0"/>
              <a:t> (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).</a:t>
            </a:r>
            <a:endParaRPr lang="en-US" dirty="0"/>
          </a:p>
          <a:p>
            <a:pPr marL="0" indent="0">
              <a:buClr>
                <a:srgbClr val="F7FB8B"/>
              </a:buClr>
              <a:buNone/>
            </a:pP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23F11C1-A4B8-421A-A6A8-815E512F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2" r="5120" b="-2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6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F3F20A-4046-4C6D-810E-0FAAC452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DETECTION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FA5109-D799-45D0-BDFC-8CDB24ED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026"/>
            <a:ext cx="8915400" cy="3390900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1.	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Face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khuôn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khuôn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đang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nằm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ở đâu trong 1 khung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trong 1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bức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khuôn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đang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nằm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ở đâu,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trên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sắc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góc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cạnh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ánh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nhưng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Viola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Jones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Cơ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tóm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như sau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	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ra 1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vuông,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khắp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tấm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	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khi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xem khu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khuôn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hay không. (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	Sau khi di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tấm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tăng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cỡ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lên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quét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	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Dừng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khi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cỡ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vi-VN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endParaRPr lang="vi-VN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364B47C-7CFE-4BD5-B54A-3B2CD263AC63}"/>
              </a:ext>
            </a:extLst>
          </p:cNvPr>
          <p:cNvSpPr txBox="1"/>
          <p:nvPr/>
        </p:nvSpPr>
        <p:spPr>
          <a:xfrm>
            <a:off x="2705100" y="4972050"/>
            <a:ext cx="8562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Trong </a:t>
            </a:r>
            <a:r>
              <a:rPr lang="vi-VN" dirty="0" err="1"/>
              <a:t>mỗi</a:t>
            </a:r>
            <a:r>
              <a:rPr lang="vi-VN" dirty="0"/>
              <a:t> công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, quy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rắc</a:t>
            </a:r>
            <a:r>
              <a:rPr lang="vi-VN" dirty="0"/>
              <a:t> </a:t>
            </a:r>
            <a:r>
              <a:rPr lang="vi-VN" dirty="0" err="1"/>
              <a:t>rối</a:t>
            </a:r>
            <a:r>
              <a:rPr lang="vi-VN" dirty="0"/>
              <a:t>.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trên 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, con </a:t>
            </a:r>
            <a:r>
              <a:rPr lang="vi-VN" dirty="0" err="1"/>
              <a:t>vật</a:t>
            </a:r>
            <a:r>
              <a:rPr lang="vi-VN" dirty="0"/>
              <a:t>,….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train</a:t>
            </a:r>
            <a:r>
              <a:rPr lang="vi-VN" dirty="0"/>
              <a:t> cho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khuôn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,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,… </a:t>
            </a:r>
            <a:r>
              <a:rPr lang="vi-VN" dirty="0" err="1"/>
              <a:t>với</a:t>
            </a:r>
            <a:r>
              <a:rPr lang="vi-VN" dirty="0"/>
              <a:t> 1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1541</Words>
  <Application>Microsoft Office PowerPoint</Application>
  <PresentationFormat>Màn hình rộng</PresentationFormat>
  <Paragraphs>77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Tahoma</vt:lpstr>
      <vt:lpstr>Wingdings 3</vt:lpstr>
      <vt:lpstr>Wisp</vt:lpstr>
      <vt:lpstr>ĐỀ TÀI NGHIÊN CỨU MÔN CÔNG NGHỆ PHẦN MỀM</vt:lpstr>
      <vt:lpstr>Nội dung trình bày:</vt:lpstr>
      <vt:lpstr>Giới thiệu chung về trí tuệ nhân tạo và nhận diện khuôn mặt!</vt:lpstr>
      <vt:lpstr>Trí tuệ nhân tạo là gì?</vt:lpstr>
      <vt:lpstr>Machine learning và Deep learning là gì?</vt:lpstr>
      <vt:lpstr>Mối quan hệ giữa AI, Machine learning và Deep learning!</vt:lpstr>
      <vt:lpstr>Một số bài toán thường gặp có thể giải quyết bằng AI</vt:lpstr>
      <vt:lpstr>Nhận diện khuôn mặt là gì?</vt:lpstr>
      <vt:lpstr>FACE DETECTION</vt:lpstr>
      <vt:lpstr>FACE RECOGNITION</vt:lpstr>
      <vt:lpstr>Các ngôn ngữ, công nghệ sử dụng trong đề tài nghiên cứu và sản phẩm demo!</vt:lpstr>
      <vt:lpstr>Ngôn ngữ và công nghệ sử dụng</vt:lpstr>
      <vt:lpstr>Giới thiệu về Microsoft Cognitive Services </vt:lpstr>
      <vt:lpstr>Face API</vt:lpstr>
      <vt:lpstr>Hướng dẫn sử dụng trang web điểm danh sinh viên</vt:lpstr>
      <vt:lpstr>Trang web điểm danh bằng nhận diện khuôn mặt</vt:lpstr>
      <vt:lpstr>Trang web điểm danh bằng nhận diện khuôn mặt</vt:lpstr>
      <vt:lpstr>Trang web điểm danh bằng nhận diện khuôn mặt</vt:lpstr>
      <vt:lpstr>Trang web điểm danh bằng nhận diện khuôn mặt</vt:lpstr>
      <vt:lpstr>Trang web so sánh so sánh mặt người</vt:lpstr>
      <vt:lpstr>Trang web so sánh so sánh mặt người</vt:lpstr>
      <vt:lpstr>Trang web so sánh so sánh mặt người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NGHIÊN CỨU MÔN CÔNG NGHỆ PHẦN MỀM</dc:title>
  <dc:creator>Anh Đức Lê</dc:creator>
  <cp:lastModifiedBy>Anh Đức Lê</cp:lastModifiedBy>
  <cp:revision>2</cp:revision>
  <dcterms:created xsi:type="dcterms:W3CDTF">2020-04-23T14:46:18Z</dcterms:created>
  <dcterms:modified xsi:type="dcterms:W3CDTF">2020-04-23T15:03:42Z</dcterms:modified>
</cp:coreProperties>
</file>