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515EC4-C21A-417E-A758-F5DF8A7FF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 programu ML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5EFDE76-C7A7-49C1-8029-C71C149DA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Nasze pomysły i rozważania</a:t>
            </a:r>
          </a:p>
        </p:txBody>
      </p:sp>
    </p:spTree>
    <p:extLst>
      <p:ext uri="{BB962C8B-B14F-4D97-AF65-F5344CB8AC3E}">
        <p14:creationId xmlns:p14="http://schemas.microsoft.com/office/powerpoint/2010/main" val="12562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5B0F0D-057F-43E1-B440-235AA52B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Zastosowanie w przemyśle.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63E259C-D067-401C-8EDB-C7366B961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63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FE7802-FEDC-4B9C-9DBC-37C89DB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Długotrwałe skutki wykorzystywania uczenia maszynowego w procesach produkcji.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DBC6276-F232-4450-AA67-B6839ACF8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071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5D3254-4350-4FF9-B124-CBDB1D40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Trochę o wykorzystanej technologii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48C0A9-49B2-455C-AE41-41D6DB18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6388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24</Words>
  <Application>Microsoft Office PowerPoint</Application>
  <PresentationFormat>Panoramiczny</PresentationFormat>
  <Paragraphs>5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Jon (sala konferencyjna)</vt:lpstr>
      <vt:lpstr>Projekt programu ML</vt:lpstr>
      <vt:lpstr>Zastosowanie w przemyśle.</vt:lpstr>
      <vt:lpstr>Długotrwałe skutki wykorzystywania uczenia maszynowego w procesach produkcji.</vt:lpstr>
      <vt:lpstr>Trochę o wykorzystanej technologii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programu ML</dc:title>
  <dc:creator>Tomasz Gordzielik</dc:creator>
  <cp:lastModifiedBy>Tomasz Gordzielik</cp:lastModifiedBy>
  <cp:revision>2</cp:revision>
  <dcterms:created xsi:type="dcterms:W3CDTF">2019-04-13T13:00:19Z</dcterms:created>
  <dcterms:modified xsi:type="dcterms:W3CDTF">2019-04-13T14:53:10Z</dcterms:modified>
</cp:coreProperties>
</file>