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9" r:id="rId13"/>
    <p:sldId id="270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7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30123F-F125-42B8-BD0C-192B27A632AA}" type="datetimeFigureOut">
              <a:rPr lang="zh-TW" altLang="en-US" smtClean="0"/>
              <a:t>2018/1/19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jN8f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uwc9L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doTech/Git-Cheat-She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doTech/git-tech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963C9-F7C4-4D61-971A-E0153A9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9600" b="1" dirty="0">
                <a:latin typeface="+mj-ea"/>
              </a:rPr>
              <a:t>Git</a:t>
            </a:r>
            <a:endParaRPr lang="zh-TW" altLang="en-US" sz="96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3ADA-2966-404A-B889-8F722F2C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GIT</a:t>
            </a:r>
            <a:r>
              <a:rPr lang="zh-TW" altLang="en-US" dirty="0">
                <a:latin typeface="+mj-ea"/>
                <a:ea typeface="+mj-ea"/>
              </a:rPr>
              <a:t>是一種分散式版本控制軟體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GIT</a:t>
            </a:r>
            <a:r>
              <a:rPr lang="zh-TW" altLang="en-US" dirty="0">
                <a:latin typeface="+mj-ea"/>
                <a:ea typeface="+mj-ea"/>
              </a:rPr>
              <a:t>是目前全世界最先進、最多人使用的版本控制軟體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下載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>
                <a:latin typeface="+mj-ea"/>
                <a:ea typeface="+mj-ea"/>
                <a:hlinkClick r:id="rId2"/>
              </a:rPr>
              <a:t>https://git-scm.com/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免費資源庫 </a:t>
            </a:r>
            <a:r>
              <a:rPr lang="en-US" altLang="zh-TW" dirty="0">
                <a:latin typeface="+mj-ea"/>
                <a:hlinkClick r:id="rId3"/>
              </a:rPr>
              <a:t>https://github.com/</a:t>
            </a:r>
            <a:endParaRPr lang="en-US" altLang="zh-TW" dirty="0">
              <a:latin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參考：</a:t>
            </a:r>
            <a:r>
              <a:rPr lang="en-US" altLang="zh-TW" dirty="0">
                <a:latin typeface="+mj-ea"/>
                <a:ea typeface="+mj-ea"/>
                <a:hlinkClick r:id="rId4"/>
              </a:rPr>
              <a:t>Git</a:t>
            </a:r>
            <a:r>
              <a:rPr lang="zh-TW" altLang="en-US" dirty="0">
                <a:latin typeface="+mj-ea"/>
                <a:ea typeface="+mj-ea"/>
                <a:hlinkClick r:id="rId4"/>
              </a:rPr>
              <a:t>教程 </a:t>
            </a:r>
            <a:r>
              <a:rPr lang="en-US" altLang="zh-TW" dirty="0">
                <a:latin typeface="+mj-ea"/>
                <a:ea typeface="+mj-ea"/>
                <a:hlinkClick r:id="rId4"/>
              </a:rPr>
              <a:t>- </a:t>
            </a:r>
            <a:r>
              <a:rPr lang="zh-TW" altLang="en-US" dirty="0">
                <a:latin typeface="+mj-ea"/>
                <a:ea typeface="+mj-ea"/>
                <a:hlinkClick r:id="rId4"/>
              </a:rPr>
              <a:t>廖雪峰的官方網站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164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62AFF-F2B3-4A04-9C98-D4C3CCD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刪除文件：</a:t>
            </a:r>
            <a:r>
              <a:rPr lang="en-US" altLang="zh-TW" dirty="0" err="1"/>
              <a:t>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E661F-6D55-44AB-AB77-08845F4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刪除文件：</a:t>
            </a:r>
            <a:r>
              <a:rPr lang="en-US" altLang="zh-TW" dirty="0"/>
              <a:t>git </a:t>
            </a:r>
            <a:r>
              <a:rPr lang="en-US" altLang="zh-TW" dirty="0" err="1"/>
              <a:t>rm</a:t>
            </a:r>
            <a:r>
              <a:rPr lang="en-US" altLang="zh-TW" dirty="0"/>
              <a:t> test.txt</a:t>
            </a:r>
          </a:p>
          <a:p>
            <a:r>
              <a:rPr lang="zh-TW" altLang="en-US" dirty="0"/>
              <a:t>回復被刪除的文件</a:t>
            </a:r>
            <a:r>
              <a:rPr lang="en-US" altLang="zh-TW" dirty="0"/>
              <a:t>(</a:t>
            </a:r>
            <a:r>
              <a:rPr lang="zh-TW" altLang="en-US" dirty="0"/>
              <a:t>到最新的狀態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git checkout -- test.txt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3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5ACA-8F02-4AF8-B6A8-D0A1AD7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分支：</a:t>
            </a:r>
            <a:r>
              <a:rPr lang="en-US" altLang="zh-TW" dirty="0" err="1">
                <a:latin typeface="+mj-ea"/>
              </a:rPr>
              <a:t>bRANCH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EA458-32E1-4B2B-9E02-133BF85D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當版本最初被建立</a:t>
            </a:r>
            <a:r>
              <a:rPr lang="en-US" altLang="zh-TW" dirty="0">
                <a:latin typeface="+mn-ea"/>
              </a:rPr>
              <a:t>(git </a:t>
            </a:r>
            <a:r>
              <a:rPr lang="en-US" altLang="zh-TW" dirty="0" err="1">
                <a:latin typeface="+mn-ea"/>
              </a:rPr>
              <a:t>init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的時候，</a:t>
            </a:r>
            <a:r>
              <a:rPr lang="en-US" altLang="zh-TW" dirty="0">
                <a:latin typeface="+mn-ea"/>
              </a:rPr>
              <a:t>GIT</a:t>
            </a:r>
            <a:r>
              <a:rPr lang="zh-TW" altLang="en-US" dirty="0">
                <a:latin typeface="+mn-ea"/>
              </a:rPr>
              <a:t>會自動建立第一個分支</a:t>
            </a:r>
            <a:r>
              <a:rPr lang="en-US" altLang="zh-TW" dirty="0">
                <a:latin typeface="+mn-ea"/>
              </a:rPr>
              <a:t>”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master</a:t>
            </a:r>
            <a:r>
              <a:rPr lang="en-US" altLang="zh-TW" dirty="0">
                <a:latin typeface="+mn-ea"/>
              </a:rPr>
              <a:t>”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分支的概念：</a:t>
            </a:r>
            <a:r>
              <a:rPr lang="en-US" altLang="zh-TW" dirty="0">
                <a:latin typeface="+mn-ea"/>
                <a:hlinkClick r:id="rId2"/>
              </a:rPr>
              <a:t>https://goo.gl/uwc9Lf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查看分支：</a:t>
            </a:r>
            <a:r>
              <a:rPr lang="en-US" altLang="zh-TW" dirty="0">
                <a:latin typeface="+mn-ea"/>
              </a:rPr>
              <a:t>git branch</a:t>
            </a:r>
          </a:p>
          <a:p>
            <a:r>
              <a:rPr lang="zh-TW" altLang="en-US" dirty="0">
                <a:latin typeface="+mn-ea"/>
              </a:rPr>
              <a:t>新增分支：</a:t>
            </a:r>
            <a:r>
              <a:rPr lang="en-US" altLang="zh-TW" dirty="0">
                <a:latin typeface="+mn-ea"/>
              </a:rPr>
              <a:t>git branch dev</a:t>
            </a:r>
          </a:p>
          <a:p>
            <a:r>
              <a:rPr lang="zh-TW" altLang="en-US" dirty="0">
                <a:latin typeface="+mn-ea"/>
              </a:rPr>
              <a:t>切換分支：</a:t>
            </a:r>
            <a:r>
              <a:rPr lang="en-US" altLang="zh-TW" dirty="0">
                <a:latin typeface="+mn-ea"/>
              </a:rPr>
              <a:t>git checkout dev</a:t>
            </a:r>
          </a:p>
          <a:p>
            <a:r>
              <a:rPr lang="zh-TW" altLang="en-US" dirty="0">
                <a:latin typeface="+mn-ea"/>
              </a:rPr>
              <a:t>合併分支：</a:t>
            </a:r>
            <a:r>
              <a:rPr lang="en-US" altLang="zh-TW" dirty="0">
                <a:latin typeface="+mn-ea"/>
              </a:rPr>
              <a:t>git merge dev</a:t>
            </a:r>
          </a:p>
          <a:p>
            <a:r>
              <a:rPr lang="zh-TW" altLang="en-US" dirty="0">
                <a:latin typeface="+mn-ea"/>
              </a:rPr>
              <a:t>刪除分支：</a:t>
            </a:r>
            <a:r>
              <a:rPr lang="en-US" altLang="zh-TW" dirty="0">
                <a:latin typeface="+mn-ea"/>
              </a:rPr>
              <a:t>git branch –d dev</a:t>
            </a:r>
          </a:p>
          <a:p>
            <a:r>
              <a:rPr lang="en-US" altLang="zh-TW" dirty="0">
                <a:latin typeface="+mn-ea"/>
              </a:rPr>
              <a:t>                    git branch –D dev</a:t>
            </a: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B8E6BF-D6C5-4E2E-B3BA-45C5F8A8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42" y="178575"/>
            <a:ext cx="5237859" cy="1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AA128-2069-46A6-852B-C878C5B3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解決衝突</a:t>
            </a:r>
            <a:r>
              <a:rPr lang="en-US" altLang="zh-TW" dirty="0"/>
              <a:t>(conflict)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AA464-62A2-4AD9-B8B1-7FC8DBDD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當不同的分支同時修改了相同的檔案時，合併後如何處理</a:t>
            </a:r>
            <a:endParaRPr lang="en-US" altLang="zh-TW" dirty="0"/>
          </a:p>
          <a:p>
            <a:r>
              <a:rPr lang="zh-TW" altLang="en-US" dirty="0"/>
              <a:t>分支合併：</a:t>
            </a:r>
            <a:r>
              <a:rPr lang="en-US" altLang="zh-TW" dirty="0"/>
              <a:t>merge </a:t>
            </a:r>
            <a:r>
              <a:rPr lang="zh-TW" altLang="en-US" dirty="0"/>
              <a:t>與 </a:t>
            </a:r>
            <a:r>
              <a:rPr lang="en-US" altLang="zh-TW" dirty="0"/>
              <a:t>merge --no-</a:t>
            </a:r>
            <a:r>
              <a:rPr lang="en-US" altLang="zh-TW" dirty="0" err="1"/>
              <a:t>ff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分支策略：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03D2D1-BEB1-4E34-8F9F-46423E3D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67646"/>
            <a:ext cx="632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A02C6-6037-49F8-B616-CC33417F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考試：</a:t>
            </a:r>
            <a:r>
              <a:rPr lang="en-US" altLang="zh-TW" dirty="0">
                <a:latin typeface="+mj-ea"/>
              </a:rPr>
              <a:t>BUG</a:t>
            </a:r>
            <a:r>
              <a:rPr lang="zh-TW" altLang="en-US" dirty="0">
                <a:latin typeface="+mj-ea"/>
              </a:rPr>
              <a:t>處理分支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85EBD-5C5D-4F38-AA74-42EF5CD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當你正在開發新功能，還需要</a:t>
            </a:r>
            <a:r>
              <a:rPr lang="en-US" altLang="zh-TW" dirty="0"/>
              <a:t>2</a:t>
            </a:r>
            <a:r>
              <a:rPr lang="zh-TW" altLang="en-US" dirty="0"/>
              <a:t>天才能完成，但有一個緊急的</a:t>
            </a:r>
            <a:r>
              <a:rPr lang="en-US" altLang="zh-TW" dirty="0"/>
              <a:t>BUG</a:t>
            </a:r>
            <a:r>
              <a:rPr lang="zh-TW" altLang="en-US" dirty="0"/>
              <a:t>要在</a:t>
            </a:r>
            <a:r>
              <a:rPr lang="en-US" altLang="zh-TW" dirty="0"/>
              <a:t>1</a:t>
            </a:r>
            <a:r>
              <a:rPr lang="zh-TW" altLang="en-US" dirty="0"/>
              <a:t>小時內修復，怎麼辦？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0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3DFFA-FB9B-410E-B142-67EABA0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遠端版本庫</a:t>
            </a:r>
            <a:r>
              <a:rPr lang="en-US" altLang="zh-TW" dirty="0"/>
              <a:t>(Github.com)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6140D-875D-4A48-8FFA-42E57DF7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註冊</a:t>
            </a:r>
            <a:r>
              <a:rPr lang="en-US" altLang="zh-TW" dirty="0">
                <a:latin typeface="+mn-ea"/>
              </a:rPr>
              <a:t>Github</a:t>
            </a:r>
            <a:r>
              <a:rPr lang="zh-TW" altLang="en-US" dirty="0">
                <a:latin typeface="+mn-ea"/>
              </a:rPr>
              <a:t>帳號：</a:t>
            </a:r>
            <a:r>
              <a:rPr lang="en-US" altLang="zh-TW" dirty="0">
                <a:latin typeface="+mn-ea"/>
                <a:hlinkClick r:id="rId2"/>
              </a:rPr>
              <a:t>https://github.com/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建立</a:t>
            </a:r>
            <a:r>
              <a:rPr lang="en-US" altLang="zh-TW" dirty="0">
                <a:latin typeface="+mn-ea"/>
              </a:rPr>
              <a:t>SSH KEY</a:t>
            </a:r>
            <a:r>
              <a:rPr lang="zh-TW" altLang="en-US" dirty="0">
                <a:latin typeface="+mn-ea"/>
              </a:rPr>
              <a:t>：</a:t>
            </a:r>
            <a:r>
              <a:rPr lang="de-DE" altLang="zh-TW" dirty="0">
                <a:latin typeface="+mn-ea"/>
              </a:rPr>
              <a:t>ssh-keygen –t rsa –C „nicky@zedotech.com“</a:t>
            </a:r>
          </a:p>
          <a:p>
            <a:r>
              <a:rPr lang="zh-TW" altLang="en-US" dirty="0">
                <a:latin typeface="+mn-ea"/>
              </a:rPr>
              <a:t>找到</a:t>
            </a:r>
            <a:r>
              <a:rPr lang="en-US" altLang="zh-TW" dirty="0">
                <a:latin typeface="+mn-ea"/>
              </a:rPr>
              <a:t>C:\Users\nicky\.ssh\id_rsa.pub</a:t>
            </a:r>
            <a:r>
              <a:rPr lang="zh-TW" altLang="en-US" dirty="0">
                <a:latin typeface="+mn-ea"/>
              </a:rPr>
              <a:t>檔，打開後複製裡面內容，然後</a:t>
            </a:r>
            <a:r>
              <a:rPr lang="en-US" altLang="zh-TW" dirty="0">
                <a:latin typeface="+mn-ea"/>
              </a:rPr>
              <a:t>Github</a:t>
            </a:r>
            <a:r>
              <a:rPr lang="zh-TW" altLang="en-US" dirty="0">
                <a:latin typeface="+mn-ea"/>
              </a:rPr>
              <a:t>上，找到</a:t>
            </a:r>
            <a:r>
              <a:rPr lang="en-US" altLang="zh-TW" dirty="0">
                <a:latin typeface="+mn-ea"/>
              </a:rPr>
              <a:t>Settings -&gt; SSH and GPG Keys</a:t>
            </a:r>
            <a:r>
              <a:rPr lang="zh-TW" altLang="en-US" dirty="0">
                <a:latin typeface="+mn-ea"/>
              </a:rPr>
              <a:t>，建立一個新的</a:t>
            </a:r>
            <a:r>
              <a:rPr lang="en-US" altLang="zh-TW" dirty="0">
                <a:latin typeface="+mn-ea"/>
              </a:rPr>
              <a:t>SSH KEY</a:t>
            </a:r>
            <a:r>
              <a:rPr lang="zh-TW" altLang="en-US" dirty="0">
                <a:latin typeface="+mn-ea"/>
              </a:rPr>
              <a:t>，輸入</a:t>
            </a:r>
            <a:r>
              <a:rPr lang="en-US" altLang="zh-TW" dirty="0">
                <a:latin typeface="+mn-ea"/>
              </a:rPr>
              <a:t>Title</a:t>
            </a:r>
            <a:r>
              <a:rPr lang="zh-TW" altLang="en-US" dirty="0">
                <a:latin typeface="+mn-ea"/>
              </a:rPr>
              <a:t>與貼上複製的內容儲存即可。</a:t>
            </a:r>
          </a:p>
        </p:txBody>
      </p:sp>
    </p:spTree>
    <p:extLst>
      <p:ext uri="{BB962C8B-B14F-4D97-AF65-F5344CB8AC3E}">
        <p14:creationId xmlns:p14="http://schemas.microsoft.com/office/powerpoint/2010/main" val="408856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17B99-3D94-4AEA-92BB-FEC068B4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建立遠端版本庫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D4A66-68B5-4E22-A7DE-7533FE03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從本機提交到遠端</a:t>
            </a:r>
            <a:endParaRPr lang="en-US" altLang="zh-TW" dirty="0"/>
          </a:p>
          <a:p>
            <a:r>
              <a:rPr lang="zh-TW" altLang="en-US" dirty="0"/>
              <a:t>連結本機和遠端版本庫：</a:t>
            </a:r>
            <a:r>
              <a:rPr lang="en-US" altLang="zh-TW" dirty="0"/>
              <a:t>git remote add origin </a:t>
            </a:r>
            <a:r>
              <a:rPr lang="en-US" altLang="zh-TW" dirty="0" err="1"/>
              <a:t>git@github.com:ZedoTech</a:t>
            </a:r>
            <a:r>
              <a:rPr lang="en-US" altLang="zh-TW" dirty="0"/>
              <a:t>/git-</a:t>
            </a:r>
            <a:r>
              <a:rPr lang="en-US" altLang="zh-TW" dirty="0" err="1"/>
              <a:t>tech.git</a:t>
            </a:r>
            <a:endParaRPr lang="en-US" altLang="zh-TW" dirty="0"/>
          </a:p>
          <a:p>
            <a:r>
              <a:rPr lang="zh-TW" altLang="en-US" dirty="0"/>
              <a:t>第一次提交版本庫：</a:t>
            </a:r>
            <a:r>
              <a:rPr lang="en-US" altLang="zh-TW" dirty="0"/>
              <a:t>git push –u origin master</a:t>
            </a:r>
          </a:p>
          <a:p>
            <a:r>
              <a:rPr lang="zh-TW" altLang="en-US" dirty="0"/>
              <a:t>之後提交新的版本庫：</a:t>
            </a:r>
            <a:r>
              <a:rPr lang="en-US" altLang="zh-TW" dirty="0"/>
              <a:t>git push origin master</a:t>
            </a:r>
          </a:p>
          <a:p>
            <a:r>
              <a:rPr lang="zh-TW" altLang="en-US" dirty="0"/>
              <a:t>提交分支：</a:t>
            </a:r>
            <a:r>
              <a:rPr lang="en-US" altLang="zh-TW" dirty="0"/>
              <a:t>git push origin dev</a:t>
            </a:r>
          </a:p>
          <a:p>
            <a:endParaRPr lang="en-US" altLang="zh-TW" dirty="0"/>
          </a:p>
          <a:p>
            <a:r>
              <a:rPr lang="zh-TW" altLang="en-US" dirty="0"/>
              <a:t>從遠端複製到本機：</a:t>
            </a:r>
            <a:r>
              <a:rPr lang="en-US" altLang="zh-TW" dirty="0"/>
              <a:t>git clone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68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760C-9C87-4D45-A375-FBA6953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在</a:t>
            </a:r>
            <a:r>
              <a:rPr lang="en-US" altLang="zh-TW" dirty="0">
                <a:latin typeface="+mj-ea"/>
              </a:rPr>
              <a:t>GITHUB</a:t>
            </a:r>
            <a:r>
              <a:rPr lang="zh-TW" altLang="en-US" dirty="0">
                <a:latin typeface="+mj-ea"/>
              </a:rPr>
              <a:t>上參與開源項目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183DD5-18B0-42F4-B63C-307A2DAF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48668"/>
            <a:ext cx="4819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10A7E-0340-4056-A537-F884C79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自定義</a:t>
            </a:r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4756B-7049-4DDF-9864-E77CBE28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忽略特殊文件：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r>
              <a:rPr lang="zh-TW" altLang="en-US" dirty="0"/>
              <a:t>設定別名簡化指令：</a:t>
            </a:r>
            <a:endParaRPr lang="en-US" altLang="zh-TW" dirty="0"/>
          </a:p>
          <a:p>
            <a:r>
              <a:rPr lang="en-US" altLang="zh-TW" dirty="0"/>
              <a:t>git config --global alias.st status</a:t>
            </a:r>
          </a:p>
          <a:p>
            <a:r>
              <a:rPr lang="en-US" altLang="zh-TW" dirty="0"/>
              <a:t>git config --global alias.cm commit</a:t>
            </a:r>
            <a:endParaRPr lang="zh-TW" altLang="en-US" dirty="0"/>
          </a:p>
          <a:p>
            <a:r>
              <a:rPr lang="en-US" altLang="zh-TW" dirty="0"/>
              <a:t>git config --global alias.co checkout</a:t>
            </a:r>
            <a:endParaRPr lang="zh-TW" altLang="en-US" dirty="0"/>
          </a:p>
          <a:p>
            <a:r>
              <a:rPr lang="en-US" altLang="zh-TW" dirty="0"/>
              <a:t>git config --global alias.br branch</a:t>
            </a:r>
            <a:endParaRPr lang="zh-TW" altLang="en-US" dirty="0"/>
          </a:p>
          <a:p>
            <a:r>
              <a:rPr lang="zh-TW" altLang="en-US" dirty="0"/>
              <a:t>配置文件在哪：</a:t>
            </a:r>
            <a:r>
              <a:rPr lang="en-US" altLang="zh-TW" dirty="0"/>
              <a:t>c:/users/{username}/.gitconfig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指令：</a:t>
            </a:r>
            <a:r>
              <a:rPr lang="en-US" altLang="zh-TW" dirty="0">
                <a:hlinkClick r:id="rId2"/>
              </a:rPr>
              <a:t>https://github.com/ZedoTech/Git-Cheat-Sheet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73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F3DBD85-8F51-4828-BC98-7690A1AF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7919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>
                <a:latin typeface="+mj-ea"/>
              </a:rPr>
              <a:t>END</a:t>
            </a:r>
            <a:endParaRPr lang="zh-TW" altLang="en-US" sz="9600" dirty="0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AA867-A471-45F9-BE2A-FF1547E52851}"/>
              </a:ext>
            </a:extLst>
          </p:cNvPr>
          <p:cNvSpPr/>
          <p:nvPr/>
        </p:nvSpPr>
        <p:spPr>
          <a:xfrm>
            <a:off x="4052476" y="6271619"/>
            <a:ext cx="422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PPT</a:t>
            </a:r>
            <a:r>
              <a:rPr lang="zh-TW" altLang="en-US" dirty="0"/>
              <a:t>：</a:t>
            </a:r>
            <a:r>
              <a:rPr lang="zh-TW" altLang="en-US" dirty="0">
                <a:hlinkClick r:id="rId2"/>
              </a:rPr>
              <a:t>https://github.com/ZedoTech/git-tech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8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4532-D627-454F-90A8-22DD1680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結論：</a:t>
            </a:r>
            <a:r>
              <a:rPr lang="en-US" altLang="zh-TW" dirty="0">
                <a:latin typeface="+mj-ea"/>
              </a:rPr>
              <a:t>GIT </a:t>
            </a:r>
            <a:r>
              <a:rPr lang="zh-TW" altLang="en-US" dirty="0">
                <a:latin typeface="+mj-ea"/>
              </a:rPr>
              <a:t>能做什麼？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B6A85-4BD9-406B-ACA0-B91A0686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Before Git</a:t>
            </a:r>
          </a:p>
          <a:p>
            <a:r>
              <a:rPr lang="en-US" altLang="zh-TW" dirty="0">
                <a:latin typeface="+mj-ea"/>
                <a:ea typeface="+mj-ea"/>
              </a:rPr>
              <a:t>After Git</a:t>
            </a:r>
          </a:p>
          <a:p>
            <a:r>
              <a:rPr lang="zh-TW" altLang="en-US" dirty="0">
                <a:latin typeface="+mj-ea"/>
                <a:ea typeface="+mj-ea"/>
              </a:rPr>
              <a:t>分支：</a:t>
            </a:r>
            <a:r>
              <a:rPr lang="en-US" altLang="zh-TW" dirty="0">
                <a:latin typeface="+mj-ea"/>
                <a:ea typeface="+mj-ea"/>
              </a:rPr>
              <a:t>Branch </a:t>
            </a: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查看版本記錄：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log –pretty=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oneline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回復版本：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reset –hard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xxxxxxx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查詢版本歷程：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reflog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建立新分支：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checkout –b dev</a:t>
            </a: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切換分支：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checkout mater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0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82F99-5533-4223-8F43-ECB05B00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起源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081E2-8189-4D41-87E9-C777D7BB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b="1" dirty="0"/>
              <a:t>Linus</a:t>
            </a:r>
            <a:r>
              <a:rPr lang="zh-TW" altLang="en-US" sz="1800" dirty="0"/>
              <a:t>在</a:t>
            </a:r>
            <a:r>
              <a:rPr lang="en-US" altLang="zh-TW" sz="1800" dirty="0"/>
              <a:t>1991</a:t>
            </a:r>
            <a:r>
              <a:rPr lang="zh-TW" altLang="en-US" sz="1800" dirty="0"/>
              <a:t>年創建了開源的</a:t>
            </a:r>
            <a:r>
              <a:rPr lang="en-US" altLang="zh-TW" sz="1800" dirty="0"/>
              <a:t>Linux</a:t>
            </a:r>
          </a:p>
          <a:p>
            <a:r>
              <a:rPr lang="en-US" altLang="zh-TW" sz="1800" dirty="0"/>
              <a:t>2002</a:t>
            </a:r>
            <a:r>
              <a:rPr lang="zh-TW" altLang="en-US" sz="1800" dirty="0"/>
              <a:t>年使用</a:t>
            </a:r>
            <a:r>
              <a:rPr lang="en-US" altLang="zh-TW" sz="1800" dirty="0" err="1"/>
              <a:t>BitKeeper</a:t>
            </a:r>
            <a:r>
              <a:rPr lang="zh-TW" altLang="en-US" sz="1800" dirty="0"/>
              <a:t>版控軟體</a:t>
            </a:r>
            <a:endParaRPr lang="en-US" altLang="zh-TW" sz="1800" dirty="0"/>
          </a:p>
          <a:p>
            <a:r>
              <a:rPr lang="en-US" altLang="zh-TW" sz="1800" dirty="0"/>
              <a:t>2005</a:t>
            </a:r>
            <a:r>
              <a:rPr lang="zh-TW" altLang="en-US" sz="1800" dirty="0"/>
              <a:t>年</a:t>
            </a:r>
            <a:r>
              <a:rPr lang="en-US" altLang="zh-TW" sz="1800" dirty="0"/>
              <a:t>Git</a:t>
            </a:r>
            <a:r>
              <a:rPr lang="zh-TW" altLang="en-US" sz="1800" dirty="0"/>
              <a:t>誕生</a:t>
            </a:r>
          </a:p>
        </p:txBody>
      </p:sp>
    </p:spTree>
    <p:extLst>
      <p:ext uri="{BB962C8B-B14F-4D97-AF65-F5344CB8AC3E}">
        <p14:creationId xmlns:p14="http://schemas.microsoft.com/office/powerpoint/2010/main" val="9618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AEA8F-A0FE-4B5E-92D5-BAB91EB0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Why Git ?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8FC88-C4B3-45B3-95CB-13FC4322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集中式 </a:t>
            </a:r>
            <a:r>
              <a:rPr lang="en-US" altLang="zh-TW" dirty="0"/>
              <a:t>VS </a:t>
            </a:r>
            <a:r>
              <a:rPr lang="zh-TW" altLang="en-US" dirty="0"/>
              <a:t>分散式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集中式：所有的版本庫集中在一台中央伺服器，工作時</a:t>
            </a:r>
            <a:r>
              <a:rPr lang="zh-TW" altLang="en-US" b="1" dirty="0"/>
              <a:t>需要連網</a:t>
            </a:r>
            <a:r>
              <a:rPr lang="zh-TW" altLang="en-US" dirty="0"/>
              <a:t>並先從中央伺服器取得最新的版本，更改完之後再把檔案</a:t>
            </a:r>
            <a:r>
              <a:rPr lang="en-US" altLang="zh-TW" dirty="0"/>
              <a:t>push</a:t>
            </a:r>
            <a:r>
              <a:rPr lang="zh-TW" altLang="en-US" dirty="0"/>
              <a:t>回中央伺服器。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分散式：每個人的電腦都有一個完整的版本庫，工作時不需連網，更改完檔案之後再聯網把修改的部份</a:t>
            </a:r>
            <a:r>
              <a:rPr lang="en-US" altLang="zh-TW" dirty="0"/>
              <a:t>push</a:t>
            </a:r>
            <a:r>
              <a:rPr lang="zh-TW" altLang="en-US" dirty="0"/>
              <a:t>到中央伺服器即可。</a:t>
            </a:r>
          </a:p>
        </p:txBody>
      </p:sp>
    </p:spTree>
    <p:extLst>
      <p:ext uri="{BB962C8B-B14F-4D97-AF65-F5344CB8AC3E}">
        <p14:creationId xmlns:p14="http://schemas.microsoft.com/office/powerpoint/2010/main" val="41508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EA3D6-4FC3-4EDB-90A6-C909A14D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安裝</a:t>
            </a:r>
            <a:r>
              <a:rPr lang="en-US" altLang="zh-TW" dirty="0">
                <a:latin typeface="+mj-ea"/>
              </a:rPr>
              <a:t>GIT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79732-5DC1-4864-9A3D-4B9B356C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下載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>
                <a:latin typeface="+mj-ea"/>
                <a:ea typeface="+mj-ea"/>
                <a:hlinkClick r:id="rId2"/>
              </a:rPr>
              <a:t>https://git-scm.com/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用預設選項到最後一步即可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初始設定名字和</a:t>
            </a:r>
            <a:r>
              <a:rPr lang="en-US" altLang="zh-TW" dirty="0">
                <a:latin typeface="+mj-ea"/>
                <a:ea typeface="+mj-ea"/>
              </a:rPr>
              <a:t>EMAIL</a:t>
            </a:r>
          </a:p>
          <a:p>
            <a:r>
              <a:rPr lang="en-US" altLang="zh-TW" dirty="0">
                <a:latin typeface="+mj-ea"/>
                <a:ea typeface="+mj-ea"/>
              </a:rPr>
              <a:t> git config --global user.name “Nicky Liu”</a:t>
            </a:r>
          </a:p>
          <a:p>
            <a:r>
              <a:rPr lang="en-US" altLang="zh-TW" dirty="0">
                <a:latin typeface="+mj-ea"/>
                <a:ea typeface="+mj-ea"/>
              </a:rPr>
              <a:t> git config --global </a:t>
            </a:r>
            <a:r>
              <a:rPr lang="en-US" altLang="zh-TW" dirty="0" err="1">
                <a:latin typeface="+mj-ea"/>
                <a:ea typeface="+mj-ea"/>
              </a:rPr>
              <a:t>user.email</a:t>
            </a:r>
            <a:r>
              <a:rPr lang="en-US" altLang="zh-TW" dirty="0">
                <a:latin typeface="+mj-ea"/>
                <a:ea typeface="+mj-ea"/>
              </a:rPr>
              <a:t> “nicky@zedotech.com”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77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C47C-43B5-4B5D-A1A0-20F411C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開始使用</a:t>
            </a:r>
            <a:r>
              <a:rPr lang="en-US" altLang="zh-TW" dirty="0">
                <a:latin typeface="+mj-ea"/>
              </a:rPr>
              <a:t>GIT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C678D-5880-4A69-9691-7D011F5F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建立版本庫：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 err="1">
                <a:latin typeface="+mj-ea"/>
                <a:ea typeface="+mj-ea"/>
              </a:rPr>
              <a:t>init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查看目前狀態：</a:t>
            </a:r>
            <a:r>
              <a:rPr lang="en-US" altLang="zh-TW" dirty="0">
                <a:latin typeface="+mj-ea"/>
                <a:ea typeface="+mj-ea"/>
              </a:rPr>
              <a:t>git status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把檔案存到暫存庫：</a:t>
            </a:r>
            <a:r>
              <a:rPr lang="en-US" altLang="zh-TW" dirty="0">
                <a:latin typeface="+mj-ea"/>
                <a:ea typeface="+mj-ea"/>
              </a:rPr>
              <a:t>git add test.txt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or  </a:t>
            </a:r>
            <a:r>
              <a:rPr lang="en-US" altLang="zh-TW" dirty="0">
                <a:latin typeface="+mj-ea"/>
                <a:ea typeface="+mj-ea"/>
              </a:rPr>
              <a:t>git add –A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提交變更到版本庫：</a:t>
            </a:r>
            <a:r>
              <a:rPr lang="en-US" altLang="zh-TW" dirty="0">
                <a:latin typeface="+mj-ea"/>
                <a:ea typeface="+mj-ea"/>
              </a:rPr>
              <a:t>git commit –m “change description…”</a:t>
            </a:r>
          </a:p>
          <a:p>
            <a:pPr marL="0" indent="0">
              <a:buNone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869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F8B6F-92CE-406E-8587-221E442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是如何追蹤修改？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5BDD-FDB8-41D5-89E1-23CF8CD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追蹤的是</a:t>
            </a:r>
            <a:r>
              <a:rPr lang="en-US" altLang="zh-TW" dirty="0"/>
              <a:t>”</a:t>
            </a:r>
            <a:r>
              <a:rPr lang="zh-TW" altLang="en-US" dirty="0"/>
              <a:t>修改</a:t>
            </a:r>
            <a:r>
              <a:rPr lang="en-US" altLang="zh-TW" dirty="0"/>
              <a:t>”</a:t>
            </a:r>
            <a:r>
              <a:rPr lang="zh-TW" altLang="en-US" dirty="0"/>
              <a:t>而不是追蹤</a:t>
            </a:r>
            <a:r>
              <a:rPr lang="en-US" altLang="zh-TW" dirty="0"/>
              <a:t>”</a:t>
            </a:r>
            <a:r>
              <a:rPr lang="zh-TW" altLang="en-US" dirty="0"/>
              <a:t>文件</a:t>
            </a:r>
            <a:r>
              <a:rPr lang="en-US" altLang="zh-TW" dirty="0"/>
              <a:t>”</a:t>
            </a:r>
          </a:p>
          <a:p>
            <a:r>
              <a:rPr lang="zh-TW" altLang="en-US" dirty="0">
                <a:latin typeface="+mj-ea"/>
              </a:rPr>
              <a:t>工作區、暫存區、版本庫關係：</a:t>
            </a:r>
            <a:endParaRPr lang="en-US" altLang="zh-TW" dirty="0">
              <a:latin typeface="+mj-ea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47CA750-E191-4D3A-B769-DEC021541F5C}"/>
              </a:ext>
            </a:extLst>
          </p:cNvPr>
          <p:cNvGrpSpPr/>
          <p:nvPr/>
        </p:nvGrpSpPr>
        <p:grpSpPr>
          <a:xfrm>
            <a:off x="1024128" y="3429000"/>
            <a:ext cx="9913985" cy="2225197"/>
            <a:chOff x="1024128" y="4047587"/>
            <a:chExt cx="9913985" cy="22251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3DF74A-A40F-4DF5-BA9D-2FC51ABD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28" y="4047587"/>
              <a:ext cx="4210975" cy="222519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08C794E-4B54-4B23-BEAB-5F5DCDD46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4889" y="4047587"/>
              <a:ext cx="4253224" cy="2225197"/>
            </a:xfrm>
            <a:prstGeom prst="rect">
              <a:avLst/>
            </a:prstGeom>
          </p:spPr>
        </p:pic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47378B83-9ACA-48E0-9EAC-BD7C52E3A331}"/>
                </a:ext>
              </a:extLst>
            </p:cNvPr>
            <p:cNvSpPr/>
            <p:nvPr/>
          </p:nvSpPr>
          <p:spPr>
            <a:xfrm>
              <a:off x="5530788" y="5051394"/>
              <a:ext cx="825624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2A5D8-2680-4645-95ED-AA13A25E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版本回復：</a:t>
            </a:r>
            <a:r>
              <a:rPr lang="en-US" altLang="zh-TW" dirty="0">
                <a:latin typeface="+mj-ea"/>
              </a:rPr>
              <a:t>RESET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47AC9-342D-4ABB-9B56-BEF60934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查看版本記錄：</a:t>
            </a:r>
            <a:r>
              <a:rPr lang="en-US" altLang="zh-TW" dirty="0"/>
              <a:t>git log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or</a:t>
            </a:r>
            <a:r>
              <a:rPr lang="en-US" altLang="zh-TW" dirty="0"/>
              <a:t> git log --pretty=</a:t>
            </a:r>
            <a:r>
              <a:rPr lang="en-US" altLang="zh-TW" dirty="0" err="1"/>
              <a:t>oneline</a:t>
            </a:r>
            <a:endParaRPr lang="en-US" altLang="zh-TW" dirty="0"/>
          </a:p>
          <a:p>
            <a:r>
              <a:rPr lang="zh-TW" altLang="en-US" dirty="0"/>
              <a:t>回復到某版本：</a:t>
            </a:r>
            <a:r>
              <a:rPr lang="en-US" altLang="zh-TW" dirty="0"/>
              <a:t>git reset --hard 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r>
              <a:rPr lang="zh-TW" altLang="en-US" dirty="0"/>
              <a:t>查詢版本歷程：</a:t>
            </a:r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B1D89-C62C-425F-9848-27C65A5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取消</a:t>
            </a:r>
            <a:r>
              <a:rPr lang="en-US" altLang="zh-TW" dirty="0">
                <a:latin typeface="+mj-ea"/>
              </a:rPr>
              <a:t>/</a:t>
            </a:r>
            <a:r>
              <a:rPr lang="zh-TW" altLang="en-US" dirty="0">
                <a:latin typeface="+mj-ea"/>
              </a:rPr>
              <a:t>回復修改：</a:t>
            </a:r>
            <a:r>
              <a:rPr lang="en-US" altLang="zh-TW" dirty="0">
                <a:latin typeface="+mj-ea"/>
              </a:rPr>
              <a:t>checkout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9C57C-6624-47AA-93C5-175BFFB5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指令</a:t>
            </a:r>
            <a:r>
              <a:rPr lang="en-US" altLang="zh-TW" dirty="0"/>
              <a:t>git checkout </a:t>
            </a:r>
            <a:r>
              <a:rPr lang="en-US" altLang="zh-TW" b="1" dirty="0">
                <a:solidFill>
                  <a:srgbClr val="FF0000"/>
                </a:solidFill>
              </a:rPr>
              <a:t>--</a:t>
            </a:r>
            <a:r>
              <a:rPr lang="en-US" altLang="zh-TW" dirty="0"/>
              <a:t> test.txt </a:t>
            </a:r>
          </a:p>
          <a:p>
            <a:r>
              <a:rPr lang="zh-TW" altLang="en-US" dirty="0"/>
              <a:t>會有兩種情形：</a:t>
            </a:r>
            <a:endParaRPr lang="en-US" altLang="zh-TW" dirty="0"/>
          </a:p>
          <a:p>
            <a:r>
              <a:rPr lang="en-US" altLang="zh-TW" dirty="0"/>
              <a:t>(1) </a:t>
            </a:r>
            <a:r>
              <a:rPr lang="zh-TW" altLang="en-US" dirty="0"/>
              <a:t>暫存區沒有更新的版本時，將</a:t>
            </a:r>
            <a:r>
              <a:rPr lang="en-US" altLang="zh-TW" dirty="0"/>
              <a:t>test.txt </a:t>
            </a:r>
            <a:r>
              <a:rPr lang="zh-TW" altLang="en-US" dirty="0"/>
              <a:t>回復到與版本庫一樣的狀態</a:t>
            </a:r>
            <a:endParaRPr lang="en-US" altLang="zh-TW" dirty="0"/>
          </a:p>
          <a:p>
            <a:r>
              <a:rPr lang="en-US" altLang="zh-TW" dirty="0"/>
              <a:t>(2) </a:t>
            </a:r>
            <a:r>
              <a:rPr lang="zh-TW" altLang="en-US" dirty="0"/>
              <a:t>暫存區已經有</a:t>
            </a:r>
            <a:r>
              <a:rPr lang="en-US" altLang="zh-TW" dirty="0"/>
              <a:t>test.txt </a:t>
            </a:r>
            <a:r>
              <a:rPr lang="zh-TW" altLang="en-US" dirty="0"/>
              <a:t>的更新時，將工作區的</a:t>
            </a:r>
            <a:r>
              <a:rPr lang="en-US" altLang="zh-TW" dirty="0"/>
              <a:t>test.txt </a:t>
            </a:r>
            <a:r>
              <a:rPr lang="zh-TW" altLang="en-US" dirty="0"/>
              <a:t>回復到與暫存區一樣的狀態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撤銷暫存區的修改：</a:t>
            </a:r>
            <a:r>
              <a:rPr lang="en-US" altLang="zh-TW" dirty="0"/>
              <a:t>git reset HEAD test.txt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7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803</TotalTime>
  <Words>903</Words>
  <Application>Microsoft Office PowerPoint</Application>
  <PresentationFormat>寬螢幕</PresentationFormat>
  <Paragraphs>95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Tw Cen MT</vt:lpstr>
      <vt:lpstr>Tw Cen MT Condensed</vt:lpstr>
      <vt:lpstr>Wingdings 3</vt:lpstr>
      <vt:lpstr>要素</vt:lpstr>
      <vt:lpstr>Git</vt:lpstr>
      <vt:lpstr>結論：GIT 能做什麼？</vt:lpstr>
      <vt:lpstr>GIT起源</vt:lpstr>
      <vt:lpstr>Why Git ?</vt:lpstr>
      <vt:lpstr>安裝GIT</vt:lpstr>
      <vt:lpstr>開始使用GIT</vt:lpstr>
      <vt:lpstr>GIT是如何追蹤修改？</vt:lpstr>
      <vt:lpstr>版本回復：RESET</vt:lpstr>
      <vt:lpstr>取消/回復修改：checkout</vt:lpstr>
      <vt:lpstr>刪除文件：rm</vt:lpstr>
      <vt:lpstr>分支：bRANCH</vt:lpstr>
      <vt:lpstr>解決衝突(conflict)</vt:lpstr>
      <vt:lpstr>考試：BUG處理分支</vt:lpstr>
      <vt:lpstr>遠端版本庫(Github.com)</vt:lpstr>
      <vt:lpstr>建立遠端版本庫</vt:lpstr>
      <vt:lpstr>在GITHUB上參與開源項目</vt:lpstr>
      <vt:lpstr>自定義GIT指令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Nicky Liu</dc:creator>
  <cp:lastModifiedBy>Nicky Liu</cp:lastModifiedBy>
  <cp:revision>36</cp:revision>
  <dcterms:created xsi:type="dcterms:W3CDTF">2018-01-18T07:06:15Z</dcterms:created>
  <dcterms:modified xsi:type="dcterms:W3CDTF">2018-01-19T03:51:01Z</dcterms:modified>
</cp:coreProperties>
</file>