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6" r:id="rId11"/>
    <p:sldId id="263" r:id="rId12"/>
    <p:sldId id="269" r:id="rId13"/>
    <p:sldId id="270" r:id="rId14"/>
    <p:sldId id="267" r:id="rId15"/>
    <p:sldId id="268" r:id="rId16"/>
    <p:sldId id="271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C30123F-F125-42B8-BD0C-192B27A632AA}" type="datetimeFigureOut">
              <a:rPr lang="zh-TW" altLang="en-US" smtClean="0"/>
              <a:t>2018/1/20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0F12-B241-4561-81DC-314CDF3C5AA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08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123F-F125-42B8-BD0C-192B27A632AA}" type="datetimeFigureOut">
              <a:rPr lang="zh-TW" altLang="en-US" smtClean="0"/>
              <a:t>2018/1/20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0F12-B241-4561-81DC-314CDF3C5A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21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123F-F125-42B8-BD0C-192B27A632AA}" type="datetimeFigureOut">
              <a:rPr lang="zh-TW" altLang="en-US" smtClean="0"/>
              <a:t>2018/1/20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0F12-B241-4561-81DC-314CDF3C5AA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7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123F-F125-42B8-BD0C-192B27A632AA}" type="datetimeFigureOut">
              <a:rPr lang="zh-TW" altLang="en-US" smtClean="0"/>
              <a:t>2018/1/20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0F12-B241-4561-81DC-314CDF3C5A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22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123F-F125-42B8-BD0C-192B27A632AA}" type="datetimeFigureOut">
              <a:rPr lang="zh-TW" altLang="en-US" smtClean="0"/>
              <a:t>2018/1/20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0F12-B241-4561-81DC-314CDF3C5AA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54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123F-F125-42B8-BD0C-192B27A632AA}" type="datetimeFigureOut">
              <a:rPr lang="zh-TW" altLang="en-US" smtClean="0"/>
              <a:t>2018/1/20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0F12-B241-4561-81DC-314CDF3C5A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50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123F-F125-42B8-BD0C-192B27A632AA}" type="datetimeFigureOut">
              <a:rPr lang="zh-TW" altLang="en-US" smtClean="0"/>
              <a:t>2018/1/20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0F12-B241-4561-81DC-314CDF3C5A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73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123F-F125-42B8-BD0C-192B27A632AA}" type="datetimeFigureOut">
              <a:rPr lang="zh-TW" altLang="en-US" smtClean="0"/>
              <a:t>2018/1/20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0F12-B241-4561-81DC-314CDF3C5A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9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123F-F125-42B8-BD0C-192B27A632AA}" type="datetimeFigureOut">
              <a:rPr lang="zh-TW" altLang="en-US" smtClean="0"/>
              <a:t>2018/1/20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0F12-B241-4561-81DC-314CDF3C5A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77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123F-F125-42B8-BD0C-192B27A632AA}" type="datetimeFigureOut">
              <a:rPr lang="zh-TW" altLang="en-US" smtClean="0"/>
              <a:t>2018/1/20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0F12-B241-4561-81DC-314CDF3C5A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75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123F-F125-42B8-BD0C-192B27A632AA}" type="datetimeFigureOut">
              <a:rPr lang="zh-TW" altLang="en-US" smtClean="0"/>
              <a:t>2018/1/20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0F12-B241-4561-81DC-314CDF3C5AA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7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C30123F-F125-42B8-BD0C-192B27A632AA}" type="datetimeFigureOut">
              <a:rPr lang="zh-TW" altLang="en-US" smtClean="0"/>
              <a:t>2018/1/20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E030F12-B241-4561-81DC-314CDF3C5AA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29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o.gl/ajN8fb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oo.gl/uwc9L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edoTech/Git-Cheat-Shee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edoTech/git-tech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2963C9-F7C4-4D61-971A-E0153A98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9600" b="1" dirty="0">
                <a:latin typeface="+mj-ea"/>
              </a:rPr>
              <a:t>Git</a:t>
            </a:r>
            <a:endParaRPr lang="zh-TW" altLang="en-US" sz="9600" b="1" dirty="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CA3ADA-2966-404A-B889-8F722F2C7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  <a:ea typeface="+mj-ea"/>
              </a:rPr>
              <a:t>GIT</a:t>
            </a:r>
            <a:r>
              <a:rPr lang="zh-TW" altLang="en-US" dirty="0">
                <a:latin typeface="+mj-ea"/>
                <a:ea typeface="+mj-ea"/>
              </a:rPr>
              <a:t>是一種分散式版本控制軟體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en-US" altLang="zh-TW" dirty="0">
                <a:latin typeface="+mj-ea"/>
                <a:ea typeface="+mj-ea"/>
              </a:rPr>
              <a:t>GIT</a:t>
            </a:r>
            <a:r>
              <a:rPr lang="zh-TW" altLang="en-US" dirty="0">
                <a:latin typeface="+mj-ea"/>
                <a:ea typeface="+mj-ea"/>
              </a:rPr>
              <a:t>是目前全世界最先進、最多人使用的版本控制軟體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下載</a:t>
            </a:r>
            <a:r>
              <a:rPr lang="en-US" altLang="zh-TW" dirty="0">
                <a:latin typeface="+mj-ea"/>
                <a:ea typeface="+mj-ea"/>
              </a:rPr>
              <a:t>GIT </a:t>
            </a:r>
            <a:r>
              <a:rPr lang="en-US" altLang="zh-TW" dirty="0">
                <a:latin typeface="+mj-ea"/>
                <a:ea typeface="+mj-ea"/>
                <a:hlinkClick r:id="rId2"/>
              </a:rPr>
              <a:t>https://git-scm.com/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免費資源庫 </a:t>
            </a:r>
            <a:r>
              <a:rPr lang="en-US" altLang="zh-TW" dirty="0">
                <a:latin typeface="+mj-ea"/>
                <a:hlinkClick r:id="rId3"/>
              </a:rPr>
              <a:t>https://github.com/</a:t>
            </a:r>
            <a:endParaRPr lang="en-US" altLang="zh-TW" dirty="0">
              <a:latin typeface="+mj-ea"/>
            </a:endParaRPr>
          </a:p>
          <a:p>
            <a:endParaRPr lang="en-US" altLang="zh-TW" dirty="0">
              <a:latin typeface="+mj-ea"/>
              <a:ea typeface="+mj-ea"/>
            </a:endParaRPr>
          </a:p>
          <a:p>
            <a:endParaRPr lang="en-US" altLang="zh-TW" dirty="0">
              <a:latin typeface="+mj-ea"/>
              <a:ea typeface="+mj-ea"/>
            </a:endParaRPr>
          </a:p>
          <a:p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參考：</a:t>
            </a:r>
            <a:r>
              <a:rPr lang="en-US" altLang="zh-TW" dirty="0">
                <a:latin typeface="+mj-ea"/>
                <a:ea typeface="+mj-ea"/>
                <a:hlinkClick r:id="rId4"/>
              </a:rPr>
              <a:t>Git</a:t>
            </a:r>
            <a:r>
              <a:rPr lang="zh-TW" altLang="en-US" dirty="0">
                <a:latin typeface="+mj-ea"/>
                <a:ea typeface="+mj-ea"/>
                <a:hlinkClick r:id="rId4"/>
              </a:rPr>
              <a:t>教程 </a:t>
            </a:r>
            <a:r>
              <a:rPr lang="en-US" altLang="zh-TW" dirty="0">
                <a:latin typeface="+mj-ea"/>
                <a:ea typeface="+mj-ea"/>
                <a:hlinkClick r:id="rId4"/>
              </a:rPr>
              <a:t>- </a:t>
            </a:r>
            <a:r>
              <a:rPr lang="zh-TW" altLang="en-US" dirty="0">
                <a:latin typeface="+mj-ea"/>
                <a:ea typeface="+mj-ea"/>
                <a:hlinkClick r:id="rId4"/>
              </a:rPr>
              <a:t>廖雪峰的官方網站</a:t>
            </a:r>
            <a:endParaRPr lang="en-US" altLang="zh-TW" dirty="0">
              <a:latin typeface="+mj-ea"/>
              <a:ea typeface="+mj-ea"/>
            </a:endParaRPr>
          </a:p>
          <a:p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31649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362AFF-F2B3-4A04-9C98-D4C3CCDD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刪除文件：</a:t>
            </a:r>
            <a:r>
              <a:rPr lang="en-US" altLang="zh-TW" dirty="0" err="1"/>
              <a:t>rm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DE661F-6D55-44AB-AB77-08845F438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刪除文件：</a:t>
            </a:r>
            <a:r>
              <a:rPr lang="en-US" altLang="zh-TW" dirty="0"/>
              <a:t>git </a:t>
            </a:r>
            <a:r>
              <a:rPr lang="en-US" altLang="zh-TW" dirty="0" err="1"/>
              <a:t>rm</a:t>
            </a:r>
            <a:r>
              <a:rPr lang="en-US" altLang="zh-TW" dirty="0"/>
              <a:t> test.txt</a:t>
            </a:r>
          </a:p>
          <a:p>
            <a:r>
              <a:rPr lang="zh-TW" altLang="en-US" dirty="0"/>
              <a:t>回復被刪除的文件</a:t>
            </a:r>
            <a:r>
              <a:rPr lang="en-US" altLang="zh-TW" dirty="0"/>
              <a:t>(</a:t>
            </a:r>
            <a:r>
              <a:rPr lang="zh-TW" altLang="en-US" dirty="0"/>
              <a:t>到最新的狀態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  <a:r>
              <a:rPr lang="en-US" altLang="zh-TW" dirty="0"/>
              <a:t>git checkout -- test.txt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573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3C5ACA-8F02-4AF8-B6A8-D0A1AD7E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分支：</a:t>
            </a:r>
            <a:r>
              <a:rPr lang="en-US" altLang="zh-TW" dirty="0" err="1">
                <a:latin typeface="+mj-ea"/>
              </a:rPr>
              <a:t>bRANCH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5EA458-32E1-4B2B-9E02-133BF85D9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</a:rPr>
              <a:t>當版本最初被建立</a:t>
            </a:r>
            <a:r>
              <a:rPr lang="en-US" altLang="zh-TW" dirty="0">
                <a:latin typeface="+mn-ea"/>
              </a:rPr>
              <a:t>(git </a:t>
            </a:r>
            <a:r>
              <a:rPr lang="en-US" altLang="zh-TW" dirty="0" err="1">
                <a:latin typeface="+mn-ea"/>
              </a:rPr>
              <a:t>init</a:t>
            </a:r>
            <a:r>
              <a:rPr lang="en-US" altLang="zh-TW" dirty="0">
                <a:latin typeface="+mn-ea"/>
              </a:rPr>
              <a:t>)</a:t>
            </a:r>
            <a:r>
              <a:rPr lang="zh-TW" altLang="en-US" dirty="0">
                <a:latin typeface="+mn-ea"/>
              </a:rPr>
              <a:t>的時候，</a:t>
            </a:r>
            <a:r>
              <a:rPr lang="en-US" altLang="zh-TW" dirty="0">
                <a:latin typeface="+mn-ea"/>
              </a:rPr>
              <a:t>GIT</a:t>
            </a:r>
            <a:r>
              <a:rPr lang="zh-TW" altLang="en-US" dirty="0">
                <a:latin typeface="+mn-ea"/>
              </a:rPr>
              <a:t>會自動建立第一個分支</a:t>
            </a:r>
            <a:r>
              <a:rPr lang="en-US" altLang="zh-TW" dirty="0">
                <a:latin typeface="+mn-ea"/>
              </a:rPr>
              <a:t>”</a:t>
            </a:r>
            <a:r>
              <a:rPr lang="en-US" altLang="zh-TW" b="1" dirty="0">
                <a:solidFill>
                  <a:srgbClr val="FF0000"/>
                </a:solidFill>
                <a:latin typeface="+mn-ea"/>
              </a:rPr>
              <a:t>master</a:t>
            </a:r>
            <a:r>
              <a:rPr lang="en-US" altLang="zh-TW" dirty="0">
                <a:latin typeface="+mn-ea"/>
              </a:rPr>
              <a:t>”</a:t>
            </a:r>
            <a:r>
              <a:rPr lang="zh-TW" altLang="en-US" dirty="0">
                <a:latin typeface="+mn-ea"/>
              </a:rPr>
              <a:t>。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分支的概念：</a:t>
            </a:r>
            <a:r>
              <a:rPr lang="en-US" altLang="zh-TW" dirty="0">
                <a:latin typeface="+mn-ea"/>
                <a:hlinkClick r:id="rId2"/>
              </a:rPr>
              <a:t>https://goo.gl/uwc9Lf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查看分支：</a:t>
            </a:r>
            <a:r>
              <a:rPr lang="en-US" altLang="zh-TW" dirty="0">
                <a:latin typeface="+mn-ea"/>
              </a:rPr>
              <a:t>git branch</a:t>
            </a:r>
          </a:p>
          <a:p>
            <a:r>
              <a:rPr lang="zh-TW" altLang="en-US" dirty="0">
                <a:latin typeface="+mn-ea"/>
              </a:rPr>
              <a:t>新增分支：</a:t>
            </a:r>
            <a:r>
              <a:rPr lang="en-US" altLang="zh-TW" dirty="0">
                <a:latin typeface="+mn-ea"/>
              </a:rPr>
              <a:t>git branch dev</a:t>
            </a:r>
          </a:p>
          <a:p>
            <a:r>
              <a:rPr lang="zh-TW" altLang="en-US" dirty="0">
                <a:latin typeface="+mn-ea"/>
              </a:rPr>
              <a:t>切換分支：</a:t>
            </a:r>
            <a:r>
              <a:rPr lang="en-US" altLang="zh-TW" dirty="0">
                <a:latin typeface="+mn-ea"/>
              </a:rPr>
              <a:t>git checkout dev</a:t>
            </a:r>
          </a:p>
          <a:p>
            <a:r>
              <a:rPr lang="zh-TW" altLang="en-US" dirty="0">
                <a:latin typeface="+mn-ea"/>
              </a:rPr>
              <a:t>合併分支：</a:t>
            </a:r>
            <a:r>
              <a:rPr lang="en-US" altLang="zh-TW" dirty="0">
                <a:latin typeface="+mn-ea"/>
              </a:rPr>
              <a:t>git merge dev</a:t>
            </a:r>
          </a:p>
          <a:p>
            <a:r>
              <a:rPr lang="zh-TW" altLang="en-US" dirty="0">
                <a:latin typeface="+mn-ea"/>
              </a:rPr>
              <a:t>刪除分支：</a:t>
            </a:r>
            <a:r>
              <a:rPr lang="en-US" altLang="zh-TW" dirty="0">
                <a:latin typeface="+mn-ea"/>
              </a:rPr>
              <a:t>git branch –d dev</a:t>
            </a:r>
          </a:p>
          <a:p>
            <a:r>
              <a:rPr lang="en-US" altLang="zh-TW" dirty="0">
                <a:latin typeface="+mn-ea"/>
              </a:rPr>
              <a:t>                    git branch –D dev</a:t>
            </a:r>
          </a:p>
          <a:p>
            <a:endParaRPr lang="zh-TW" altLang="en-US" dirty="0">
              <a:latin typeface="+mn-ea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6B8E6BF-D6C5-4E2E-B3BA-45C5F8A85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342" y="178575"/>
            <a:ext cx="5237859" cy="188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59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BAA128-2069-46A6-852B-C878C5B3F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解決衝突</a:t>
            </a:r>
            <a:r>
              <a:rPr lang="en-US" altLang="zh-TW" dirty="0"/>
              <a:t>(conflict)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EAA464-62A2-4AD9-B8B1-7FC8DBDDE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當不同的分支同時修改了相同的檔案時，合併後如何處理</a:t>
            </a:r>
            <a:endParaRPr lang="en-US" altLang="zh-TW" dirty="0"/>
          </a:p>
          <a:p>
            <a:r>
              <a:rPr lang="zh-TW" altLang="en-US" dirty="0"/>
              <a:t>分支合併：</a:t>
            </a:r>
            <a:r>
              <a:rPr lang="en-US" altLang="zh-TW" dirty="0"/>
              <a:t>merge </a:t>
            </a:r>
            <a:r>
              <a:rPr lang="zh-TW" altLang="en-US" dirty="0"/>
              <a:t>與 </a:t>
            </a:r>
            <a:r>
              <a:rPr lang="en-US" altLang="zh-TW" dirty="0"/>
              <a:t>merge --no-</a:t>
            </a:r>
            <a:r>
              <a:rPr lang="en-US" altLang="zh-TW" dirty="0" err="1"/>
              <a:t>ff</a:t>
            </a:r>
            <a:r>
              <a:rPr lang="en-US" altLang="zh-TW" dirty="0"/>
              <a:t> </a:t>
            </a:r>
          </a:p>
          <a:p>
            <a:r>
              <a:rPr lang="zh-TW" altLang="en-US" dirty="0"/>
              <a:t>分支策略：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A03D2D1-BEB1-4E34-8F9F-46423E3D7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767646"/>
            <a:ext cx="63246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42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9A02C6-6037-49F8-B616-CC33417F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考試：</a:t>
            </a:r>
            <a:r>
              <a:rPr lang="en-US" altLang="zh-TW" dirty="0">
                <a:latin typeface="+mj-ea"/>
              </a:rPr>
              <a:t>BUG</a:t>
            </a:r>
            <a:r>
              <a:rPr lang="zh-TW" altLang="en-US" dirty="0">
                <a:latin typeface="+mj-ea"/>
              </a:rPr>
              <a:t>處理分支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685EBD-5C5D-4F38-AA74-42EF5CDD4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當你正在開發新功能，還需要</a:t>
            </a:r>
            <a:r>
              <a:rPr lang="en-US" altLang="zh-TW" dirty="0"/>
              <a:t>2</a:t>
            </a:r>
            <a:r>
              <a:rPr lang="zh-TW" altLang="en-US" dirty="0"/>
              <a:t>天才能完成，但有一個緊急的</a:t>
            </a:r>
            <a:r>
              <a:rPr lang="en-US" altLang="zh-TW" dirty="0"/>
              <a:t>BUG</a:t>
            </a:r>
            <a:r>
              <a:rPr lang="zh-TW" altLang="en-US" dirty="0"/>
              <a:t>要在</a:t>
            </a:r>
            <a:r>
              <a:rPr lang="en-US" altLang="zh-TW" dirty="0"/>
              <a:t>1</a:t>
            </a:r>
            <a:r>
              <a:rPr lang="zh-TW" altLang="en-US" dirty="0"/>
              <a:t>小時內修復，怎麼辦？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1704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23DFFA-FB9B-410E-B142-67EABA03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遠端版本庫</a:t>
            </a:r>
            <a:r>
              <a:rPr lang="en-US" altLang="zh-TW" dirty="0"/>
              <a:t>(Github.com)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A6140D-875D-4A48-8FFA-42E57DF76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</a:rPr>
              <a:t>註冊</a:t>
            </a:r>
            <a:r>
              <a:rPr lang="en-US" altLang="zh-TW" dirty="0">
                <a:latin typeface="+mn-ea"/>
              </a:rPr>
              <a:t>Github</a:t>
            </a:r>
            <a:r>
              <a:rPr lang="zh-TW" altLang="en-US" dirty="0">
                <a:latin typeface="+mn-ea"/>
              </a:rPr>
              <a:t>帳號：</a:t>
            </a:r>
            <a:r>
              <a:rPr lang="en-US" altLang="zh-TW" dirty="0">
                <a:latin typeface="+mn-ea"/>
                <a:hlinkClick r:id="rId2"/>
              </a:rPr>
              <a:t>https://github.com/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建立</a:t>
            </a:r>
            <a:r>
              <a:rPr lang="en-US" altLang="zh-TW" dirty="0">
                <a:latin typeface="+mn-ea"/>
              </a:rPr>
              <a:t>SSH KEY</a:t>
            </a:r>
            <a:r>
              <a:rPr lang="zh-TW" altLang="en-US" dirty="0">
                <a:latin typeface="+mn-ea"/>
              </a:rPr>
              <a:t>：</a:t>
            </a:r>
            <a:r>
              <a:rPr lang="de-DE" altLang="zh-TW" dirty="0">
                <a:latin typeface="+mn-ea"/>
              </a:rPr>
              <a:t>ssh-keygen –t rsa –C „nicky@zedotech.com“</a:t>
            </a:r>
          </a:p>
          <a:p>
            <a:r>
              <a:rPr lang="zh-TW" altLang="en-US" dirty="0">
                <a:latin typeface="+mn-ea"/>
              </a:rPr>
              <a:t>找到</a:t>
            </a:r>
            <a:r>
              <a:rPr lang="en-US" altLang="zh-TW" dirty="0">
                <a:latin typeface="+mn-ea"/>
              </a:rPr>
              <a:t>C:\Users\nicky\.ssh\id_rsa.pub</a:t>
            </a:r>
            <a:r>
              <a:rPr lang="zh-TW" altLang="en-US" dirty="0">
                <a:latin typeface="+mn-ea"/>
              </a:rPr>
              <a:t>檔，打開後複製裡面內容，然後</a:t>
            </a:r>
            <a:r>
              <a:rPr lang="en-US" altLang="zh-TW" dirty="0">
                <a:latin typeface="+mn-ea"/>
              </a:rPr>
              <a:t>Github</a:t>
            </a:r>
            <a:r>
              <a:rPr lang="zh-TW" altLang="en-US" dirty="0">
                <a:latin typeface="+mn-ea"/>
              </a:rPr>
              <a:t>上，找到</a:t>
            </a:r>
            <a:r>
              <a:rPr lang="en-US" altLang="zh-TW" dirty="0">
                <a:latin typeface="+mn-ea"/>
              </a:rPr>
              <a:t>Settings -&gt; SSH and GPG Keys</a:t>
            </a:r>
            <a:r>
              <a:rPr lang="zh-TW" altLang="en-US" dirty="0">
                <a:latin typeface="+mn-ea"/>
              </a:rPr>
              <a:t>，建立一個新的</a:t>
            </a:r>
            <a:r>
              <a:rPr lang="en-US" altLang="zh-TW" dirty="0">
                <a:latin typeface="+mn-ea"/>
              </a:rPr>
              <a:t>SSH KEY</a:t>
            </a:r>
            <a:r>
              <a:rPr lang="zh-TW" altLang="en-US" dirty="0">
                <a:latin typeface="+mn-ea"/>
              </a:rPr>
              <a:t>，輸入</a:t>
            </a:r>
            <a:r>
              <a:rPr lang="en-US" altLang="zh-TW" dirty="0">
                <a:latin typeface="+mn-ea"/>
              </a:rPr>
              <a:t>Title</a:t>
            </a:r>
            <a:r>
              <a:rPr lang="zh-TW" altLang="en-US" dirty="0">
                <a:latin typeface="+mn-ea"/>
              </a:rPr>
              <a:t>與貼上複製的內容儲存即可。</a:t>
            </a:r>
          </a:p>
        </p:txBody>
      </p:sp>
    </p:spTree>
    <p:extLst>
      <p:ext uri="{BB962C8B-B14F-4D97-AF65-F5344CB8AC3E}">
        <p14:creationId xmlns:p14="http://schemas.microsoft.com/office/powerpoint/2010/main" val="4088567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717B99-3D94-4AEA-92BB-FEC068B4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建立遠端版本庫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CD4A66-68B5-4E22-A7DE-7533FE034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從本機提交到遠端</a:t>
            </a:r>
            <a:endParaRPr lang="en-US" altLang="zh-TW" dirty="0"/>
          </a:p>
          <a:p>
            <a:r>
              <a:rPr lang="zh-TW" altLang="en-US" dirty="0"/>
              <a:t>連結本機和遠端版本庫：</a:t>
            </a:r>
            <a:r>
              <a:rPr lang="en-US" altLang="zh-TW" dirty="0"/>
              <a:t>git remote add origin </a:t>
            </a:r>
            <a:r>
              <a:rPr lang="en-US" altLang="zh-TW" dirty="0" err="1"/>
              <a:t>git@github.com:ZedoTech</a:t>
            </a:r>
            <a:r>
              <a:rPr lang="en-US" altLang="zh-TW" dirty="0"/>
              <a:t>/git-</a:t>
            </a:r>
            <a:r>
              <a:rPr lang="en-US" altLang="zh-TW" dirty="0" err="1"/>
              <a:t>tech.git</a:t>
            </a:r>
            <a:endParaRPr lang="en-US" altLang="zh-TW" dirty="0"/>
          </a:p>
          <a:p>
            <a:r>
              <a:rPr lang="zh-TW" altLang="en-US" dirty="0"/>
              <a:t>第一次提交版本庫：</a:t>
            </a:r>
            <a:r>
              <a:rPr lang="en-US" altLang="zh-TW" dirty="0"/>
              <a:t>git push –u origin master</a:t>
            </a:r>
          </a:p>
          <a:p>
            <a:r>
              <a:rPr lang="zh-TW" altLang="en-US" dirty="0"/>
              <a:t>之後提交新的版本庫：</a:t>
            </a:r>
            <a:r>
              <a:rPr lang="en-US" altLang="zh-TW" dirty="0"/>
              <a:t>git push origin master</a:t>
            </a:r>
          </a:p>
          <a:p>
            <a:r>
              <a:rPr lang="zh-TW" altLang="en-US" dirty="0"/>
              <a:t>提交分支：</a:t>
            </a:r>
            <a:r>
              <a:rPr lang="en-US" altLang="zh-TW" dirty="0"/>
              <a:t>git push origin dev</a:t>
            </a:r>
          </a:p>
          <a:p>
            <a:endParaRPr lang="en-US" altLang="zh-TW" dirty="0"/>
          </a:p>
          <a:p>
            <a:r>
              <a:rPr lang="zh-TW" altLang="en-US" dirty="0"/>
              <a:t>從遠端複製到本機：</a:t>
            </a:r>
            <a:r>
              <a:rPr lang="en-US" altLang="zh-TW" dirty="0"/>
              <a:t>git clone 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0681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D9760C-9C87-4D45-A375-FBA6953C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在</a:t>
            </a:r>
            <a:r>
              <a:rPr lang="en-US" altLang="zh-TW" dirty="0">
                <a:latin typeface="+mj-ea"/>
              </a:rPr>
              <a:t>GITHUB</a:t>
            </a:r>
            <a:r>
              <a:rPr lang="zh-TW" altLang="en-US" dirty="0">
                <a:latin typeface="+mj-ea"/>
              </a:rPr>
              <a:t>上參與開源項目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D183DD5-18B0-42F4-B63C-307A2DAFD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348668"/>
            <a:ext cx="48196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96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110A7E-0340-4056-A537-F884C792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自定義</a:t>
            </a:r>
            <a:r>
              <a:rPr lang="en-US" altLang="zh-TW" dirty="0">
                <a:latin typeface="+mj-ea"/>
              </a:rPr>
              <a:t>GIT</a:t>
            </a:r>
            <a:r>
              <a:rPr lang="zh-TW" altLang="en-US" dirty="0">
                <a:latin typeface="+mj-ea"/>
              </a:rPr>
              <a:t>指令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84756B-7049-4DDF-9864-E77CBE284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忽略特殊文件：</a:t>
            </a:r>
            <a:r>
              <a:rPr lang="en-US" altLang="zh-TW" dirty="0"/>
              <a:t>.</a:t>
            </a:r>
            <a:r>
              <a:rPr lang="en-US" altLang="zh-TW" dirty="0" err="1"/>
              <a:t>gitignore</a:t>
            </a:r>
            <a:endParaRPr lang="en-US" altLang="zh-TW" dirty="0"/>
          </a:p>
          <a:p>
            <a:r>
              <a:rPr lang="zh-TW" altLang="en-US" dirty="0"/>
              <a:t>設定別名簡化指令：</a:t>
            </a:r>
            <a:endParaRPr lang="en-US" altLang="zh-TW" dirty="0"/>
          </a:p>
          <a:p>
            <a:r>
              <a:rPr lang="en-US" altLang="zh-TW" dirty="0"/>
              <a:t>git config --global alias.st status</a:t>
            </a:r>
          </a:p>
          <a:p>
            <a:r>
              <a:rPr lang="en-US" altLang="zh-TW" dirty="0"/>
              <a:t>git config --global alias.cm commit</a:t>
            </a:r>
            <a:endParaRPr lang="zh-TW" altLang="en-US" dirty="0"/>
          </a:p>
          <a:p>
            <a:r>
              <a:rPr lang="en-US" altLang="zh-TW" dirty="0"/>
              <a:t>git config --global alias.co checkout</a:t>
            </a:r>
            <a:endParaRPr lang="zh-TW" altLang="en-US" dirty="0"/>
          </a:p>
          <a:p>
            <a:r>
              <a:rPr lang="en-US" altLang="zh-TW" dirty="0"/>
              <a:t>git config --global alias.br branch</a:t>
            </a:r>
            <a:endParaRPr lang="zh-TW" altLang="en-US" dirty="0"/>
          </a:p>
          <a:p>
            <a:r>
              <a:rPr lang="zh-TW" altLang="en-US" dirty="0"/>
              <a:t>配置文件在哪：</a:t>
            </a:r>
            <a:r>
              <a:rPr lang="en-US" altLang="zh-TW" dirty="0"/>
              <a:t>c:/users/{username}/.gitconfig</a:t>
            </a:r>
          </a:p>
          <a:p>
            <a:r>
              <a:rPr lang="en-US" altLang="zh-TW" dirty="0"/>
              <a:t>GIT</a:t>
            </a:r>
            <a:r>
              <a:rPr lang="zh-TW" altLang="en-US" dirty="0"/>
              <a:t>指令：</a:t>
            </a:r>
            <a:r>
              <a:rPr lang="en-US" altLang="zh-TW" dirty="0">
                <a:hlinkClick r:id="rId2"/>
              </a:rPr>
              <a:t>https://github.com/ZedoTech/Git-Cheat-Sheet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8739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F26FBB-A3C2-43CD-86E7-D21E63E2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文件編輯工具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FB1D16-C33F-4D93-93CC-8A6DCB7B8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  <a:hlinkClick r:id="rId2"/>
              </a:rPr>
              <a:t>Visual Studio Code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7138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F3DBD85-8F51-4828-BC98-7690A1AF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679192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altLang="zh-TW" sz="9600" dirty="0">
                <a:latin typeface="+mj-ea"/>
              </a:rPr>
              <a:t>END</a:t>
            </a:r>
            <a:endParaRPr lang="zh-TW" altLang="en-US" sz="9600" dirty="0">
              <a:latin typeface="+mj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8AA867-A471-45F9-BE2A-FF1547E52851}"/>
              </a:ext>
            </a:extLst>
          </p:cNvPr>
          <p:cNvSpPr/>
          <p:nvPr/>
        </p:nvSpPr>
        <p:spPr>
          <a:xfrm>
            <a:off x="4052476" y="6271619"/>
            <a:ext cx="4226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PPT</a:t>
            </a:r>
            <a:r>
              <a:rPr lang="zh-TW" altLang="en-US" dirty="0"/>
              <a:t>：</a:t>
            </a:r>
            <a:r>
              <a:rPr lang="zh-TW" altLang="en-US" dirty="0">
                <a:hlinkClick r:id="rId2"/>
              </a:rPr>
              <a:t>https://github.com/ZedoTech/git-tech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688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694532-D627-454F-90A8-22DD16801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結論：</a:t>
            </a:r>
            <a:r>
              <a:rPr lang="en-US" altLang="zh-TW" dirty="0">
                <a:latin typeface="+mj-ea"/>
              </a:rPr>
              <a:t>GIT </a:t>
            </a:r>
            <a:r>
              <a:rPr lang="zh-TW" altLang="en-US" dirty="0">
                <a:latin typeface="+mj-ea"/>
              </a:rPr>
              <a:t>能做什麼？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FB6A85-4BD9-406B-ACA0-B91A06862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  <a:ea typeface="+mj-ea"/>
              </a:rPr>
              <a:t>Before Git</a:t>
            </a:r>
          </a:p>
          <a:p>
            <a:r>
              <a:rPr lang="en-US" altLang="zh-TW" dirty="0">
                <a:latin typeface="+mj-ea"/>
                <a:ea typeface="+mj-ea"/>
              </a:rPr>
              <a:t>After Git</a:t>
            </a:r>
          </a:p>
          <a:p>
            <a:r>
              <a:rPr lang="zh-TW" altLang="en-US" dirty="0">
                <a:latin typeface="+mj-ea"/>
                <a:ea typeface="+mj-ea"/>
              </a:rPr>
              <a:t>分支：</a:t>
            </a:r>
            <a:r>
              <a:rPr lang="en-US" altLang="zh-TW" dirty="0">
                <a:latin typeface="+mj-ea"/>
                <a:ea typeface="+mj-ea"/>
              </a:rPr>
              <a:t>Branch </a:t>
            </a:r>
          </a:p>
          <a:p>
            <a:r>
              <a:rPr lang="zh-TW" altLang="en-US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查看版本記錄：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git log –pretty=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oneline</a:t>
            </a:r>
            <a:endParaRPr lang="en-US" altLang="zh-TW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r>
              <a:rPr lang="zh-TW" altLang="en-US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回復版本：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git reset –hard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xxxxxxx</a:t>
            </a:r>
            <a:endParaRPr lang="en-US" altLang="zh-TW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r>
              <a:rPr lang="zh-TW" altLang="en-US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查詢版本歷程：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git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reflog</a:t>
            </a:r>
            <a:endParaRPr lang="en-US" altLang="zh-TW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r>
              <a:rPr lang="zh-TW" altLang="en-US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建立新分支：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git checkout –b dev</a:t>
            </a:r>
          </a:p>
          <a:p>
            <a:r>
              <a:rPr lang="zh-TW" altLang="en-US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切換分支：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git checkout mater</a:t>
            </a:r>
            <a:endParaRPr lang="zh-TW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905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82F99-5533-4223-8F43-ECB05B00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GIT</a:t>
            </a:r>
            <a:r>
              <a:rPr lang="zh-TW" altLang="en-US" dirty="0">
                <a:latin typeface="+mj-ea"/>
              </a:rPr>
              <a:t>起源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9081E2-8189-4D41-87E9-C777D7BB3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1800" b="1" dirty="0"/>
              <a:t>Linus</a:t>
            </a:r>
            <a:r>
              <a:rPr lang="zh-TW" altLang="en-US" sz="1800" dirty="0"/>
              <a:t>在</a:t>
            </a:r>
            <a:r>
              <a:rPr lang="en-US" altLang="zh-TW" sz="1800" dirty="0"/>
              <a:t>1991</a:t>
            </a:r>
            <a:r>
              <a:rPr lang="zh-TW" altLang="en-US" sz="1800" dirty="0"/>
              <a:t>年創建了開源的</a:t>
            </a:r>
            <a:r>
              <a:rPr lang="en-US" altLang="zh-TW" sz="1800" dirty="0"/>
              <a:t>Linux</a:t>
            </a:r>
          </a:p>
          <a:p>
            <a:r>
              <a:rPr lang="en-US" altLang="zh-TW" sz="1800" dirty="0"/>
              <a:t>2002</a:t>
            </a:r>
            <a:r>
              <a:rPr lang="zh-TW" altLang="en-US" sz="1800" dirty="0"/>
              <a:t>年使用</a:t>
            </a:r>
            <a:r>
              <a:rPr lang="en-US" altLang="zh-TW" sz="1800" dirty="0" err="1"/>
              <a:t>BitKeeper</a:t>
            </a:r>
            <a:r>
              <a:rPr lang="zh-TW" altLang="en-US" sz="1800" dirty="0"/>
              <a:t>版控軟體</a:t>
            </a:r>
            <a:endParaRPr lang="en-US" altLang="zh-TW" sz="1800" dirty="0"/>
          </a:p>
          <a:p>
            <a:r>
              <a:rPr lang="en-US" altLang="zh-TW" sz="1800" dirty="0"/>
              <a:t>2005</a:t>
            </a:r>
            <a:r>
              <a:rPr lang="zh-TW" altLang="en-US" sz="1800" dirty="0"/>
              <a:t>年</a:t>
            </a:r>
            <a:r>
              <a:rPr lang="en-US" altLang="zh-TW" sz="1800" dirty="0"/>
              <a:t>Git</a:t>
            </a:r>
            <a:r>
              <a:rPr lang="zh-TW" altLang="en-US" sz="1800" dirty="0"/>
              <a:t>誕生</a:t>
            </a:r>
          </a:p>
        </p:txBody>
      </p:sp>
    </p:spTree>
    <p:extLst>
      <p:ext uri="{BB962C8B-B14F-4D97-AF65-F5344CB8AC3E}">
        <p14:creationId xmlns:p14="http://schemas.microsoft.com/office/powerpoint/2010/main" val="96182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0AEA8F-A0FE-4B5E-92D5-BAB91EB0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Why Git ?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48FC88-C4B3-45B3-95CB-13FC43224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集中式 </a:t>
            </a:r>
            <a:r>
              <a:rPr lang="en-US" altLang="zh-TW" dirty="0"/>
              <a:t>VS </a:t>
            </a:r>
            <a:r>
              <a:rPr lang="zh-TW" altLang="en-US" dirty="0"/>
              <a:t>分散式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集中式：所有的版本庫集中在一台中央伺服器，工作時</a:t>
            </a:r>
            <a:r>
              <a:rPr lang="zh-TW" altLang="en-US" b="1" dirty="0"/>
              <a:t>需要連網</a:t>
            </a:r>
            <a:r>
              <a:rPr lang="zh-TW" altLang="en-US" dirty="0"/>
              <a:t>並先從中央伺服器取得最新的版本，更改完之後再把檔案</a:t>
            </a:r>
            <a:r>
              <a:rPr lang="en-US" altLang="zh-TW" dirty="0"/>
              <a:t>push</a:t>
            </a:r>
            <a:r>
              <a:rPr lang="zh-TW" altLang="en-US" dirty="0"/>
              <a:t>回中央伺服器。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分散式：每個人的電腦都有一個完整的版本庫，工作時不需連網，更改完檔案之後再聯網把修改的部份</a:t>
            </a:r>
            <a:r>
              <a:rPr lang="en-US" altLang="zh-TW" dirty="0"/>
              <a:t>push</a:t>
            </a:r>
            <a:r>
              <a:rPr lang="zh-TW" altLang="en-US" dirty="0"/>
              <a:t>到中央伺服器即可。</a:t>
            </a:r>
          </a:p>
        </p:txBody>
      </p:sp>
    </p:spTree>
    <p:extLst>
      <p:ext uri="{BB962C8B-B14F-4D97-AF65-F5344CB8AC3E}">
        <p14:creationId xmlns:p14="http://schemas.microsoft.com/office/powerpoint/2010/main" val="415080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DEA3D6-4FC3-4EDB-90A6-C909A14D0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安裝</a:t>
            </a:r>
            <a:r>
              <a:rPr lang="en-US" altLang="zh-TW" dirty="0">
                <a:latin typeface="+mj-ea"/>
              </a:rPr>
              <a:t>GIT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279732-5DC1-4864-9A3D-4B9B356C7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  <a:ea typeface="+mj-ea"/>
              </a:rPr>
              <a:t>下載</a:t>
            </a:r>
            <a:r>
              <a:rPr lang="en-US" altLang="zh-TW" dirty="0">
                <a:latin typeface="+mj-ea"/>
                <a:ea typeface="+mj-ea"/>
              </a:rPr>
              <a:t>GIT </a:t>
            </a:r>
            <a:r>
              <a:rPr lang="en-US" altLang="zh-TW" dirty="0">
                <a:latin typeface="+mj-ea"/>
                <a:ea typeface="+mj-ea"/>
                <a:hlinkClick r:id="rId2"/>
              </a:rPr>
              <a:t>https://git-scm.com/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用預設選項到最後一步即可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初始設定名字和</a:t>
            </a:r>
            <a:r>
              <a:rPr lang="en-US" altLang="zh-TW" dirty="0">
                <a:latin typeface="+mj-ea"/>
                <a:ea typeface="+mj-ea"/>
              </a:rPr>
              <a:t>EMAIL</a:t>
            </a:r>
          </a:p>
          <a:p>
            <a:r>
              <a:rPr lang="en-US" altLang="zh-TW" dirty="0">
                <a:latin typeface="+mj-ea"/>
                <a:ea typeface="+mj-ea"/>
              </a:rPr>
              <a:t> git config --global user.name “Nicky Liu”</a:t>
            </a:r>
          </a:p>
          <a:p>
            <a:r>
              <a:rPr lang="en-US" altLang="zh-TW" dirty="0">
                <a:latin typeface="+mj-ea"/>
                <a:ea typeface="+mj-ea"/>
              </a:rPr>
              <a:t> git config --global </a:t>
            </a:r>
            <a:r>
              <a:rPr lang="en-US" altLang="zh-TW" dirty="0" err="1">
                <a:latin typeface="+mj-ea"/>
                <a:ea typeface="+mj-ea"/>
              </a:rPr>
              <a:t>user.email</a:t>
            </a:r>
            <a:r>
              <a:rPr lang="en-US" altLang="zh-TW" dirty="0">
                <a:latin typeface="+mj-ea"/>
                <a:ea typeface="+mj-ea"/>
              </a:rPr>
              <a:t> “nicky@zedotech.com”</a:t>
            </a:r>
          </a:p>
          <a:p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7790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5C47C-43B5-4B5D-A1A0-20F411CB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開始使用</a:t>
            </a:r>
            <a:r>
              <a:rPr lang="en-US" altLang="zh-TW" dirty="0">
                <a:latin typeface="+mj-ea"/>
              </a:rPr>
              <a:t>GIT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C678D-5880-4A69-9691-7D011F5FE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9424"/>
            <a:ext cx="9720073" cy="4023360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+mj-ea"/>
                <a:ea typeface="+mj-ea"/>
              </a:rPr>
              <a:t>建立版本庫：</a:t>
            </a:r>
            <a:r>
              <a:rPr lang="en-US" altLang="zh-TW" dirty="0">
                <a:latin typeface="+mj-ea"/>
                <a:ea typeface="+mj-ea"/>
              </a:rPr>
              <a:t>git </a:t>
            </a:r>
            <a:r>
              <a:rPr lang="en-US" altLang="zh-TW" dirty="0" err="1">
                <a:latin typeface="+mj-ea"/>
                <a:ea typeface="+mj-ea"/>
              </a:rPr>
              <a:t>init</a:t>
            </a:r>
            <a:endParaRPr lang="en-US" altLang="zh-TW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dirty="0">
                <a:latin typeface="+mj-ea"/>
                <a:ea typeface="+mj-ea"/>
              </a:rPr>
              <a:t>查看目前狀態：</a:t>
            </a:r>
            <a:r>
              <a:rPr lang="en-US" altLang="zh-TW" dirty="0">
                <a:latin typeface="+mj-ea"/>
                <a:ea typeface="+mj-ea"/>
              </a:rPr>
              <a:t>git status</a:t>
            </a:r>
          </a:p>
          <a:p>
            <a:pPr marL="0" indent="0">
              <a:buNone/>
            </a:pPr>
            <a:r>
              <a:rPr lang="zh-TW" altLang="en-US" dirty="0">
                <a:latin typeface="+mj-ea"/>
                <a:ea typeface="+mj-ea"/>
              </a:rPr>
              <a:t>把檔案存到暫存庫：</a:t>
            </a:r>
            <a:r>
              <a:rPr lang="en-US" altLang="zh-TW" dirty="0">
                <a:latin typeface="+mj-ea"/>
                <a:ea typeface="+mj-ea"/>
              </a:rPr>
              <a:t>git add test.txt 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or  </a:t>
            </a:r>
            <a:r>
              <a:rPr lang="en-US" altLang="zh-TW" dirty="0">
                <a:latin typeface="+mj-ea"/>
                <a:ea typeface="+mj-ea"/>
              </a:rPr>
              <a:t>git add –A</a:t>
            </a:r>
          </a:p>
          <a:p>
            <a:pPr marL="0" indent="0">
              <a:buNone/>
            </a:pPr>
            <a:r>
              <a:rPr lang="zh-TW" altLang="en-US" dirty="0">
                <a:latin typeface="+mj-ea"/>
                <a:ea typeface="+mj-ea"/>
              </a:rPr>
              <a:t>提交變更到版本庫：</a:t>
            </a:r>
            <a:r>
              <a:rPr lang="en-US" altLang="zh-TW" dirty="0">
                <a:latin typeface="+mj-ea"/>
                <a:ea typeface="+mj-ea"/>
              </a:rPr>
              <a:t>git commit –m “change description…”</a:t>
            </a:r>
          </a:p>
          <a:p>
            <a:pPr marL="0" indent="0">
              <a:buNone/>
            </a:pP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78694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7F8B6F-92CE-406E-8587-221E4426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GIT</a:t>
            </a:r>
            <a:r>
              <a:rPr lang="zh-TW" altLang="en-US" dirty="0">
                <a:latin typeface="+mj-ea"/>
              </a:rPr>
              <a:t>是如何追蹤修改？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B95BDD-FDB8-41D5-89E1-23CF8CDEE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追蹤的是</a:t>
            </a:r>
            <a:r>
              <a:rPr lang="en-US" altLang="zh-TW" dirty="0"/>
              <a:t>”</a:t>
            </a:r>
            <a:r>
              <a:rPr lang="zh-TW" altLang="en-US" dirty="0"/>
              <a:t>修改</a:t>
            </a:r>
            <a:r>
              <a:rPr lang="en-US" altLang="zh-TW" dirty="0"/>
              <a:t>”</a:t>
            </a:r>
            <a:r>
              <a:rPr lang="zh-TW" altLang="en-US" dirty="0"/>
              <a:t>而不是追蹤</a:t>
            </a:r>
            <a:r>
              <a:rPr lang="en-US" altLang="zh-TW" dirty="0"/>
              <a:t>”</a:t>
            </a:r>
            <a:r>
              <a:rPr lang="zh-TW" altLang="en-US" dirty="0"/>
              <a:t>文件</a:t>
            </a:r>
            <a:r>
              <a:rPr lang="en-US" altLang="zh-TW" dirty="0"/>
              <a:t>”</a:t>
            </a:r>
          </a:p>
          <a:p>
            <a:r>
              <a:rPr lang="zh-TW" altLang="en-US" dirty="0">
                <a:latin typeface="+mj-ea"/>
              </a:rPr>
              <a:t>工作區、暫存區、版本庫關係：</a:t>
            </a:r>
            <a:endParaRPr lang="en-US" altLang="zh-TW" dirty="0">
              <a:latin typeface="+mj-ea"/>
            </a:endParaRPr>
          </a:p>
          <a:p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47CA750-E191-4D3A-B769-DEC021541F5C}"/>
              </a:ext>
            </a:extLst>
          </p:cNvPr>
          <p:cNvGrpSpPr/>
          <p:nvPr/>
        </p:nvGrpSpPr>
        <p:grpSpPr>
          <a:xfrm>
            <a:off x="1024128" y="3429000"/>
            <a:ext cx="9913985" cy="2225197"/>
            <a:chOff x="1024128" y="4047587"/>
            <a:chExt cx="9913985" cy="222519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D3DF74A-A40F-4DF5-BA9D-2FC51ABD0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4128" y="4047587"/>
              <a:ext cx="4210975" cy="2225197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108C794E-4B54-4B23-BEAB-5F5DCDD46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84889" y="4047587"/>
              <a:ext cx="4253224" cy="2225197"/>
            </a:xfrm>
            <a:prstGeom prst="rect">
              <a:avLst/>
            </a:prstGeom>
          </p:spPr>
        </p:pic>
        <p:sp>
          <p:nvSpPr>
            <p:cNvPr id="7" name="箭號: 向右 6">
              <a:extLst>
                <a:ext uri="{FF2B5EF4-FFF2-40B4-BE49-F238E27FC236}">
                  <a16:creationId xmlns:a16="http://schemas.microsoft.com/office/drawing/2014/main" id="{47378B83-9ACA-48E0-9EAC-BD7C52E3A331}"/>
                </a:ext>
              </a:extLst>
            </p:cNvPr>
            <p:cNvSpPr/>
            <p:nvPr/>
          </p:nvSpPr>
          <p:spPr>
            <a:xfrm>
              <a:off x="5530788" y="5051394"/>
              <a:ext cx="825624" cy="4261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7311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72A5D8-2680-4645-95ED-AA13A25E2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版本回復：</a:t>
            </a:r>
            <a:r>
              <a:rPr lang="en-US" altLang="zh-TW" dirty="0">
                <a:latin typeface="+mj-ea"/>
              </a:rPr>
              <a:t>RESET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647AC9-342D-4ABB-9B56-BEF609348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查看版本記錄：</a:t>
            </a:r>
            <a:r>
              <a:rPr lang="en-US" altLang="zh-TW" dirty="0"/>
              <a:t>git log 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or</a:t>
            </a:r>
            <a:r>
              <a:rPr lang="en-US" altLang="zh-TW" dirty="0"/>
              <a:t> git log --pretty=</a:t>
            </a:r>
            <a:r>
              <a:rPr lang="en-US" altLang="zh-TW" dirty="0" err="1"/>
              <a:t>oneline</a:t>
            </a:r>
            <a:endParaRPr lang="en-US" altLang="zh-TW" dirty="0"/>
          </a:p>
          <a:p>
            <a:r>
              <a:rPr lang="zh-TW" altLang="en-US" dirty="0"/>
              <a:t>回復到某版本：</a:t>
            </a:r>
            <a:r>
              <a:rPr lang="en-US" altLang="zh-TW" dirty="0"/>
              <a:t>git reset --hard </a:t>
            </a:r>
            <a:r>
              <a:rPr lang="en-US" altLang="zh-TW" dirty="0" err="1"/>
              <a:t>xxxxxx</a:t>
            </a:r>
            <a:endParaRPr lang="en-US" altLang="zh-TW" dirty="0"/>
          </a:p>
          <a:p>
            <a:r>
              <a:rPr lang="zh-TW" altLang="en-US" dirty="0"/>
              <a:t>查詢版本歷程：</a:t>
            </a:r>
            <a:r>
              <a:rPr lang="en-US" altLang="zh-TW" dirty="0"/>
              <a:t>git </a:t>
            </a:r>
            <a:r>
              <a:rPr lang="en-US" altLang="zh-TW" dirty="0" err="1"/>
              <a:t>reflog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7848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6B1D89-C62C-425F-9848-27C65A5D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取消</a:t>
            </a:r>
            <a:r>
              <a:rPr lang="en-US" altLang="zh-TW" dirty="0">
                <a:latin typeface="+mj-ea"/>
              </a:rPr>
              <a:t>/</a:t>
            </a:r>
            <a:r>
              <a:rPr lang="zh-TW" altLang="en-US" dirty="0">
                <a:latin typeface="+mj-ea"/>
              </a:rPr>
              <a:t>回復修改：</a:t>
            </a:r>
            <a:r>
              <a:rPr lang="en-US" altLang="zh-TW" dirty="0">
                <a:latin typeface="+mj-ea"/>
              </a:rPr>
              <a:t>checkout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99C57C-6624-47AA-93C5-175BFFB53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指令</a:t>
            </a:r>
            <a:r>
              <a:rPr lang="en-US" altLang="zh-TW" dirty="0"/>
              <a:t>git checkout </a:t>
            </a:r>
            <a:r>
              <a:rPr lang="en-US" altLang="zh-TW" b="1" dirty="0">
                <a:solidFill>
                  <a:srgbClr val="FF0000"/>
                </a:solidFill>
              </a:rPr>
              <a:t>--</a:t>
            </a:r>
            <a:r>
              <a:rPr lang="en-US" altLang="zh-TW" dirty="0"/>
              <a:t> test.txt </a:t>
            </a:r>
          </a:p>
          <a:p>
            <a:r>
              <a:rPr lang="zh-TW" altLang="en-US" dirty="0"/>
              <a:t>會有兩種情形：</a:t>
            </a:r>
            <a:endParaRPr lang="en-US" altLang="zh-TW" dirty="0"/>
          </a:p>
          <a:p>
            <a:r>
              <a:rPr lang="en-US" altLang="zh-TW" dirty="0"/>
              <a:t>(1) </a:t>
            </a:r>
            <a:r>
              <a:rPr lang="zh-TW" altLang="en-US" dirty="0"/>
              <a:t>暫存區沒有更新的版本時，將</a:t>
            </a:r>
            <a:r>
              <a:rPr lang="en-US" altLang="zh-TW" dirty="0"/>
              <a:t>test.txt </a:t>
            </a:r>
            <a:r>
              <a:rPr lang="zh-TW" altLang="en-US" dirty="0"/>
              <a:t>回復到與版本庫一樣的狀態</a:t>
            </a:r>
            <a:endParaRPr lang="en-US" altLang="zh-TW" dirty="0"/>
          </a:p>
          <a:p>
            <a:r>
              <a:rPr lang="en-US" altLang="zh-TW" dirty="0"/>
              <a:t>(2) </a:t>
            </a:r>
            <a:r>
              <a:rPr lang="zh-TW" altLang="en-US" dirty="0"/>
              <a:t>暫存區已經有</a:t>
            </a:r>
            <a:r>
              <a:rPr lang="en-US" altLang="zh-TW" dirty="0"/>
              <a:t>test.txt </a:t>
            </a:r>
            <a:r>
              <a:rPr lang="zh-TW" altLang="en-US" dirty="0"/>
              <a:t>的更新時，將工作區的</a:t>
            </a:r>
            <a:r>
              <a:rPr lang="en-US" altLang="zh-TW" dirty="0"/>
              <a:t>test.txt </a:t>
            </a:r>
            <a:r>
              <a:rPr lang="zh-TW" altLang="en-US" dirty="0"/>
              <a:t>回復到與暫存區一樣的狀態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撤銷暫存區的修改：</a:t>
            </a:r>
            <a:r>
              <a:rPr lang="en-US" altLang="zh-TW" dirty="0"/>
              <a:t>git reset HEAD test.txt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4671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要素">
  <a:themeElements>
    <a:clrScheme name="要素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要素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要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823</TotalTime>
  <Words>909</Words>
  <Application>Microsoft Office PowerPoint</Application>
  <PresentationFormat>寬螢幕</PresentationFormat>
  <Paragraphs>97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微軟正黑體</vt:lpstr>
      <vt:lpstr>Tw Cen MT</vt:lpstr>
      <vt:lpstr>Tw Cen MT Condensed</vt:lpstr>
      <vt:lpstr>Wingdings 3</vt:lpstr>
      <vt:lpstr>要素</vt:lpstr>
      <vt:lpstr>Git</vt:lpstr>
      <vt:lpstr>結論：GIT 能做什麼？</vt:lpstr>
      <vt:lpstr>GIT起源</vt:lpstr>
      <vt:lpstr>Why Git ?</vt:lpstr>
      <vt:lpstr>安裝GIT</vt:lpstr>
      <vt:lpstr>開始使用GIT</vt:lpstr>
      <vt:lpstr>GIT是如何追蹤修改？</vt:lpstr>
      <vt:lpstr>版本回復：RESET</vt:lpstr>
      <vt:lpstr>取消/回復修改：checkout</vt:lpstr>
      <vt:lpstr>刪除文件：rm</vt:lpstr>
      <vt:lpstr>分支：bRANCH</vt:lpstr>
      <vt:lpstr>解決衝突(conflict)</vt:lpstr>
      <vt:lpstr>考試：BUG處理分支</vt:lpstr>
      <vt:lpstr>遠端版本庫(Github.com)</vt:lpstr>
      <vt:lpstr>建立遠端版本庫</vt:lpstr>
      <vt:lpstr>在GITHUB上參與開源項目</vt:lpstr>
      <vt:lpstr>自定義GIT指令</vt:lpstr>
      <vt:lpstr>文件編輯工具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Nicky Liu</dc:creator>
  <cp:lastModifiedBy>Nicky Liu</cp:lastModifiedBy>
  <cp:revision>39</cp:revision>
  <dcterms:created xsi:type="dcterms:W3CDTF">2018-01-18T07:06:15Z</dcterms:created>
  <dcterms:modified xsi:type="dcterms:W3CDTF">2018-01-20T02:10:48Z</dcterms:modified>
</cp:coreProperties>
</file>