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43F98E-08EA-4F44-8295-AB411308E3EC}" v="8" dt="2025-07-02T09:44:43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d Chen" userId="b345aeec-2623-4d2a-83d2-603abc5a0165" providerId="ADAL" clId="{9143F98E-08EA-4F44-8295-AB411308E3EC}"/>
    <pc:docChg chg="undo custSel addSld delSld modSld sldOrd">
      <pc:chgData name="Zed Chen" userId="b345aeec-2623-4d2a-83d2-603abc5a0165" providerId="ADAL" clId="{9143F98E-08EA-4F44-8295-AB411308E3EC}" dt="2025-07-02T09:49:31.448" v="4260" actId="20577"/>
      <pc:docMkLst>
        <pc:docMk/>
      </pc:docMkLst>
      <pc:sldChg chg="addSp modSp new mod setBg addAnim">
        <pc:chgData name="Zed Chen" userId="b345aeec-2623-4d2a-83d2-603abc5a0165" providerId="ADAL" clId="{9143F98E-08EA-4F44-8295-AB411308E3EC}" dt="2025-06-10T09:07:26.321" v="3691"/>
        <pc:sldMkLst>
          <pc:docMk/>
          <pc:sldMk cId="625089767" sldId="256"/>
        </pc:sldMkLst>
        <pc:spChg chg="mod">
          <ac:chgData name="Zed Chen" userId="b345aeec-2623-4d2a-83d2-603abc5a0165" providerId="ADAL" clId="{9143F98E-08EA-4F44-8295-AB411308E3EC}" dt="2025-06-10T09:07:26.317" v="3689" actId="26606"/>
          <ac:spMkLst>
            <pc:docMk/>
            <pc:sldMk cId="625089767" sldId="256"/>
            <ac:spMk id="2" creationId="{48087A48-43CC-A2D9-DCFD-EDACCE2E0027}"/>
          </ac:spMkLst>
        </pc:spChg>
        <pc:spChg chg="mod">
          <ac:chgData name="Zed Chen" userId="b345aeec-2623-4d2a-83d2-603abc5a0165" providerId="ADAL" clId="{9143F98E-08EA-4F44-8295-AB411308E3EC}" dt="2025-06-10T09:07:26.317" v="3689" actId="26606"/>
          <ac:spMkLst>
            <pc:docMk/>
            <pc:sldMk cId="625089767" sldId="256"/>
            <ac:spMk id="3" creationId="{1D15CBDE-7024-0421-F1F1-8D9AEB051197}"/>
          </ac:spMkLst>
        </pc:spChg>
        <pc:spChg chg="add">
          <ac:chgData name="Zed Chen" userId="b345aeec-2623-4d2a-83d2-603abc5a0165" providerId="ADAL" clId="{9143F98E-08EA-4F44-8295-AB411308E3EC}" dt="2025-06-10T09:07:26.317" v="3689" actId="26606"/>
          <ac:spMkLst>
            <pc:docMk/>
            <pc:sldMk cId="625089767" sldId="256"/>
            <ac:spMk id="8" creationId="{943CAA20-3569-4189-9E48-239A229A86CA}"/>
          </ac:spMkLst>
        </pc:spChg>
        <pc:spChg chg="add">
          <ac:chgData name="Zed Chen" userId="b345aeec-2623-4d2a-83d2-603abc5a0165" providerId="ADAL" clId="{9143F98E-08EA-4F44-8295-AB411308E3EC}" dt="2025-06-10T09:07:26.317" v="3689" actId="26606"/>
          <ac:spMkLst>
            <pc:docMk/>
            <pc:sldMk cId="625089767" sldId="256"/>
            <ac:spMk id="10" creationId="{DA542B6D-E775-4832-91DC-2D20F857813A}"/>
          </ac:spMkLst>
        </pc:spChg>
      </pc:sldChg>
      <pc:sldChg chg="addSp delSp modSp new mod setBg delDesignElem">
        <pc:chgData name="Zed Chen" userId="b345aeec-2623-4d2a-83d2-603abc5a0165" providerId="ADAL" clId="{9143F98E-08EA-4F44-8295-AB411308E3EC}" dt="2025-06-10T08:57:23.010" v="3045"/>
        <pc:sldMkLst>
          <pc:docMk/>
          <pc:sldMk cId="3415653785" sldId="257"/>
        </pc:sldMkLst>
        <pc:spChg chg="mod">
          <ac:chgData name="Zed Chen" userId="b345aeec-2623-4d2a-83d2-603abc5a0165" providerId="ADAL" clId="{9143F98E-08EA-4F44-8295-AB411308E3EC}" dt="2025-06-10T08:33:35.303" v="752" actId="26606"/>
          <ac:spMkLst>
            <pc:docMk/>
            <pc:sldMk cId="3415653785" sldId="257"/>
            <ac:spMk id="2" creationId="{B146BD22-7785-71C6-8EE7-8C074A31F0AA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3415653785" sldId="257"/>
            <ac:spMk id="9" creationId="{2E442304-DDBD-4F7B-8017-36BCC863FB40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3415653785" sldId="257"/>
            <ac:spMk id="11" creationId="{5E107275-3853-46FD-A241-DE4355A42675}"/>
          </ac:spMkLst>
        </pc:spChg>
        <pc:graphicFrameChg chg="add">
          <ac:chgData name="Zed Chen" userId="b345aeec-2623-4d2a-83d2-603abc5a0165" providerId="ADAL" clId="{9143F98E-08EA-4F44-8295-AB411308E3EC}" dt="2025-06-10T08:33:35.303" v="752" actId="26606"/>
          <ac:graphicFrameMkLst>
            <pc:docMk/>
            <pc:sldMk cId="3415653785" sldId="257"/>
            <ac:graphicFrameMk id="5" creationId="{F56A7AED-904A-EB75-1937-EE6D3E2C0C3E}"/>
          </ac:graphicFrameMkLst>
        </pc:graphicFrameChg>
      </pc:sldChg>
      <pc:sldChg chg="addSp delSp modSp new mod ord setBg delDesignElem">
        <pc:chgData name="Zed Chen" userId="b345aeec-2623-4d2a-83d2-603abc5a0165" providerId="ADAL" clId="{9143F98E-08EA-4F44-8295-AB411308E3EC}" dt="2025-06-10T08:57:23.010" v="3045"/>
        <pc:sldMkLst>
          <pc:docMk/>
          <pc:sldMk cId="3136834219" sldId="258"/>
        </pc:sldMkLst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3136834219" sldId="258"/>
            <ac:spMk id="2" creationId="{FC149C1B-0F40-3B99-58A9-351D464CF7AD}"/>
          </ac:spMkLst>
        </pc:spChg>
        <pc:spChg chg="mod">
          <ac:chgData name="Zed Chen" userId="b345aeec-2623-4d2a-83d2-603abc5a0165" providerId="ADAL" clId="{9143F98E-08EA-4F44-8295-AB411308E3EC}" dt="2025-06-10T08:33:02.027" v="705" actId="404"/>
          <ac:spMkLst>
            <pc:docMk/>
            <pc:sldMk cId="3136834219" sldId="258"/>
            <ac:spMk id="3" creationId="{09FB0548-761E-B4FB-1A0C-E681A297DC28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3136834219" sldId="258"/>
            <ac:spMk id="10" creationId="{2B97F24A-32CE-4C1C-A50D-3016B394DCFB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3136834219" sldId="258"/>
            <ac:spMk id="12" creationId="{CD8B4F24-440B-49E9-B85D-733523DC064B}"/>
          </ac:spMkLst>
        </pc:spChg>
        <pc:picChg chg="add mod modCrop">
          <ac:chgData name="Zed Chen" userId="b345aeec-2623-4d2a-83d2-603abc5a0165" providerId="ADAL" clId="{9143F98E-08EA-4F44-8295-AB411308E3EC}" dt="2025-06-10T08:32:52.865" v="703" actId="26606"/>
          <ac:picMkLst>
            <pc:docMk/>
            <pc:sldMk cId="3136834219" sldId="258"/>
            <ac:picMk id="5" creationId="{392ECB36-40DD-24FD-7837-1FF55A20A152}"/>
          </ac:picMkLst>
        </pc:picChg>
      </pc:sldChg>
      <pc:sldChg chg="addSp delSp modSp new mod setBg delDesignElem">
        <pc:chgData name="Zed Chen" userId="b345aeec-2623-4d2a-83d2-603abc5a0165" providerId="ADAL" clId="{9143F98E-08EA-4F44-8295-AB411308E3EC}" dt="2025-06-10T08:57:23.010" v="3045"/>
        <pc:sldMkLst>
          <pc:docMk/>
          <pc:sldMk cId="3894117644" sldId="259"/>
        </pc:sldMkLst>
        <pc:spChg chg="mod">
          <ac:chgData name="Zed Chen" userId="b345aeec-2623-4d2a-83d2-603abc5a0165" providerId="ADAL" clId="{9143F98E-08EA-4F44-8295-AB411308E3EC}" dt="2025-06-10T08:38:57.803" v="1122" actId="26606"/>
          <ac:spMkLst>
            <pc:docMk/>
            <pc:sldMk cId="3894117644" sldId="259"/>
            <ac:spMk id="2" creationId="{76AA5420-6E7C-98F8-E173-D24AAD2DDEE7}"/>
          </ac:spMkLst>
        </pc:spChg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3894117644" sldId="259"/>
            <ac:spMk id="3" creationId="{04FBE1CE-8909-06C2-7673-471D00864862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3894117644" sldId="259"/>
            <ac:spMk id="11" creationId="{45D37F4E-DDB4-456B-97E0-9937730A039F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3894117644" sldId="259"/>
            <ac:spMk id="13" creationId="{B2DD41CD-8F47-4F56-AD12-4E2FF7696987}"/>
          </ac:spMkLst>
        </pc:spChg>
        <pc:picChg chg="add mod modCrop">
          <ac:chgData name="Zed Chen" userId="b345aeec-2623-4d2a-83d2-603abc5a0165" providerId="ADAL" clId="{9143F98E-08EA-4F44-8295-AB411308E3EC}" dt="2025-06-10T08:39:14.370" v="1126" actId="732"/>
          <ac:picMkLst>
            <pc:docMk/>
            <pc:sldMk cId="3894117644" sldId="259"/>
            <ac:picMk id="6" creationId="{0576B1C3-F6AB-ECD7-D80C-1A76A35CC46A}"/>
          </ac:picMkLst>
        </pc:picChg>
      </pc:sldChg>
      <pc:sldChg chg="addSp delSp modSp new mod setBg delDesignElem">
        <pc:chgData name="Zed Chen" userId="b345aeec-2623-4d2a-83d2-603abc5a0165" providerId="ADAL" clId="{9143F98E-08EA-4F44-8295-AB411308E3EC}" dt="2025-06-10T08:57:23.010" v="3045"/>
        <pc:sldMkLst>
          <pc:docMk/>
          <pc:sldMk cId="2779146511" sldId="260"/>
        </pc:sldMkLst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2779146511" sldId="260"/>
            <ac:spMk id="2" creationId="{449F1CEF-1AEE-00A3-E6FF-B9B3BEA0CD0C}"/>
          </ac:spMkLst>
        </pc:spChg>
        <pc:spChg chg="mod">
          <ac:chgData name="Zed Chen" userId="b345aeec-2623-4d2a-83d2-603abc5a0165" providerId="ADAL" clId="{9143F98E-08EA-4F44-8295-AB411308E3EC}" dt="2025-06-10T08:32:48.696" v="702" actId="26606"/>
          <ac:spMkLst>
            <pc:docMk/>
            <pc:sldMk cId="2779146511" sldId="260"/>
            <ac:spMk id="3" creationId="{32A7CB18-D8CD-1365-6E92-3D2BF89D2AC4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2779146511" sldId="260"/>
            <ac:spMk id="16" creationId="{2B97F24A-32CE-4C1C-A50D-3016B394DCFB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2779146511" sldId="260"/>
            <ac:spMk id="17" creationId="{CD8B4F24-440B-49E9-B85D-733523DC064B}"/>
          </ac:spMkLst>
        </pc:spChg>
        <pc:picChg chg="add mod">
          <ac:chgData name="Zed Chen" userId="b345aeec-2623-4d2a-83d2-603abc5a0165" providerId="ADAL" clId="{9143F98E-08EA-4F44-8295-AB411308E3EC}" dt="2025-06-10T08:32:48.696" v="702" actId="26606"/>
          <ac:picMkLst>
            <pc:docMk/>
            <pc:sldMk cId="2779146511" sldId="260"/>
            <ac:picMk id="7" creationId="{D5E72EB5-39DA-4D6F-7BD2-D9984E1865B2}"/>
          </ac:picMkLst>
        </pc:picChg>
      </pc:sldChg>
      <pc:sldChg chg="addSp delSp modSp new mod setBg delDesignElem">
        <pc:chgData name="Zed Chen" userId="b345aeec-2623-4d2a-83d2-603abc5a0165" providerId="ADAL" clId="{9143F98E-08EA-4F44-8295-AB411308E3EC}" dt="2025-06-10T08:57:23.010" v="3045"/>
        <pc:sldMkLst>
          <pc:docMk/>
          <pc:sldMk cId="1324332824" sldId="261"/>
        </pc:sldMkLst>
        <pc:spChg chg="mod">
          <ac:chgData name="Zed Chen" userId="b345aeec-2623-4d2a-83d2-603abc5a0165" providerId="ADAL" clId="{9143F98E-08EA-4F44-8295-AB411308E3EC}" dt="2025-06-10T08:42:11.204" v="1357" actId="26606"/>
          <ac:spMkLst>
            <pc:docMk/>
            <pc:sldMk cId="1324332824" sldId="261"/>
            <ac:spMk id="2" creationId="{FACB50E8-16D1-5E82-17B1-FABDB89A8302}"/>
          </ac:spMkLst>
        </pc:spChg>
        <pc:spChg chg="mod">
          <ac:chgData name="Zed Chen" userId="b345aeec-2623-4d2a-83d2-603abc5a0165" providerId="ADAL" clId="{9143F98E-08EA-4F44-8295-AB411308E3EC}" dt="2025-06-10T08:42:11.204" v="1357" actId="26606"/>
          <ac:spMkLst>
            <pc:docMk/>
            <pc:sldMk cId="1324332824" sldId="261"/>
            <ac:spMk id="3" creationId="{5CF1809C-1A2A-B9B0-4DCD-A3C9E0F7995B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1324332824" sldId="261"/>
            <ac:spMk id="10" creationId="{2B97F24A-32CE-4C1C-A50D-3016B394DCFB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1324332824" sldId="261"/>
            <ac:spMk id="12" creationId="{CD8B4F24-440B-49E9-B85D-733523DC064B}"/>
          </ac:spMkLst>
        </pc:spChg>
        <pc:picChg chg="add mod modCrop">
          <ac:chgData name="Zed Chen" userId="b345aeec-2623-4d2a-83d2-603abc5a0165" providerId="ADAL" clId="{9143F98E-08EA-4F44-8295-AB411308E3EC}" dt="2025-06-10T08:42:11.204" v="1357" actId="26606"/>
          <ac:picMkLst>
            <pc:docMk/>
            <pc:sldMk cId="1324332824" sldId="261"/>
            <ac:picMk id="5" creationId="{F242D6BC-6321-DF0C-B506-B6863A286517}"/>
          </ac:picMkLst>
        </pc:picChg>
      </pc:sldChg>
      <pc:sldChg chg="modSp new mod">
        <pc:chgData name="Zed Chen" userId="b345aeec-2623-4d2a-83d2-603abc5a0165" providerId="ADAL" clId="{9143F98E-08EA-4F44-8295-AB411308E3EC}" dt="2025-06-10T08:57:23.010" v="3045"/>
        <pc:sldMkLst>
          <pc:docMk/>
          <pc:sldMk cId="3440937212" sldId="262"/>
        </pc:sldMkLst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3440937212" sldId="262"/>
            <ac:spMk id="2" creationId="{151FA454-A643-3BDC-0D26-C703ABAB2097}"/>
          </ac:spMkLst>
        </pc:spChg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3440937212" sldId="262"/>
            <ac:spMk id="3" creationId="{2AB6BD2D-9995-840E-E5DC-8B5D9FA55BE0}"/>
          </ac:spMkLst>
        </pc:spChg>
      </pc:sldChg>
      <pc:sldChg chg="modSp new mod">
        <pc:chgData name="Zed Chen" userId="b345aeec-2623-4d2a-83d2-603abc5a0165" providerId="ADAL" clId="{9143F98E-08EA-4F44-8295-AB411308E3EC}" dt="2025-06-10T08:57:23.010" v="3045"/>
        <pc:sldMkLst>
          <pc:docMk/>
          <pc:sldMk cId="2242315477" sldId="263"/>
        </pc:sldMkLst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2242315477" sldId="263"/>
            <ac:spMk id="2" creationId="{A7E1597D-F5AE-7DA8-C85F-1F01DEAB8571}"/>
          </ac:spMkLst>
        </pc:spChg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2242315477" sldId="263"/>
            <ac:spMk id="3" creationId="{B9CB55B0-1E87-09A8-633D-14698420AD23}"/>
          </ac:spMkLst>
        </pc:spChg>
      </pc:sldChg>
      <pc:sldChg chg="addSp delSp modSp new mod setBg delDesignElem">
        <pc:chgData name="Zed Chen" userId="b345aeec-2623-4d2a-83d2-603abc5a0165" providerId="ADAL" clId="{9143F98E-08EA-4F44-8295-AB411308E3EC}" dt="2025-06-10T08:57:23.010" v="3045"/>
        <pc:sldMkLst>
          <pc:docMk/>
          <pc:sldMk cId="1292614764" sldId="264"/>
        </pc:sldMkLst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1292614764" sldId="264"/>
            <ac:spMk id="2" creationId="{A9FE2BB8-6C76-8D22-2A90-FA31A26D2855}"/>
          </ac:spMkLst>
        </pc:spChg>
        <pc:spChg chg="mod">
          <ac:chgData name="Zed Chen" userId="b345aeec-2623-4d2a-83d2-603abc5a0165" providerId="ADAL" clId="{9143F98E-08EA-4F44-8295-AB411308E3EC}" dt="2025-06-10T08:52:29.558" v="2469" actId="26606"/>
          <ac:spMkLst>
            <pc:docMk/>
            <pc:sldMk cId="1292614764" sldId="264"/>
            <ac:spMk id="3" creationId="{A9F204EA-AABE-746E-F3DE-6C0D4FA579B9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1292614764" sldId="264"/>
            <ac:spMk id="10" creationId="{2B97F24A-32CE-4C1C-A50D-3016B394DCFB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1292614764" sldId="264"/>
            <ac:spMk id="12" creationId="{CD8B4F24-440B-49E9-B85D-733523DC064B}"/>
          </ac:spMkLst>
        </pc:spChg>
        <pc:picChg chg="add mod">
          <ac:chgData name="Zed Chen" userId="b345aeec-2623-4d2a-83d2-603abc5a0165" providerId="ADAL" clId="{9143F98E-08EA-4F44-8295-AB411308E3EC}" dt="2025-06-10T08:52:29.558" v="2469" actId="26606"/>
          <ac:picMkLst>
            <pc:docMk/>
            <pc:sldMk cId="1292614764" sldId="264"/>
            <ac:picMk id="5" creationId="{7DC342C9-546D-2E71-E41A-9D7959657829}"/>
          </ac:picMkLst>
        </pc:picChg>
      </pc:sldChg>
      <pc:sldChg chg="addSp delSp modSp new mod setBg delDesignElem">
        <pc:chgData name="Zed Chen" userId="b345aeec-2623-4d2a-83d2-603abc5a0165" providerId="ADAL" clId="{9143F98E-08EA-4F44-8295-AB411308E3EC}" dt="2025-06-10T08:57:23.010" v="3045"/>
        <pc:sldMkLst>
          <pc:docMk/>
          <pc:sldMk cId="1739774974" sldId="265"/>
        </pc:sldMkLst>
        <pc:spChg chg="mod">
          <ac:chgData name="Zed Chen" userId="b345aeec-2623-4d2a-83d2-603abc5a0165" providerId="ADAL" clId="{9143F98E-08EA-4F44-8295-AB411308E3EC}" dt="2025-06-10T08:57:23.010" v="3045"/>
          <ac:spMkLst>
            <pc:docMk/>
            <pc:sldMk cId="1739774974" sldId="265"/>
            <ac:spMk id="2" creationId="{563137D4-8251-8348-F5A2-77D5B0647940}"/>
          </ac:spMkLst>
        </pc:spChg>
        <pc:spChg chg="mod">
          <ac:chgData name="Zed Chen" userId="b345aeec-2623-4d2a-83d2-603abc5a0165" providerId="ADAL" clId="{9143F98E-08EA-4F44-8295-AB411308E3EC}" dt="2025-06-10T08:54:47.865" v="2663" actId="26606"/>
          <ac:spMkLst>
            <pc:docMk/>
            <pc:sldMk cId="1739774974" sldId="265"/>
            <ac:spMk id="3" creationId="{AEEC1EC1-85A1-84B1-3524-404C16AC9E7D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1739774974" sldId="265"/>
            <ac:spMk id="10" creationId="{2B97F24A-32CE-4C1C-A50D-3016B394DCFB}"/>
          </ac:spMkLst>
        </pc:spChg>
        <pc:spChg chg="add del">
          <ac:chgData name="Zed Chen" userId="b345aeec-2623-4d2a-83d2-603abc5a0165" providerId="ADAL" clId="{9143F98E-08EA-4F44-8295-AB411308E3EC}" dt="2025-06-10T08:57:23.010" v="3045"/>
          <ac:spMkLst>
            <pc:docMk/>
            <pc:sldMk cId="1739774974" sldId="265"/>
            <ac:spMk id="12" creationId="{6357EC4F-235E-4222-A36F-C7878ACE37F2}"/>
          </ac:spMkLst>
        </pc:spChg>
        <pc:picChg chg="add mod">
          <ac:chgData name="Zed Chen" userId="b345aeec-2623-4d2a-83d2-603abc5a0165" providerId="ADAL" clId="{9143F98E-08EA-4F44-8295-AB411308E3EC}" dt="2025-06-10T08:54:47.865" v="2663" actId="26606"/>
          <ac:picMkLst>
            <pc:docMk/>
            <pc:sldMk cId="1739774974" sldId="265"/>
            <ac:picMk id="5" creationId="{CD6BB303-C8CD-89F6-22B7-999D57817F66}"/>
          </ac:picMkLst>
        </pc:picChg>
      </pc:sldChg>
      <pc:sldChg chg="addSp delSp modSp new mod setBg">
        <pc:chgData name="Zed Chen" userId="b345aeec-2623-4d2a-83d2-603abc5a0165" providerId="ADAL" clId="{9143F98E-08EA-4F44-8295-AB411308E3EC}" dt="2025-06-10T08:57:35.340" v="3058" actId="26606"/>
        <pc:sldMkLst>
          <pc:docMk/>
          <pc:sldMk cId="3448511754" sldId="266"/>
        </pc:sldMkLst>
        <pc:spChg chg="mod">
          <ac:chgData name="Zed Chen" userId="b345aeec-2623-4d2a-83d2-603abc5a0165" providerId="ADAL" clId="{9143F98E-08EA-4F44-8295-AB411308E3EC}" dt="2025-06-10T08:57:35.340" v="3058" actId="26606"/>
          <ac:spMkLst>
            <pc:docMk/>
            <pc:sldMk cId="3448511754" sldId="266"/>
            <ac:spMk id="2" creationId="{E473A430-A03F-90A6-89BF-88654E1C0205}"/>
          </ac:spMkLst>
        </pc:spChg>
        <pc:spChg chg="mod">
          <ac:chgData name="Zed Chen" userId="b345aeec-2623-4d2a-83d2-603abc5a0165" providerId="ADAL" clId="{9143F98E-08EA-4F44-8295-AB411308E3EC}" dt="2025-06-10T08:57:35.340" v="3058" actId="26606"/>
          <ac:spMkLst>
            <pc:docMk/>
            <pc:sldMk cId="3448511754" sldId="266"/>
            <ac:spMk id="3" creationId="{DD714119-FB4F-C590-0F50-FD58F453567E}"/>
          </ac:spMkLst>
        </pc:spChg>
        <pc:spChg chg="add">
          <ac:chgData name="Zed Chen" userId="b345aeec-2623-4d2a-83d2-603abc5a0165" providerId="ADAL" clId="{9143F98E-08EA-4F44-8295-AB411308E3EC}" dt="2025-06-10T08:57:35.340" v="3058" actId="26606"/>
          <ac:spMkLst>
            <pc:docMk/>
            <pc:sldMk cId="3448511754" sldId="266"/>
            <ac:spMk id="29" creationId="{2B97F24A-32CE-4C1C-A50D-3016B394DCFB}"/>
          </ac:spMkLst>
        </pc:spChg>
        <pc:spChg chg="add">
          <ac:chgData name="Zed Chen" userId="b345aeec-2623-4d2a-83d2-603abc5a0165" providerId="ADAL" clId="{9143F98E-08EA-4F44-8295-AB411308E3EC}" dt="2025-06-10T08:57:35.340" v="3058" actId="26606"/>
          <ac:spMkLst>
            <pc:docMk/>
            <pc:sldMk cId="3448511754" sldId="266"/>
            <ac:spMk id="30" creationId="{6357EC4F-235E-4222-A36F-C7878ACE37F2}"/>
          </ac:spMkLst>
        </pc:spChg>
        <pc:picChg chg="add mod">
          <ac:chgData name="Zed Chen" userId="b345aeec-2623-4d2a-83d2-603abc5a0165" providerId="ADAL" clId="{9143F98E-08EA-4F44-8295-AB411308E3EC}" dt="2025-06-10T08:57:35.340" v="3058" actId="26606"/>
          <ac:picMkLst>
            <pc:docMk/>
            <pc:sldMk cId="3448511754" sldId="266"/>
            <ac:picMk id="5" creationId="{B2A35CC8-D12C-6EAE-B14F-C03D6CD099B8}"/>
          </ac:picMkLst>
        </pc:picChg>
      </pc:sldChg>
      <pc:sldChg chg="modSp new mod">
        <pc:chgData name="Zed Chen" userId="b345aeec-2623-4d2a-83d2-603abc5a0165" providerId="ADAL" clId="{9143F98E-08EA-4F44-8295-AB411308E3EC}" dt="2025-06-30T10:27:18.436" v="3699" actId="20577"/>
        <pc:sldMkLst>
          <pc:docMk/>
          <pc:sldMk cId="4098225844" sldId="267"/>
        </pc:sldMkLst>
        <pc:spChg chg="mod">
          <ac:chgData name="Zed Chen" userId="b345aeec-2623-4d2a-83d2-603abc5a0165" providerId="ADAL" clId="{9143F98E-08EA-4F44-8295-AB411308E3EC}" dt="2025-06-10T08:58:04.552" v="3141" actId="20577"/>
          <ac:spMkLst>
            <pc:docMk/>
            <pc:sldMk cId="4098225844" sldId="267"/>
            <ac:spMk id="2" creationId="{5907184B-22FE-53E1-2253-766E79D5CE8F}"/>
          </ac:spMkLst>
        </pc:spChg>
        <pc:spChg chg="mod">
          <ac:chgData name="Zed Chen" userId="b345aeec-2623-4d2a-83d2-603abc5a0165" providerId="ADAL" clId="{9143F98E-08EA-4F44-8295-AB411308E3EC}" dt="2025-06-30T10:27:18.436" v="3699" actId="20577"/>
          <ac:spMkLst>
            <pc:docMk/>
            <pc:sldMk cId="4098225844" sldId="267"/>
            <ac:spMk id="3" creationId="{FBCB3048-C241-86A1-181F-7B58978A36BB}"/>
          </ac:spMkLst>
        </pc:spChg>
      </pc:sldChg>
      <pc:sldChg chg="addSp delSp modSp new mod setBg">
        <pc:chgData name="Zed Chen" userId="b345aeec-2623-4d2a-83d2-603abc5a0165" providerId="ADAL" clId="{9143F98E-08EA-4F44-8295-AB411308E3EC}" dt="2025-06-10T09:06:58.614" v="3688" actId="26606"/>
        <pc:sldMkLst>
          <pc:docMk/>
          <pc:sldMk cId="554882185" sldId="268"/>
        </pc:sldMkLst>
        <pc:spChg chg="mod">
          <ac:chgData name="Zed Chen" userId="b345aeec-2623-4d2a-83d2-603abc5a0165" providerId="ADAL" clId="{9143F98E-08EA-4F44-8295-AB411308E3EC}" dt="2025-06-10T09:06:58.614" v="3688" actId="26606"/>
          <ac:spMkLst>
            <pc:docMk/>
            <pc:sldMk cId="554882185" sldId="268"/>
            <ac:spMk id="2" creationId="{B19D4CC3-E299-32A1-6484-F34E59258DD0}"/>
          </ac:spMkLst>
        </pc:spChg>
        <pc:spChg chg="add">
          <ac:chgData name="Zed Chen" userId="b345aeec-2623-4d2a-83d2-603abc5a0165" providerId="ADAL" clId="{9143F98E-08EA-4F44-8295-AB411308E3EC}" dt="2025-06-10T09:06:58.614" v="3688" actId="26606"/>
          <ac:spMkLst>
            <pc:docMk/>
            <pc:sldMk cId="554882185" sldId="268"/>
            <ac:spMk id="23" creationId="{A4AC5506-6312-4701-8D3C-40187889A947}"/>
          </ac:spMkLst>
        </pc:spChg>
        <pc:picChg chg="add mod ord modCrop">
          <ac:chgData name="Zed Chen" userId="b345aeec-2623-4d2a-83d2-603abc5a0165" providerId="ADAL" clId="{9143F98E-08EA-4F44-8295-AB411308E3EC}" dt="2025-06-10T09:06:58.614" v="3688" actId="26606"/>
          <ac:picMkLst>
            <pc:docMk/>
            <pc:sldMk cId="554882185" sldId="268"/>
            <ac:picMk id="5" creationId="{91E474ED-2A1F-B865-8F07-F6B587D75CBE}"/>
          </ac:picMkLst>
        </pc:picChg>
      </pc:sldChg>
      <pc:sldChg chg="modSp new del">
        <pc:chgData name="Zed Chen" userId="b345aeec-2623-4d2a-83d2-603abc5a0165" providerId="ADAL" clId="{9143F98E-08EA-4F44-8295-AB411308E3EC}" dt="2025-06-10T09:07:52.722" v="3692" actId="47"/>
        <pc:sldMkLst>
          <pc:docMk/>
          <pc:sldMk cId="3163557951" sldId="269"/>
        </pc:sldMkLst>
      </pc:sldChg>
      <pc:sldChg chg="modSp new mod">
        <pc:chgData name="Zed Chen" userId="b345aeec-2623-4d2a-83d2-603abc5a0165" providerId="ADAL" clId="{9143F98E-08EA-4F44-8295-AB411308E3EC}" dt="2025-07-02T09:49:31.448" v="4260" actId="20577"/>
        <pc:sldMkLst>
          <pc:docMk/>
          <pc:sldMk cId="3293852328" sldId="269"/>
        </pc:sldMkLst>
        <pc:spChg chg="mod">
          <ac:chgData name="Zed Chen" userId="b345aeec-2623-4d2a-83d2-603abc5a0165" providerId="ADAL" clId="{9143F98E-08EA-4F44-8295-AB411308E3EC}" dt="2025-07-02T09:49:31.448" v="4260" actId="20577"/>
          <ac:spMkLst>
            <pc:docMk/>
            <pc:sldMk cId="3293852328" sldId="269"/>
            <ac:spMk id="2" creationId="{026AA51E-0BB6-40F1-87BC-0BD2BE384564}"/>
          </ac:spMkLst>
        </pc:spChg>
        <pc:spChg chg="mod">
          <ac:chgData name="Zed Chen" userId="b345aeec-2623-4d2a-83d2-603abc5a0165" providerId="ADAL" clId="{9143F98E-08EA-4F44-8295-AB411308E3EC}" dt="2025-07-02T09:48:34.368" v="4191" actId="20577"/>
          <ac:spMkLst>
            <pc:docMk/>
            <pc:sldMk cId="3293852328" sldId="269"/>
            <ac:spMk id="3" creationId="{1C42CF23-1AAB-B486-DCD4-C66AB00D33FE}"/>
          </ac:spMkLst>
        </pc:spChg>
      </pc:sldChg>
      <pc:sldChg chg="addSp delSp modSp add del mod setBg delDesignElem">
        <pc:chgData name="Zed Chen" userId="b345aeec-2623-4d2a-83d2-603abc5a0165" providerId="ADAL" clId="{9143F98E-08EA-4F44-8295-AB411308E3EC}" dt="2025-07-02T09:45:24.767" v="3761" actId="1076"/>
        <pc:sldMkLst>
          <pc:docMk/>
          <pc:sldMk cId="2930911550" sldId="270"/>
        </pc:sldMkLst>
        <pc:spChg chg="mod">
          <ac:chgData name="Zed Chen" userId="b345aeec-2623-4d2a-83d2-603abc5a0165" providerId="ADAL" clId="{9143F98E-08EA-4F44-8295-AB411308E3EC}" dt="2025-07-02T09:45:14.855" v="3760" actId="1076"/>
          <ac:spMkLst>
            <pc:docMk/>
            <pc:sldMk cId="2930911550" sldId="270"/>
            <ac:spMk id="2" creationId="{D676C821-D7F4-3774-B300-4B4EB82BFAD0}"/>
          </ac:spMkLst>
        </pc:spChg>
        <pc:spChg chg="add del">
          <ac:chgData name="Zed Chen" userId="b345aeec-2623-4d2a-83d2-603abc5a0165" providerId="ADAL" clId="{9143F98E-08EA-4F44-8295-AB411308E3EC}" dt="2025-07-02T09:44:43.643" v="3755"/>
          <ac:spMkLst>
            <pc:docMk/>
            <pc:sldMk cId="2930911550" sldId="270"/>
            <ac:spMk id="9" creationId="{BACC6370-2D7E-4714-9D71-7542949D7D5D}"/>
          </ac:spMkLst>
        </pc:spChg>
        <pc:spChg chg="add del">
          <ac:chgData name="Zed Chen" userId="b345aeec-2623-4d2a-83d2-603abc5a0165" providerId="ADAL" clId="{9143F98E-08EA-4F44-8295-AB411308E3EC}" dt="2025-07-02T09:44:43.643" v="3755"/>
          <ac:spMkLst>
            <pc:docMk/>
            <pc:sldMk cId="2930911550" sldId="270"/>
            <ac:spMk id="11" creationId="{256B2C21-A230-48C0-8DF1-C46611373C44}"/>
          </ac:spMkLst>
        </pc:spChg>
        <pc:spChg chg="add del">
          <ac:chgData name="Zed Chen" userId="b345aeec-2623-4d2a-83d2-603abc5a0165" providerId="ADAL" clId="{9143F98E-08EA-4F44-8295-AB411308E3EC}" dt="2025-07-02T09:44:43.643" v="3755"/>
          <ac:spMkLst>
            <pc:docMk/>
            <pc:sldMk cId="2930911550" sldId="270"/>
            <ac:spMk id="13" creationId="{3847E18C-932D-4C95-AABA-FEC7C9499AD7}"/>
          </ac:spMkLst>
        </pc:spChg>
        <pc:spChg chg="add del">
          <ac:chgData name="Zed Chen" userId="b345aeec-2623-4d2a-83d2-603abc5a0165" providerId="ADAL" clId="{9143F98E-08EA-4F44-8295-AB411308E3EC}" dt="2025-07-02T09:44:43.643" v="3755"/>
          <ac:spMkLst>
            <pc:docMk/>
            <pc:sldMk cId="2930911550" sldId="270"/>
            <ac:spMk id="15" creationId="{3150CB11-0C61-439E-910F-5787759E72A0}"/>
          </ac:spMkLst>
        </pc:spChg>
        <pc:spChg chg="add del">
          <ac:chgData name="Zed Chen" userId="b345aeec-2623-4d2a-83d2-603abc5a0165" providerId="ADAL" clId="{9143F98E-08EA-4F44-8295-AB411308E3EC}" dt="2025-07-02T09:44:43.643" v="3755"/>
          <ac:spMkLst>
            <pc:docMk/>
            <pc:sldMk cId="2930911550" sldId="270"/>
            <ac:spMk id="17" creationId="{43F8A58B-5155-44CE-A5FF-7647B47D0A7A}"/>
          </ac:spMkLst>
        </pc:spChg>
        <pc:spChg chg="add del">
          <ac:chgData name="Zed Chen" userId="b345aeec-2623-4d2a-83d2-603abc5a0165" providerId="ADAL" clId="{9143F98E-08EA-4F44-8295-AB411308E3EC}" dt="2025-07-02T09:44:43.643" v="3755"/>
          <ac:spMkLst>
            <pc:docMk/>
            <pc:sldMk cId="2930911550" sldId="270"/>
            <ac:spMk id="19" creationId="{443F2ACA-E6D6-4028-82DD-F03C262D5DE6}"/>
          </ac:spMkLst>
        </pc:spChg>
        <pc:graphicFrameChg chg="mod">
          <ac:chgData name="Zed Chen" userId="b345aeec-2623-4d2a-83d2-603abc5a0165" providerId="ADAL" clId="{9143F98E-08EA-4F44-8295-AB411308E3EC}" dt="2025-07-02T09:45:24.767" v="3761" actId="1076"/>
          <ac:graphicFrameMkLst>
            <pc:docMk/>
            <pc:sldMk cId="2930911550" sldId="270"/>
            <ac:graphicFrameMk id="5" creationId="{9C5363D6-013E-F7F2-4FA5-243EF7AE396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F5F42-88DE-48F3-97D6-E9BFD9AAD19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439F03-AD95-4656-8A9D-68FCF59A8122}">
      <dgm:prSet/>
      <dgm:spPr/>
      <dgm:t>
        <a:bodyPr/>
        <a:lstStyle/>
        <a:p>
          <a:r>
            <a:rPr lang="en-GB"/>
            <a:t>To access files from Cropdiversity via a remote server, you need to establish a connection first, ideally with </a:t>
          </a:r>
          <a:r>
            <a:rPr lang="en-GB" b="1" i="0"/>
            <a:t>SSH key pair</a:t>
          </a:r>
          <a:r>
            <a:rPr lang="en-GB" b="0" i="0"/>
            <a:t>.</a:t>
          </a:r>
          <a:endParaRPr lang="en-US"/>
        </a:p>
      </dgm:t>
    </dgm:pt>
    <dgm:pt modelId="{A45C62F3-9A24-4211-BE40-4A342539F980}" type="parTrans" cxnId="{B273B5A9-6620-4485-90EE-B47EC0B3B314}">
      <dgm:prSet/>
      <dgm:spPr/>
      <dgm:t>
        <a:bodyPr/>
        <a:lstStyle/>
        <a:p>
          <a:endParaRPr lang="en-US"/>
        </a:p>
      </dgm:t>
    </dgm:pt>
    <dgm:pt modelId="{9ADDB018-F4FB-4991-A4A6-F19FC1A46A22}" type="sibTrans" cxnId="{B273B5A9-6620-4485-90EE-B47EC0B3B314}">
      <dgm:prSet/>
      <dgm:spPr/>
      <dgm:t>
        <a:bodyPr/>
        <a:lstStyle/>
        <a:p>
          <a:endParaRPr lang="en-US"/>
        </a:p>
      </dgm:t>
    </dgm:pt>
    <dgm:pt modelId="{8515DDFE-C53D-4AC0-A075-27C1778A2231}">
      <dgm:prSet/>
      <dgm:spPr/>
      <dgm:t>
        <a:bodyPr/>
        <a:lstStyle/>
        <a:p>
          <a:r>
            <a:rPr lang="en-GB"/>
            <a:t>With the same method, you can also access files on Cropdiversity servers from Toby</a:t>
          </a:r>
          <a:endParaRPr lang="en-US"/>
        </a:p>
      </dgm:t>
    </dgm:pt>
    <dgm:pt modelId="{87DF7C74-4F6B-49BF-8497-88273E70761E}" type="parTrans" cxnId="{797C56C3-181E-4443-9DAC-3C32F187EC3C}">
      <dgm:prSet/>
      <dgm:spPr/>
      <dgm:t>
        <a:bodyPr/>
        <a:lstStyle/>
        <a:p>
          <a:endParaRPr lang="en-US"/>
        </a:p>
      </dgm:t>
    </dgm:pt>
    <dgm:pt modelId="{4DED93DB-0604-4AF7-8184-B4BFB374EF19}" type="sibTrans" cxnId="{797C56C3-181E-4443-9DAC-3C32F187EC3C}">
      <dgm:prSet/>
      <dgm:spPr/>
      <dgm:t>
        <a:bodyPr/>
        <a:lstStyle/>
        <a:p>
          <a:endParaRPr lang="en-US"/>
        </a:p>
      </dgm:t>
    </dgm:pt>
    <dgm:pt modelId="{4C65F5B1-1302-4422-B777-3A531D8A3BBB}" type="pres">
      <dgm:prSet presAssocID="{B28F5F42-88DE-48F3-97D6-E9BFD9AAD193}" presName="linear" presStyleCnt="0">
        <dgm:presLayoutVars>
          <dgm:animLvl val="lvl"/>
          <dgm:resizeHandles val="exact"/>
        </dgm:presLayoutVars>
      </dgm:prSet>
      <dgm:spPr/>
    </dgm:pt>
    <dgm:pt modelId="{DD910DDE-01A9-43AB-BD67-AEAAC50B49DF}" type="pres">
      <dgm:prSet presAssocID="{79439F03-AD95-4656-8A9D-68FCF59A81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9C041C6-CC82-4382-B87C-F5B0918725AE}" type="pres">
      <dgm:prSet presAssocID="{9ADDB018-F4FB-4991-A4A6-F19FC1A46A22}" presName="spacer" presStyleCnt="0"/>
      <dgm:spPr/>
    </dgm:pt>
    <dgm:pt modelId="{B371D8BF-D6F9-46B7-B4CB-33400D8C3A83}" type="pres">
      <dgm:prSet presAssocID="{8515DDFE-C53D-4AC0-A075-27C1778A22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73CEE0C-C31A-4A89-AB60-6153B64C5C41}" type="presOf" srcId="{79439F03-AD95-4656-8A9D-68FCF59A8122}" destId="{DD910DDE-01A9-43AB-BD67-AEAAC50B49DF}" srcOrd="0" destOrd="0" presId="urn:microsoft.com/office/officeart/2005/8/layout/vList2"/>
    <dgm:cxn modelId="{235C9121-11E0-40B4-917F-FC6D9F5D46E7}" type="presOf" srcId="{8515DDFE-C53D-4AC0-A075-27C1778A2231}" destId="{B371D8BF-D6F9-46B7-B4CB-33400D8C3A83}" srcOrd="0" destOrd="0" presId="urn:microsoft.com/office/officeart/2005/8/layout/vList2"/>
    <dgm:cxn modelId="{1E2A2B65-0DF0-4AE1-B695-955FADC00AC3}" type="presOf" srcId="{B28F5F42-88DE-48F3-97D6-E9BFD9AAD193}" destId="{4C65F5B1-1302-4422-B777-3A531D8A3BBB}" srcOrd="0" destOrd="0" presId="urn:microsoft.com/office/officeart/2005/8/layout/vList2"/>
    <dgm:cxn modelId="{B273B5A9-6620-4485-90EE-B47EC0B3B314}" srcId="{B28F5F42-88DE-48F3-97D6-E9BFD9AAD193}" destId="{79439F03-AD95-4656-8A9D-68FCF59A8122}" srcOrd="0" destOrd="0" parTransId="{A45C62F3-9A24-4211-BE40-4A342539F980}" sibTransId="{9ADDB018-F4FB-4991-A4A6-F19FC1A46A22}"/>
    <dgm:cxn modelId="{797C56C3-181E-4443-9DAC-3C32F187EC3C}" srcId="{B28F5F42-88DE-48F3-97D6-E9BFD9AAD193}" destId="{8515DDFE-C53D-4AC0-A075-27C1778A2231}" srcOrd="1" destOrd="0" parTransId="{87DF7C74-4F6B-49BF-8497-88273E70761E}" sibTransId="{4DED93DB-0604-4AF7-8184-B4BFB374EF19}"/>
    <dgm:cxn modelId="{94C6D37C-3796-45B3-B1A7-2BD24E35AFAA}" type="presParOf" srcId="{4C65F5B1-1302-4422-B777-3A531D8A3BBB}" destId="{DD910DDE-01A9-43AB-BD67-AEAAC50B49DF}" srcOrd="0" destOrd="0" presId="urn:microsoft.com/office/officeart/2005/8/layout/vList2"/>
    <dgm:cxn modelId="{0216E48D-7F54-4F04-AE92-765F163F3B08}" type="presParOf" srcId="{4C65F5B1-1302-4422-B777-3A531D8A3BBB}" destId="{29C041C6-CC82-4382-B87C-F5B0918725AE}" srcOrd="1" destOrd="0" presId="urn:microsoft.com/office/officeart/2005/8/layout/vList2"/>
    <dgm:cxn modelId="{209D4A28-1A40-48F7-A931-7A7A9B01951D}" type="presParOf" srcId="{4C65F5B1-1302-4422-B777-3A531D8A3BBB}" destId="{B371D8BF-D6F9-46B7-B4CB-33400D8C3A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2F522-CDF5-403A-9E18-A2A3EEF50642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5E2A049-AC53-4F07-B9A8-43A402FC2A05}">
      <dgm:prSet/>
      <dgm:spPr/>
      <dgm:t>
        <a:bodyPr/>
        <a:lstStyle/>
        <a:p>
          <a:r>
            <a:rPr lang="en-GB"/>
            <a:t>mkdir A_DIRECTORY_WHERE_YOU_WANT_DATAHEAP_TO_BE_MONTED</a:t>
          </a:r>
          <a:endParaRPr lang="en-US"/>
        </a:p>
      </dgm:t>
    </dgm:pt>
    <dgm:pt modelId="{24EB4B3C-82D5-4D8C-87EA-9BFF5FEE2693}" type="parTrans" cxnId="{0E7208D9-705F-45C5-817C-697250A9BDAE}">
      <dgm:prSet/>
      <dgm:spPr/>
      <dgm:t>
        <a:bodyPr/>
        <a:lstStyle/>
        <a:p>
          <a:endParaRPr lang="en-US"/>
        </a:p>
      </dgm:t>
    </dgm:pt>
    <dgm:pt modelId="{28A730B0-C102-4548-A849-B5D035D5EB3C}" type="sibTrans" cxnId="{0E7208D9-705F-45C5-817C-697250A9BDAE}">
      <dgm:prSet/>
      <dgm:spPr/>
      <dgm:t>
        <a:bodyPr/>
        <a:lstStyle/>
        <a:p>
          <a:endParaRPr lang="en-US"/>
        </a:p>
      </dgm:t>
    </dgm:pt>
    <dgm:pt modelId="{0F2D9DD7-E73F-40E8-85B6-AA22D81987F3}">
      <dgm:prSet/>
      <dgm:spPr/>
      <dgm:t>
        <a:bodyPr/>
        <a:lstStyle/>
        <a:p>
          <a:r>
            <a:rPr lang="en-GB"/>
            <a:t>I made one at /home/zchen/dataheap  on Toby</a:t>
          </a:r>
          <a:endParaRPr lang="en-US"/>
        </a:p>
      </dgm:t>
    </dgm:pt>
    <dgm:pt modelId="{CFBDEDB8-A070-4AFA-9129-FFF7A2E2280D}" type="parTrans" cxnId="{272A3EBB-85B4-4C1B-8C96-4C6304A673A6}">
      <dgm:prSet/>
      <dgm:spPr/>
      <dgm:t>
        <a:bodyPr/>
        <a:lstStyle/>
        <a:p>
          <a:endParaRPr lang="en-US"/>
        </a:p>
      </dgm:t>
    </dgm:pt>
    <dgm:pt modelId="{67A11255-3911-4D50-AC85-46FF4E20F4AA}" type="sibTrans" cxnId="{272A3EBB-85B4-4C1B-8C96-4C6304A673A6}">
      <dgm:prSet/>
      <dgm:spPr/>
      <dgm:t>
        <a:bodyPr/>
        <a:lstStyle/>
        <a:p>
          <a:endParaRPr lang="en-US"/>
        </a:p>
      </dgm:t>
    </dgm:pt>
    <dgm:pt modelId="{CD3E9578-798D-47D5-B912-AA20497785E3}">
      <dgm:prSet/>
      <dgm:spPr/>
      <dgm:t>
        <a:bodyPr/>
        <a:lstStyle/>
        <a:p>
          <a:r>
            <a:rPr lang="en-GB"/>
            <a:t>sudo mount -t cifs //resource/dataheap /home/zchen/dataheap -o username=USER@rbge.org.uk,password=RBGE_PASSWORD,uid=$(id -u),gid=$(id -g)</a:t>
          </a:r>
          <a:endParaRPr lang="en-US"/>
        </a:p>
      </dgm:t>
    </dgm:pt>
    <dgm:pt modelId="{469EBE2F-00E7-4F63-A6F0-7540735BCD34}" type="parTrans" cxnId="{D36F2410-E82C-42AA-8B2D-90A3E1045E9E}">
      <dgm:prSet/>
      <dgm:spPr/>
      <dgm:t>
        <a:bodyPr/>
        <a:lstStyle/>
        <a:p>
          <a:endParaRPr lang="en-US"/>
        </a:p>
      </dgm:t>
    </dgm:pt>
    <dgm:pt modelId="{8C20E5D0-40C2-4885-B8DB-8A9BE49C58A2}" type="sibTrans" cxnId="{D36F2410-E82C-42AA-8B2D-90A3E1045E9E}">
      <dgm:prSet/>
      <dgm:spPr/>
      <dgm:t>
        <a:bodyPr/>
        <a:lstStyle/>
        <a:p>
          <a:endParaRPr lang="en-US"/>
        </a:p>
      </dgm:t>
    </dgm:pt>
    <dgm:pt modelId="{D997366B-93B4-437D-B43C-CFE090C8B6DF}">
      <dgm:prSet/>
      <dgm:spPr/>
      <dgm:t>
        <a:bodyPr/>
        <a:lstStyle/>
        <a:p>
          <a:r>
            <a:rPr lang="en-GB"/>
            <a:t>ALL SET!</a:t>
          </a:r>
          <a:endParaRPr lang="en-US"/>
        </a:p>
      </dgm:t>
    </dgm:pt>
    <dgm:pt modelId="{4E1BD61F-FFF7-440D-8FC8-5C10AE7767B2}" type="parTrans" cxnId="{BE2B79B7-645F-46FF-AD54-432651809C46}">
      <dgm:prSet/>
      <dgm:spPr/>
      <dgm:t>
        <a:bodyPr/>
        <a:lstStyle/>
        <a:p>
          <a:endParaRPr lang="en-US"/>
        </a:p>
      </dgm:t>
    </dgm:pt>
    <dgm:pt modelId="{4A97E1FC-4B50-4632-8B6D-B4F3BFEBD41B}" type="sibTrans" cxnId="{BE2B79B7-645F-46FF-AD54-432651809C46}">
      <dgm:prSet/>
      <dgm:spPr/>
      <dgm:t>
        <a:bodyPr/>
        <a:lstStyle/>
        <a:p>
          <a:endParaRPr lang="en-US"/>
        </a:p>
      </dgm:t>
    </dgm:pt>
    <dgm:pt modelId="{16DB6665-1D2E-49C8-87AB-A1C65D453475}" type="pres">
      <dgm:prSet presAssocID="{C0E2F522-CDF5-403A-9E18-A2A3EEF50642}" presName="linear" presStyleCnt="0">
        <dgm:presLayoutVars>
          <dgm:animLvl val="lvl"/>
          <dgm:resizeHandles val="exact"/>
        </dgm:presLayoutVars>
      </dgm:prSet>
      <dgm:spPr/>
    </dgm:pt>
    <dgm:pt modelId="{6C9A0C52-B599-4278-8DD0-682FA37B1D3D}" type="pres">
      <dgm:prSet presAssocID="{05E2A049-AC53-4F07-B9A8-43A402FC2A0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9E7BC37-A7E0-4DAF-A108-B5EE8412B7B6}" type="pres">
      <dgm:prSet presAssocID="{05E2A049-AC53-4F07-B9A8-43A402FC2A05}" presName="childText" presStyleLbl="revTx" presStyleIdx="0" presStyleCnt="1">
        <dgm:presLayoutVars>
          <dgm:bulletEnabled val="1"/>
        </dgm:presLayoutVars>
      </dgm:prSet>
      <dgm:spPr/>
    </dgm:pt>
    <dgm:pt modelId="{DF547ECC-349B-4540-B1A0-73F560727FF8}" type="pres">
      <dgm:prSet presAssocID="{CD3E9578-798D-47D5-B912-AA20497785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17EF3F-1FF9-4A6C-BA23-617E9B36F3B0}" type="pres">
      <dgm:prSet presAssocID="{8C20E5D0-40C2-4885-B8DB-8A9BE49C58A2}" presName="spacer" presStyleCnt="0"/>
      <dgm:spPr/>
    </dgm:pt>
    <dgm:pt modelId="{D93D7FCD-F964-47C5-A5EC-8E84B42470E1}" type="pres">
      <dgm:prSet presAssocID="{D997366B-93B4-437D-B43C-CFE090C8B6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36F2410-E82C-42AA-8B2D-90A3E1045E9E}" srcId="{C0E2F522-CDF5-403A-9E18-A2A3EEF50642}" destId="{CD3E9578-798D-47D5-B912-AA20497785E3}" srcOrd="1" destOrd="0" parTransId="{469EBE2F-00E7-4F63-A6F0-7540735BCD34}" sibTransId="{8C20E5D0-40C2-4885-B8DB-8A9BE49C58A2}"/>
    <dgm:cxn modelId="{D9BF408C-00DF-4A08-BDEB-DBA8E0A6AD3F}" type="presOf" srcId="{05E2A049-AC53-4F07-B9A8-43A402FC2A05}" destId="{6C9A0C52-B599-4278-8DD0-682FA37B1D3D}" srcOrd="0" destOrd="0" presId="urn:microsoft.com/office/officeart/2005/8/layout/vList2"/>
    <dgm:cxn modelId="{B8509B95-C620-492E-8714-84B549132FDF}" type="presOf" srcId="{C0E2F522-CDF5-403A-9E18-A2A3EEF50642}" destId="{16DB6665-1D2E-49C8-87AB-A1C65D453475}" srcOrd="0" destOrd="0" presId="urn:microsoft.com/office/officeart/2005/8/layout/vList2"/>
    <dgm:cxn modelId="{81100BA9-1875-46DF-BFFD-D42FC16EEED3}" type="presOf" srcId="{0F2D9DD7-E73F-40E8-85B6-AA22D81987F3}" destId="{29E7BC37-A7E0-4DAF-A108-B5EE8412B7B6}" srcOrd="0" destOrd="0" presId="urn:microsoft.com/office/officeart/2005/8/layout/vList2"/>
    <dgm:cxn modelId="{BE2B79B7-645F-46FF-AD54-432651809C46}" srcId="{C0E2F522-CDF5-403A-9E18-A2A3EEF50642}" destId="{D997366B-93B4-437D-B43C-CFE090C8B6DF}" srcOrd="2" destOrd="0" parTransId="{4E1BD61F-FFF7-440D-8FC8-5C10AE7767B2}" sibTransId="{4A97E1FC-4B50-4632-8B6D-B4F3BFEBD41B}"/>
    <dgm:cxn modelId="{272A3EBB-85B4-4C1B-8C96-4C6304A673A6}" srcId="{05E2A049-AC53-4F07-B9A8-43A402FC2A05}" destId="{0F2D9DD7-E73F-40E8-85B6-AA22D81987F3}" srcOrd="0" destOrd="0" parTransId="{CFBDEDB8-A070-4AFA-9129-FFF7A2E2280D}" sibTransId="{67A11255-3911-4D50-AC85-46FF4E20F4AA}"/>
    <dgm:cxn modelId="{13FB65CE-8213-4E56-8D0D-A2CFAB6FEE40}" type="presOf" srcId="{CD3E9578-798D-47D5-B912-AA20497785E3}" destId="{DF547ECC-349B-4540-B1A0-73F560727FF8}" srcOrd="0" destOrd="0" presId="urn:microsoft.com/office/officeart/2005/8/layout/vList2"/>
    <dgm:cxn modelId="{0E7208D9-705F-45C5-817C-697250A9BDAE}" srcId="{C0E2F522-CDF5-403A-9E18-A2A3EEF50642}" destId="{05E2A049-AC53-4F07-B9A8-43A402FC2A05}" srcOrd="0" destOrd="0" parTransId="{24EB4B3C-82D5-4D8C-87EA-9BFF5FEE2693}" sibTransId="{28A730B0-C102-4548-A849-B5D035D5EB3C}"/>
    <dgm:cxn modelId="{A6D5C0E9-3124-4BE8-8CC3-179F0038656E}" type="presOf" srcId="{D997366B-93B4-437D-B43C-CFE090C8B6DF}" destId="{D93D7FCD-F964-47C5-A5EC-8E84B42470E1}" srcOrd="0" destOrd="0" presId="urn:microsoft.com/office/officeart/2005/8/layout/vList2"/>
    <dgm:cxn modelId="{B18AF74A-BEAF-47B2-9E5C-A7D129C1776B}" type="presParOf" srcId="{16DB6665-1D2E-49C8-87AB-A1C65D453475}" destId="{6C9A0C52-B599-4278-8DD0-682FA37B1D3D}" srcOrd="0" destOrd="0" presId="urn:microsoft.com/office/officeart/2005/8/layout/vList2"/>
    <dgm:cxn modelId="{1775A9C9-A3E6-4479-AFD9-A24867FD30ED}" type="presParOf" srcId="{16DB6665-1D2E-49C8-87AB-A1C65D453475}" destId="{29E7BC37-A7E0-4DAF-A108-B5EE8412B7B6}" srcOrd="1" destOrd="0" presId="urn:microsoft.com/office/officeart/2005/8/layout/vList2"/>
    <dgm:cxn modelId="{562FD011-7FC7-45A8-AC7E-F51865EF9ACB}" type="presParOf" srcId="{16DB6665-1D2E-49C8-87AB-A1C65D453475}" destId="{DF547ECC-349B-4540-B1A0-73F560727FF8}" srcOrd="2" destOrd="0" presId="urn:microsoft.com/office/officeart/2005/8/layout/vList2"/>
    <dgm:cxn modelId="{3CF91F3F-968A-4BBB-BAE8-5411F025BB9C}" type="presParOf" srcId="{16DB6665-1D2E-49C8-87AB-A1C65D453475}" destId="{7D17EF3F-1FF9-4A6C-BA23-617E9B36F3B0}" srcOrd="3" destOrd="0" presId="urn:microsoft.com/office/officeart/2005/8/layout/vList2"/>
    <dgm:cxn modelId="{129B2B40-34F6-4B05-A833-6BFACCA37198}" type="presParOf" srcId="{16DB6665-1D2E-49C8-87AB-A1C65D453475}" destId="{D93D7FCD-F964-47C5-A5EC-8E84B42470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10DDE-01A9-43AB-BD67-AEAAC50B49DF}">
      <dsp:nvSpPr>
        <dsp:cNvPr id="0" name=""/>
        <dsp:cNvSpPr/>
      </dsp:nvSpPr>
      <dsp:spPr>
        <a:xfrm>
          <a:off x="0" y="292530"/>
          <a:ext cx="6900512" cy="2426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To access files from Cropdiversity via a remote server, you need to establish a connection first, ideally with </a:t>
          </a:r>
          <a:r>
            <a:rPr lang="en-GB" sz="3400" b="1" i="0" kern="1200"/>
            <a:t>SSH key pair</a:t>
          </a:r>
          <a:r>
            <a:rPr lang="en-GB" sz="3400" b="0" i="0" kern="1200"/>
            <a:t>.</a:t>
          </a:r>
          <a:endParaRPr lang="en-US" sz="3400" kern="1200"/>
        </a:p>
      </dsp:txBody>
      <dsp:txXfrm>
        <a:off x="118456" y="410986"/>
        <a:ext cx="6663600" cy="2189667"/>
      </dsp:txXfrm>
    </dsp:sp>
    <dsp:sp modelId="{B371D8BF-D6F9-46B7-B4CB-33400D8C3A83}">
      <dsp:nvSpPr>
        <dsp:cNvPr id="0" name=""/>
        <dsp:cNvSpPr/>
      </dsp:nvSpPr>
      <dsp:spPr>
        <a:xfrm>
          <a:off x="0" y="2817030"/>
          <a:ext cx="6900512" cy="242657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With the same method, you can also access files on Cropdiversity servers from Toby</a:t>
          </a:r>
          <a:endParaRPr lang="en-US" sz="3400" kern="1200"/>
        </a:p>
      </dsp:txBody>
      <dsp:txXfrm>
        <a:off x="118456" y="2935486"/>
        <a:ext cx="6663600" cy="2189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9A0C52-B599-4278-8DD0-682FA37B1D3D}">
      <dsp:nvSpPr>
        <dsp:cNvPr id="0" name=""/>
        <dsp:cNvSpPr/>
      </dsp:nvSpPr>
      <dsp:spPr>
        <a:xfrm>
          <a:off x="0" y="1244659"/>
          <a:ext cx="6666833" cy="884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mkdir A_DIRECTORY_WHERE_YOU_WANT_DATAHEAP_TO_BE_MONTED</a:t>
          </a:r>
          <a:endParaRPr lang="en-US" sz="1600" kern="1200"/>
        </a:p>
      </dsp:txBody>
      <dsp:txXfrm>
        <a:off x="43179" y="1287838"/>
        <a:ext cx="6580475" cy="798162"/>
      </dsp:txXfrm>
    </dsp:sp>
    <dsp:sp modelId="{29E7BC37-A7E0-4DAF-A108-B5EE8412B7B6}">
      <dsp:nvSpPr>
        <dsp:cNvPr id="0" name=""/>
        <dsp:cNvSpPr/>
      </dsp:nvSpPr>
      <dsp:spPr>
        <a:xfrm>
          <a:off x="0" y="2129180"/>
          <a:ext cx="6666833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200" kern="1200"/>
            <a:t>I made one at /home/zchen/dataheap  on Toby</a:t>
          </a:r>
          <a:endParaRPr lang="en-US" sz="1200" kern="1200"/>
        </a:p>
      </dsp:txBody>
      <dsp:txXfrm>
        <a:off x="0" y="2129180"/>
        <a:ext cx="6666833" cy="264960"/>
      </dsp:txXfrm>
    </dsp:sp>
    <dsp:sp modelId="{DF547ECC-349B-4540-B1A0-73F560727FF8}">
      <dsp:nvSpPr>
        <dsp:cNvPr id="0" name=""/>
        <dsp:cNvSpPr/>
      </dsp:nvSpPr>
      <dsp:spPr>
        <a:xfrm>
          <a:off x="0" y="2394140"/>
          <a:ext cx="6666833" cy="884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sudo mount -t cifs //resource/dataheap /home/zchen/dataheap -o username=USER@rbge.org.uk,password=RBGE_PASSWORD,uid=$(id -u),gid=$(id -g)</a:t>
          </a:r>
          <a:endParaRPr lang="en-US" sz="1600" kern="1200"/>
        </a:p>
      </dsp:txBody>
      <dsp:txXfrm>
        <a:off x="43179" y="2437319"/>
        <a:ext cx="6580475" cy="798162"/>
      </dsp:txXfrm>
    </dsp:sp>
    <dsp:sp modelId="{D93D7FCD-F964-47C5-A5EC-8E84B42470E1}">
      <dsp:nvSpPr>
        <dsp:cNvPr id="0" name=""/>
        <dsp:cNvSpPr/>
      </dsp:nvSpPr>
      <dsp:spPr>
        <a:xfrm>
          <a:off x="0" y="3324740"/>
          <a:ext cx="6666833" cy="884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ALL SET!</a:t>
          </a:r>
          <a:endParaRPr lang="en-US" sz="1600" kern="1200"/>
        </a:p>
      </dsp:txBody>
      <dsp:txXfrm>
        <a:off x="43179" y="3367919"/>
        <a:ext cx="6580475" cy="798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00A69-395E-4CF2-8145-D204FA873C43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79FF0-ADC6-4D2F-B609-F5083FA697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84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79FF0-ADC6-4D2F-B609-F5083FA697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2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79FF0-ADC6-4D2F-B609-F5083FA697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011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6003-8D79-07FA-2D5B-57BB70EDA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640C0-E75B-4DA0-36F4-7FF5FE18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09227-B19C-6668-C08A-A8B582C7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CD418-1F1E-EA82-F462-F095792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4CF32-EFDA-CFEF-4E93-136632BC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CD8C-B936-077A-5572-FF75D3FA9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4AEF9-DBFF-EF5C-BDBA-99E11294E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0471-7281-FFA5-B3E9-AAC341E5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2240F-D1CF-C14A-6C7E-761BCF87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91DB-61B2-BA99-40FA-D8D759AC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17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E7A2B-F3F4-CFD0-7503-8CA59EA45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F0FD5-99DF-5E4D-C25A-F26BADA4D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61F1-A279-07EA-655F-0EA592CB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9F43-707A-DC64-69ED-A0EA7ABA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B135-8DDF-F7B6-58A8-48B3EAE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58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875A-FB1B-CE8B-5788-BB168DEE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FF18A-57D3-0346-AD7C-C063D462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D4A7-8A8A-3447-568A-5F2DFCE7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55C9-12FD-059C-5410-C5DC014C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89323-4D39-02EB-2515-EDF47257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4307-C978-5B7B-7F58-EA5858510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62E1-A183-FE99-9D0D-2314E53ED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56BD-C0E2-40E6-2655-87B592B4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739A-9C52-A253-F91D-A190A1B6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D5F1-B713-5D57-46E5-9E553B95B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78D9-B59F-C49D-4428-0DD496D4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62B4-EBFB-B829-7E74-45DDA89F4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65CB8-BE4D-6564-77F6-F50774E05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C133A-5F8D-E71C-875B-244C61A1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2109-E383-F049-81A9-18959375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FC2EE-314B-08A6-F2DD-89188200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2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F30A-D7DC-D618-4713-A986AB16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8F2FF-0B3B-877B-0B90-EA29C3DEB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83DBB-B35D-9FA3-592A-8DE0B9461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D0E62-9A5D-47C8-3CE3-44D9680AB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8F217-EAE2-22C9-4B65-E43100859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FBB1-0400-2286-8465-48DE3C96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AEA562-4CE0-3553-B7AC-D6580A28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D7C5B6-4C72-0171-0443-322650F8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6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9C8C-86F3-894E-E0C7-EEB9F6BF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D538C-0750-9BCC-B47A-399DB7F7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D9DE2-E5C1-91E2-3D57-52773C5F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D3C23-54F0-8478-CF57-BF54AEBC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16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755A-0425-04D0-A2E6-C83B7BF6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FF84C-81B2-76F6-8CD4-2DFB1046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854D2-0D93-A295-3960-E57F0FB8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77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6EA1-C6D0-87F6-6AAD-1DB31DC0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DC52-3F27-3120-F57F-957C6879A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56DB4-A94B-298C-4298-91379D2A4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9A973-AE54-8A4B-8F41-7715E791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3F89-3D2E-A480-BAE3-DF729326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40673-28A6-EF9F-F141-6DB11E9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51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5777-8D24-7A34-C22D-EE7173A3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EB29F5-135F-21AB-3E3D-EB38DD4D1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85974-F670-23E9-5F51-37D1A85A2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E600-7796-939F-603E-69B29229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03091-EF01-4619-DC59-4A0D508E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84DA0-2A9F-F3D9-F837-CA864FC6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4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9A2B8-B5D1-C810-F9C0-23DAF911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F91F-8C66-44FB-012B-A2B89DBB3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DA570-FC00-64E6-1004-942B06FD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42D23-87DE-45F7-85C1-BB37021179D0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747C0-4E8C-3D19-3084-3391A4EB7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0996-C04A-4285-9E47-C4DB24C3E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BF1A2-F5B3-4D12-AF19-0FB37001B6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8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lp.cropdiversity.ac.uk/ss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cropdiversity.ac.uk/ss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87A48-43CC-A2D9-DCFD-EDACCE2E0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Load data directly from Cropdiversity server to Dataheap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5CBDE-7024-0421-F1F1-8D9AEB051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Zed Chen</a:t>
            </a:r>
            <a:endParaRPr lang="en-GB"/>
          </a:p>
          <a:p>
            <a:pPr algn="l"/>
            <a:r>
              <a:rPr lang="en-GB" dirty="0"/>
              <a:t>10/06/2025</a:t>
            </a:r>
            <a:endParaRPr lang="en-GB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137D4-8251-8348-F5A2-77D5B064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Create a new directory on </a:t>
            </a:r>
            <a:r>
              <a:rPr lang="en-GB" sz="3800" dirty="0" err="1"/>
              <a:t>Dataheap</a:t>
            </a:r>
            <a:endParaRPr lang="en-GB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1EC1-85A1-84B1-3524-404C16AC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Click Add </a:t>
            </a:r>
            <a:r>
              <a:rPr lang="en-GB" sz="2200">
                <a:sym typeface="Wingdings" panose="05000000000000000000" pitchFamily="2" charset="2"/>
              </a:rPr>
              <a:t> Select a Principle</a:t>
            </a:r>
          </a:p>
          <a:p>
            <a:r>
              <a:rPr lang="en-GB" sz="2200">
                <a:sym typeface="Wingdings" panose="05000000000000000000" pitchFamily="2" charset="2"/>
              </a:rPr>
              <a:t>Enter your rbge username</a:t>
            </a:r>
          </a:p>
          <a:p>
            <a:r>
              <a:rPr lang="en-GB" sz="2200">
                <a:sym typeface="Wingdings" panose="05000000000000000000" pitchFamily="2" charset="2"/>
              </a:rPr>
              <a:t>Click OK</a:t>
            </a:r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BB303-C8CD-89F6-22B7-999D57817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3A430-A03F-90A6-89BF-88654E1C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Create a new directory on Dataheap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14119-FB4F-C590-0F50-FD58F453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1700"/>
              <a:t>Then under basic permissions:</a:t>
            </a:r>
          </a:p>
          <a:p>
            <a:r>
              <a:rPr lang="en-GB" sz="1700"/>
              <a:t>Select ‘Full Control’</a:t>
            </a:r>
          </a:p>
          <a:p>
            <a:r>
              <a:rPr lang="en-GB" sz="1700"/>
              <a:t>Click OK </a:t>
            </a:r>
            <a:r>
              <a:rPr lang="en-GB" sz="1700">
                <a:sym typeface="Wingdings" panose="05000000000000000000" pitchFamily="2" charset="2"/>
              </a:rPr>
              <a:t> Apply  OK  OK</a:t>
            </a:r>
          </a:p>
          <a:p>
            <a:r>
              <a:rPr lang="en-GB" sz="1700">
                <a:sym typeface="Wingdings" panose="05000000000000000000" pitchFamily="2" charset="2"/>
              </a:rPr>
              <a:t>You are all set! Now you have full control over the directory you just created</a:t>
            </a:r>
          </a:p>
          <a:p>
            <a:r>
              <a:rPr lang="en-GB" sz="1700">
                <a:sym typeface="Wingdings" panose="05000000000000000000" pitchFamily="2" charset="2"/>
              </a:rPr>
              <a:t>You can rename it and modify its content, including deleting files</a:t>
            </a:r>
          </a:p>
          <a:p>
            <a:r>
              <a:rPr lang="en-GB" sz="1700">
                <a:sym typeface="Wingdings" panose="05000000000000000000" pitchFamily="2" charset="2"/>
              </a:rPr>
              <a:t>Without changing the permission, you can only upload files to the directory</a:t>
            </a:r>
            <a:endParaRPr lang="en-GB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35CC8-D12C-6EAE-B14F-C03D6CD09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42143"/>
            <a:ext cx="6903720" cy="4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1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84B-22FE-53E1-2253-766E79D5C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Backup files from </a:t>
            </a:r>
            <a:r>
              <a:rPr lang="en-GB" dirty="0" err="1"/>
              <a:t>CropDiversity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3048-C241-86A1-181F-7B58978A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 to the terminal (presumably you are still in </a:t>
            </a:r>
            <a:r>
              <a:rPr lang="en-GB" sz="2800" dirty="0"/>
              <a:t>\\resource\dataheap\projects</a:t>
            </a:r>
            <a:r>
              <a:rPr lang="en-GB" dirty="0"/>
              <a:t> )</a:t>
            </a:r>
          </a:p>
          <a:p>
            <a:r>
              <a:rPr lang="en-GB" dirty="0"/>
              <a:t>Navigate to the directory by typing:</a:t>
            </a:r>
          </a:p>
          <a:p>
            <a:pPr lvl="1"/>
            <a:r>
              <a:rPr lang="en-GB" dirty="0"/>
              <a:t>cd NAME_OF_YOUR_NEW_DIRECTORY</a:t>
            </a:r>
          </a:p>
          <a:p>
            <a:r>
              <a:rPr lang="en-GB" dirty="0"/>
              <a:t>Start safe copy (</a:t>
            </a:r>
            <a:r>
              <a:rPr lang="en-GB" dirty="0" err="1"/>
              <a:t>scp</a:t>
            </a:r>
            <a:r>
              <a:rPr lang="en-GB" dirty="0"/>
              <a:t>):</a:t>
            </a:r>
          </a:p>
          <a:p>
            <a:pPr lvl="1"/>
            <a:r>
              <a:rPr lang="en-GB" sz="1200" dirty="0" err="1"/>
              <a:t>scp</a:t>
            </a:r>
            <a:r>
              <a:rPr lang="en-GB" sz="1200" dirty="0"/>
              <a:t> zchen@gruffalo.cropdiversity.ac.uk:/</a:t>
            </a:r>
            <a:r>
              <a:rPr lang="en-GB" sz="1200" dirty="0" err="1"/>
              <a:t>mnt</a:t>
            </a:r>
            <a:r>
              <a:rPr lang="en-GB" sz="1200" dirty="0"/>
              <a:t>/shared/projects/</a:t>
            </a:r>
            <a:r>
              <a:rPr lang="en-GB" sz="1200" dirty="0" err="1"/>
              <a:t>rbge</a:t>
            </a:r>
            <a:r>
              <a:rPr lang="en-GB" sz="1200" dirty="0"/>
              <a:t>/FULL_PATH_TO_THE_DIRECTORY/FILE_YOU_WANT_TO_UPLOAD .</a:t>
            </a:r>
          </a:p>
          <a:p>
            <a:pPr lvl="1"/>
            <a:r>
              <a:rPr lang="en-GB" dirty="0"/>
              <a:t>Don’t forget the ‘ . ’ at the end. It tells </a:t>
            </a:r>
            <a:r>
              <a:rPr lang="en-GB" dirty="0" err="1"/>
              <a:t>scp</a:t>
            </a:r>
            <a:r>
              <a:rPr lang="en-GB" dirty="0"/>
              <a:t> to put the copied content in the current directory</a:t>
            </a:r>
          </a:p>
          <a:p>
            <a:r>
              <a:rPr lang="en-GB" dirty="0"/>
              <a:t>Now it should be busy loading content</a:t>
            </a:r>
          </a:p>
        </p:txBody>
      </p:sp>
    </p:spTree>
    <p:extLst>
      <p:ext uri="{BB962C8B-B14F-4D97-AF65-F5344CB8AC3E}">
        <p14:creationId xmlns:p14="http://schemas.microsoft.com/office/powerpoint/2010/main" val="4098225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D4CC3-E299-32A1-6484-F34E5925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474ED-2A1F-B865-8F07-F6B587D7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024"/>
          <a:stretch/>
        </p:blipFill>
        <p:spPr>
          <a:xfrm>
            <a:off x="643467" y="2231817"/>
            <a:ext cx="10905066" cy="32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8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C821-D7F4-3774-B300-4B4EB82B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15" y="750440"/>
            <a:ext cx="9947410" cy="806563"/>
          </a:xfrm>
        </p:spPr>
        <p:txBody>
          <a:bodyPr anchor="b">
            <a:normAutofit/>
          </a:bodyPr>
          <a:lstStyle/>
          <a:p>
            <a:r>
              <a:rPr lang="en-GB" sz="4000"/>
              <a:t>Mount Dataheap on Toby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5363D6-013E-F7F2-4FA5-243EF7AE3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826775"/>
              </p:ext>
            </p:extLst>
          </p:nvPr>
        </p:nvGraphicFramePr>
        <p:xfrm>
          <a:off x="620115" y="988184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91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A51E-0BB6-40F1-87BC-0BD2BE38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Backup files from Toby (Much </a:t>
            </a:r>
            <a:r>
              <a:rPr lang="en-GB" dirty="0" err="1">
                <a:solidFill>
                  <a:srgbClr val="FF0000"/>
                </a:solidFill>
              </a:rPr>
              <a:t>much</a:t>
            </a:r>
            <a:r>
              <a:rPr lang="en-GB" dirty="0">
                <a:solidFill>
                  <a:srgbClr val="FF0000"/>
                </a:solidFill>
              </a:rPr>
              <a:t> faster than using a local terminal </a:t>
            </a:r>
            <a:r>
              <a:rPr lang="en-GB">
                <a:solidFill>
                  <a:srgbClr val="FF0000"/>
                </a:solidFill>
              </a:rPr>
              <a:t>to transfer!!!)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CF23-1AAB-B486-DCD4-C66AB00D3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you can directly manipulate your </a:t>
            </a:r>
            <a:r>
              <a:rPr lang="en-GB" dirty="0" err="1"/>
              <a:t>Dataheap</a:t>
            </a:r>
            <a:r>
              <a:rPr lang="en-GB" dirty="0"/>
              <a:t> files from Toby</a:t>
            </a:r>
          </a:p>
          <a:p>
            <a:r>
              <a:rPr lang="en-GB" dirty="0"/>
              <a:t>Can copy files directly over from Toby</a:t>
            </a:r>
          </a:p>
          <a:p>
            <a:r>
              <a:rPr lang="en-GB" dirty="0"/>
              <a:t>Can </a:t>
            </a:r>
            <a:r>
              <a:rPr lang="en-GB" dirty="0" err="1"/>
              <a:t>scp</a:t>
            </a:r>
            <a:r>
              <a:rPr lang="en-GB" dirty="0"/>
              <a:t> from </a:t>
            </a:r>
            <a:r>
              <a:rPr lang="en-GB" dirty="0" err="1"/>
              <a:t>cropdiversity</a:t>
            </a:r>
            <a:endParaRPr lang="en-GB" dirty="0"/>
          </a:p>
          <a:p>
            <a:r>
              <a:rPr lang="en-GB" dirty="0"/>
              <a:t>Can download directly (e.g. from </a:t>
            </a:r>
            <a:r>
              <a:rPr lang="en-GB" dirty="0" err="1"/>
              <a:t>Novogene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E.g. download the csv file</a:t>
            </a:r>
          </a:p>
          <a:p>
            <a:pPr lvl="1"/>
            <a:r>
              <a:rPr lang="en-GB" dirty="0" err="1"/>
              <a:t>wget</a:t>
            </a:r>
            <a:r>
              <a:rPr lang="en-GB" dirty="0"/>
              <a:t> -</a:t>
            </a:r>
            <a:r>
              <a:rPr lang="en-GB" dirty="0" err="1"/>
              <a:t>i</a:t>
            </a:r>
            <a:r>
              <a:rPr lang="en-GB" dirty="0"/>
              <a:t> ./X204SC25065191-Z02-F001.csv</a:t>
            </a:r>
          </a:p>
          <a:p>
            <a:pPr lvl="1"/>
            <a:r>
              <a:rPr lang="en-GB" dirty="0"/>
              <a:t>Directly downloading files from </a:t>
            </a:r>
            <a:r>
              <a:rPr lang="en-GB" dirty="0" err="1"/>
              <a:t>Novogene</a:t>
            </a:r>
            <a:r>
              <a:rPr lang="en-GB" dirty="0"/>
              <a:t> cloud storage</a:t>
            </a:r>
          </a:p>
        </p:txBody>
      </p:sp>
    </p:spTree>
    <p:extLst>
      <p:ext uri="{BB962C8B-B14F-4D97-AF65-F5344CB8AC3E}">
        <p14:creationId xmlns:p14="http://schemas.microsoft.com/office/powerpoint/2010/main" val="329385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49C1B-0F40-3B99-58A9-351D464C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Navigate to Dataheap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0548-761E-B4FB-1A0C-E681A297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Open file explorer and enter: </a:t>
            </a:r>
            <a:r>
              <a:rPr lang="en-GB" sz="1800" dirty="0"/>
              <a:t>\\resource\dataheap\projects</a:t>
            </a: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ECB36-40DD-24FD-7837-1FF55A20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579" b="31824"/>
          <a:stretch/>
        </p:blipFill>
        <p:spPr>
          <a:xfrm>
            <a:off x="4654296" y="869521"/>
            <a:ext cx="6903720" cy="51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3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F1CEF-1AEE-00A3-E6FF-B9B3BEA0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Open a terminal window within Dataheap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7CB18-D8CD-1365-6E92-3D2BF89D2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Right click </a:t>
            </a:r>
            <a:r>
              <a:rPr lang="en-GB" sz="2200">
                <a:sym typeface="Wingdings" panose="05000000000000000000" pitchFamily="2" charset="2"/>
              </a:rPr>
              <a:t> Open in Terminal </a:t>
            </a:r>
          </a:p>
          <a:p>
            <a:r>
              <a:rPr lang="en-GB" sz="2200">
                <a:sym typeface="Wingdings" panose="05000000000000000000" pitchFamily="2" charset="2"/>
              </a:rPr>
              <a:t>You will see a Windows PowerShell</a:t>
            </a:r>
            <a:endParaRPr lang="en-GB" sz="22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72EB5-39DA-4D6F-7BD2-D9984E186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6BD22-7785-71C6-8EE7-8C074A3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GB" sz="4200"/>
              <a:t>For the first time: Key authentication with </a:t>
            </a:r>
            <a:r>
              <a:rPr lang="en-GB" sz="4200" b="1" i="0">
                <a:effectLst/>
                <a:latin typeface="Lato" panose="020F0502020204030204" pitchFamily="34" charset="0"/>
              </a:rPr>
              <a:t>SSH key pair</a:t>
            </a:r>
            <a:r>
              <a:rPr lang="en-GB" sz="4200" b="0" i="0">
                <a:effectLst/>
                <a:latin typeface="Lato" panose="020F0502020204030204" pitchFamily="34" charset="0"/>
              </a:rPr>
              <a:t>.</a:t>
            </a:r>
            <a:endParaRPr lang="en-GB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6A7AED-904A-EB75-1937-EE6D3E2C0C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994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65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A5420-6E7C-98F8-E173-D24AAD2D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Guides for key </a:t>
            </a:r>
            <a:r>
              <a:rPr lang="en-GB" sz="5400" dirty="0" err="1"/>
              <a:t>authentification</a:t>
            </a:r>
            <a:endParaRPr lang="en-GB" sz="54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E1CE-8909-06C2-7673-471D00864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000" dirty="0">
                <a:hlinkClick r:id="rId2"/>
              </a:rPr>
              <a:t>Useful link for more detailed explanation:</a:t>
            </a:r>
          </a:p>
          <a:p>
            <a:r>
              <a:rPr lang="en-GB" sz="2000" dirty="0">
                <a:hlinkClick r:id="rId2"/>
              </a:rPr>
              <a:t>Getting Connected — Crop Diversity HPC Help documentation</a:t>
            </a:r>
            <a:endParaRPr lang="en-GB" sz="2000" dirty="0"/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Getting Connected  Key authentication (with 2FA)  Terminal Clients Connection Guide (Keys)</a:t>
            </a:r>
          </a:p>
          <a:p>
            <a:r>
              <a:rPr lang="en-GB" sz="2000" dirty="0">
                <a:sym typeface="Wingdings" panose="05000000000000000000" pitchFamily="2" charset="2"/>
              </a:rPr>
              <a:t>In the terminal window, type: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ssh-keygen -t ed25519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Set your passphrase (or just type enter for ‘blank’ passphrase)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Once the key pairs are generated, you’ll see the key’s </a:t>
            </a:r>
            <a:r>
              <a:rPr lang="en-GB" sz="2000" dirty="0" err="1">
                <a:sym typeface="Wingdings" panose="05000000000000000000" pitchFamily="2" charset="2"/>
              </a:rPr>
              <a:t>randomart</a:t>
            </a:r>
            <a:r>
              <a:rPr lang="en-GB" sz="2000" dirty="0">
                <a:sym typeface="Wingdings" panose="05000000000000000000" pitchFamily="2" charset="2"/>
              </a:rPr>
              <a:t> image in the terminal: </a:t>
            </a:r>
          </a:p>
          <a:p>
            <a:pPr lvl="1"/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76B1C3-F6AB-ECD7-D80C-1A76A35CC4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7" r="37958" b="2"/>
          <a:stretch/>
        </p:blipFill>
        <p:spPr>
          <a:xfrm>
            <a:off x="7401827" y="2093976"/>
            <a:ext cx="4533499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1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B50E8-16D1-5E82-17B1-FABDB89A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Guides for key </a:t>
            </a:r>
            <a:r>
              <a:rPr lang="en-GB" sz="3800" dirty="0" err="1"/>
              <a:t>authentification</a:t>
            </a:r>
            <a:endParaRPr lang="en-GB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1809C-1A2A-B9B0-4DCD-A3C9E0F79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/>
              <a:t>Keep you private key safe!!!</a:t>
            </a:r>
          </a:p>
          <a:p>
            <a:r>
              <a:rPr lang="en-GB" sz="2000"/>
              <a:t>But we need to share the public key to set up access</a:t>
            </a:r>
          </a:p>
          <a:p>
            <a:r>
              <a:rPr lang="en-GB" sz="2000"/>
              <a:t>Where to find:</a:t>
            </a:r>
          </a:p>
          <a:p>
            <a:r>
              <a:rPr lang="en-GB" sz="2000"/>
              <a:t>The keys are on local disk C:</a:t>
            </a:r>
          </a:p>
          <a:p>
            <a:r>
              <a:rPr lang="en-GB" sz="2000"/>
              <a:t>But we can access the key from the terminal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2D6BC-6321-DF0C-B506-B6863A28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316" b="60318"/>
          <a:stretch/>
        </p:blipFill>
        <p:spPr>
          <a:xfrm>
            <a:off x="4654296" y="1662736"/>
            <a:ext cx="6903720" cy="35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3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A454-A643-3BDC-0D26-C703ABAB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Guides for key </a:t>
            </a:r>
            <a:r>
              <a:rPr lang="en-GB" sz="4400" dirty="0" err="1"/>
              <a:t>authentification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6BD2D-9995-840E-E5DC-8B5D9FA5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keys are saved on a ‘hidden’ directory called .ssh</a:t>
            </a:r>
          </a:p>
          <a:p>
            <a:r>
              <a:rPr lang="en-GB" dirty="0"/>
              <a:t>In terminal, type:</a:t>
            </a:r>
          </a:p>
          <a:p>
            <a:pPr lvl="1"/>
            <a:r>
              <a:rPr lang="de-DE" dirty="0"/>
              <a:t>ls C:\Users\xxxx/.ssh</a:t>
            </a:r>
            <a:r>
              <a:rPr lang="en-GB" dirty="0"/>
              <a:t>	</a:t>
            </a:r>
          </a:p>
          <a:p>
            <a:pPr lvl="1"/>
            <a:r>
              <a:rPr lang="en-GB" dirty="0"/>
              <a:t>Replace </a:t>
            </a:r>
            <a:r>
              <a:rPr lang="en-GB" dirty="0" err="1"/>
              <a:t>xxxx</a:t>
            </a:r>
            <a:r>
              <a:rPr lang="en-GB" dirty="0"/>
              <a:t> with your actual </a:t>
            </a:r>
            <a:r>
              <a:rPr lang="en-GB" dirty="0" err="1"/>
              <a:t>rbge</a:t>
            </a:r>
            <a:r>
              <a:rPr lang="en-GB" dirty="0"/>
              <a:t> username</a:t>
            </a:r>
          </a:p>
          <a:p>
            <a:pPr lvl="1"/>
            <a:r>
              <a:rPr lang="en-GB" dirty="0"/>
              <a:t>Now you can see all the files in .ssh, including the key pairs</a:t>
            </a:r>
          </a:p>
          <a:p>
            <a:r>
              <a:rPr lang="en-GB" dirty="0"/>
              <a:t>To view the public key, type:</a:t>
            </a:r>
          </a:p>
          <a:p>
            <a:pPr lvl="1"/>
            <a:r>
              <a:rPr lang="en-GB" dirty="0"/>
              <a:t>cat C:\Users\xxxx/.ssh/id_ed25519.pub</a:t>
            </a:r>
          </a:p>
          <a:p>
            <a:r>
              <a:rPr lang="en-GB" dirty="0"/>
              <a:t>You will see something like this in the window: </a:t>
            </a:r>
          </a:p>
          <a:p>
            <a:pPr lvl="1"/>
            <a:r>
              <a:rPr lang="en-GB" sz="1100" dirty="0"/>
              <a:t>ssh-ed25519 AAAAC3NzaC1lZDI1NTE5AAAAIFQ3CTmAhHATjayqAA8OjYp6z3XVTSZROn8QIWjQ7fxq </a:t>
            </a:r>
            <a:r>
              <a:rPr lang="en-GB" sz="1100" dirty="0" err="1"/>
              <a:t>rbg-nt</a:t>
            </a:r>
            <a:r>
              <a:rPr lang="en-GB" sz="1100" dirty="0"/>
              <a:t>\</a:t>
            </a:r>
            <a:r>
              <a:rPr lang="en-GB" sz="1100" dirty="0" err="1"/>
              <a:t>zchen@YOURMACHINE</a:t>
            </a:r>
            <a:endParaRPr lang="en-GB" sz="1100" dirty="0"/>
          </a:p>
          <a:p>
            <a:pPr lvl="1"/>
            <a:r>
              <a:rPr lang="en-GB" sz="1100" dirty="0">
                <a:solidFill>
                  <a:srgbClr val="FF0000"/>
                </a:solidFill>
              </a:rPr>
              <a:t>YOURMACHINE is the actual ID of the machine/server you are using to connect to </a:t>
            </a:r>
            <a:r>
              <a:rPr lang="en-GB" sz="1100" dirty="0" err="1">
                <a:solidFill>
                  <a:srgbClr val="FF0000"/>
                </a:solidFill>
              </a:rPr>
              <a:t>Cropdiversity</a:t>
            </a:r>
            <a:endParaRPr lang="en-GB" sz="1100" dirty="0">
              <a:solidFill>
                <a:srgbClr val="FF0000"/>
              </a:solidFill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93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597D-F5AE-7DA8-C85F-1F01DEA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 the public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B55B0-1E87-09A8-633D-14698420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the text from the ‘cat’ command</a:t>
            </a:r>
          </a:p>
          <a:p>
            <a:r>
              <a:rPr lang="en-GB" dirty="0"/>
              <a:t>Send it to </a:t>
            </a:r>
            <a:r>
              <a:rPr lang="en-GB" b="1" i="0" dirty="0">
                <a:solidFill>
                  <a:srgbClr val="1D1C1D"/>
                </a:solidFill>
                <a:effectLst/>
                <a:latin typeface="Slack-Lato"/>
              </a:rPr>
              <a:t>Iain Milne</a:t>
            </a:r>
          </a:p>
          <a:p>
            <a:r>
              <a:rPr lang="en-GB" dirty="0">
                <a:solidFill>
                  <a:srgbClr val="1D1C1D"/>
                </a:solidFill>
                <a:latin typeface="Slack-Lato"/>
              </a:rPr>
              <a:t>Once he set up the public key, the key pair will allow you to access </a:t>
            </a:r>
            <a:r>
              <a:rPr lang="en-GB" dirty="0" err="1">
                <a:solidFill>
                  <a:srgbClr val="1D1C1D"/>
                </a:solidFill>
                <a:latin typeface="Slack-Lato"/>
              </a:rPr>
              <a:t>Cropdiversity</a:t>
            </a:r>
            <a:r>
              <a:rPr lang="en-GB" dirty="0">
                <a:solidFill>
                  <a:srgbClr val="1D1C1D"/>
                </a:solidFill>
                <a:latin typeface="Slack-Lato"/>
              </a:rPr>
              <a:t> from the server</a:t>
            </a:r>
          </a:p>
          <a:p>
            <a:r>
              <a:rPr lang="en-GB" sz="2000" dirty="0">
                <a:hlinkClick r:id="rId2"/>
              </a:rPr>
              <a:t>Useful link for more detailed explanation:</a:t>
            </a:r>
          </a:p>
          <a:p>
            <a:r>
              <a:rPr lang="en-GB" sz="2000" dirty="0">
                <a:hlinkClick r:id="rId2"/>
              </a:rPr>
              <a:t>Getting Connected — Crop Diversity HPC Help documentation</a:t>
            </a:r>
            <a:endParaRPr lang="en-GB" sz="2000" dirty="0"/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Getting Connected  Key authentication (with 2FA)  Terminal Clients Connection Guide (Keys)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231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E2BB8-6C76-8D22-2A90-FA31A26D2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dirty="0"/>
              <a:t>Create a new directory on </a:t>
            </a:r>
            <a:r>
              <a:rPr lang="en-GB" sz="3800" dirty="0" err="1"/>
              <a:t>Dataheap</a:t>
            </a:r>
            <a:endParaRPr lang="en-GB" sz="38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04EA-AABE-746E-F3DE-6C0D4FA57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Right click to create a new folder</a:t>
            </a:r>
          </a:p>
          <a:p>
            <a:r>
              <a:rPr lang="en-GB" sz="2200"/>
              <a:t>You’ll realize you cannot rename the folder</a:t>
            </a:r>
          </a:p>
          <a:p>
            <a:r>
              <a:rPr lang="en-GB" sz="2200"/>
              <a:t>Now rightclick on the folder: </a:t>
            </a:r>
            <a:r>
              <a:rPr lang="en-GB" sz="2200" b="1" i="0">
                <a:effectLst/>
                <a:latin typeface="quote-cjk-patch"/>
              </a:rPr>
              <a:t>Properties</a:t>
            </a:r>
            <a:r>
              <a:rPr lang="en-GB" sz="2200" b="0" i="0">
                <a:effectLst/>
                <a:latin typeface="quote-cjk-patch"/>
              </a:rPr>
              <a:t> → </a:t>
            </a:r>
            <a:r>
              <a:rPr lang="en-GB" sz="2200" b="1" i="0">
                <a:effectLst/>
                <a:latin typeface="quote-cjk-patch"/>
              </a:rPr>
              <a:t>Security</a:t>
            </a:r>
            <a:r>
              <a:rPr lang="en-GB" sz="2200" b="0" i="0">
                <a:effectLst/>
                <a:latin typeface="quote-cjk-patch"/>
              </a:rPr>
              <a:t> → </a:t>
            </a:r>
            <a:r>
              <a:rPr lang="en-GB" sz="2200" b="1" i="0">
                <a:effectLst/>
                <a:latin typeface="quote-cjk-patch"/>
              </a:rPr>
              <a:t>Advanced</a:t>
            </a:r>
            <a:r>
              <a:rPr lang="en-GB" sz="2200" b="0" i="0">
                <a:effectLst/>
                <a:latin typeface="quote-cjk-patch"/>
              </a:rPr>
              <a:t>.</a:t>
            </a:r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342C9-546D-2E71-E41A-9D7959657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38587"/>
            <a:ext cx="6903720" cy="47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1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b63bb00-175e-46b7-b7b3-bc74158e4fd4}" enabled="0" method="" siteId="{bb63bb00-175e-46b7-b7b3-bc74158e4fd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80</TotalTime>
  <Words>782</Words>
  <Application>Microsoft Office PowerPoint</Application>
  <PresentationFormat>Widescreen</PresentationFormat>
  <Paragraphs>82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quote-cjk-patch</vt:lpstr>
      <vt:lpstr>Slack-Lato</vt:lpstr>
      <vt:lpstr>Aptos</vt:lpstr>
      <vt:lpstr>Aptos Display</vt:lpstr>
      <vt:lpstr>Arial</vt:lpstr>
      <vt:lpstr>Lato</vt:lpstr>
      <vt:lpstr>Wingdings</vt:lpstr>
      <vt:lpstr>Office Theme</vt:lpstr>
      <vt:lpstr>Load data directly from Cropdiversity server to Dataheap</vt:lpstr>
      <vt:lpstr>Navigate to Dataheap</vt:lpstr>
      <vt:lpstr>Open a terminal window within Dataheap</vt:lpstr>
      <vt:lpstr>For the first time: Key authentication with SSH key pair.</vt:lpstr>
      <vt:lpstr>Guides for key authentification</vt:lpstr>
      <vt:lpstr>Guides for key authentification</vt:lpstr>
      <vt:lpstr>Guides for key authentification</vt:lpstr>
      <vt:lpstr>Share the public key</vt:lpstr>
      <vt:lpstr>Create a new directory on Dataheap</vt:lpstr>
      <vt:lpstr>Create a new directory on Dataheap</vt:lpstr>
      <vt:lpstr>Create a new directory on Dataheap</vt:lpstr>
      <vt:lpstr>Backup files from CropDiversity</vt:lpstr>
      <vt:lpstr>For instance</vt:lpstr>
      <vt:lpstr>Mount Dataheap on Toby</vt:lpstr>
      <vt:lpstr>Backup files from Toby (Much much faster than using a local terminal to transfer!!!)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Zed Chen</dc:creator>
  <cp:lastModifiedBy>Zed Chen</cp:lastModifiedBy>
  <cp:revision>1</cp:revision>
  <dcterms:created xsi:type="dcterms:W3CDTF">2025-06-10T08:25:40Z</dcterms:created>
  <dcterms:modified xsi:type="dcterms:W3CDTF">2025-07-02T09:49:32Z</dcterms:modified>
</cp:coreProperties>
</file>