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B51-B171-46AD-B9D5-F100355F031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2F72-85A2-44B5-AEC0-2B20358F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6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B51-B171-46AD-B9D5-F100355F031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2F72-85A2-44B5-AEC0-2B20358F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3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B51-B171-46AD-B9D5-F100355F031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2F72-85A2-44B5-AEC0-2B20358F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B51-B171-46AD-B9D5-F100355F031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2F72-85A2-44B5-AEC0-2B20358F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B51-B171-46AD-B9D5-F100355F031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2F72-85A2-44B5-AEC0-2B20358F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B51-B171-46AD-B9D5-F100355F031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2F72-85A2-44B5-AEC0-2B20358F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B51-B171-46AD-B9D5-F100355F031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2F72-85A2-44B5-AEC0-2B20358F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B51-B171-46AD-B9D5-F100355F031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2F72-85A2-44B5-AEC0-2B20358F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3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B51-B171-46AD-B9D5-F100355F031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2F72-85A2-44B5-AEC0-2B20358F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8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B51-B171-46AD-B9D5-F100355F031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2F72-85A2-44B5-AEC0-2B20358F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1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4B51-B171-46AD-B9D5-F100355F031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C2F72-85A2-44B5-AEC0-2B20358F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C4B51-B171-46AD-B9D5-F100355F0317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C2F72-85A2-44B5-AEC0-2B20358F8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3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Lightweight OS for Embedded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M00874904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8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objective of my project was to create, a simple file system, for small embedded systems. The file system is able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Directory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Remove a Directory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a File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Remove a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Read from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to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Navigate directories and files</a:t>
            </a:r>
          </a:p>
        </p:txBody>
      </p:sp>
    </p:spTree>
    <p:extLst>
      <p:ext uri="{BB962C8B-B14F-4D97-AF65-F5344CB8AC3E}">
        <p14:creationId xmlns:p14="http://schemas.microsoft.com/office/powerpoint/2010/main" val="363670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Each of the operations are interacted with user.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5322"/>
            <a:ext cx="12192000" cy="14273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8269" y="4352192"/>
            <a:ext cx="31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with: Plant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3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540"/>
            <a:ext cx="10515600" cy="1325563"/>
          </a:xfrm>
        </p:spPr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91" y="0"/>
            <a:ext cx="6226109" cy="6925418"/>
          </a:xfrm>
        </p:spPr>
      </p:pic>
      <p:sp>
        <p:nvSpPr>
          <p:cNvPr id="5" name="TextBox 4"/>
          <p:cNvSpPr txBox="1"/>
          <p:nvPr/>
        </p:nvSpPr>
        <p:spPr>
          <a:xfrm>
            <a:off x="949569" y="1303771"/>
            <a:ext cx="311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with: Plant UML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108" y="2057400"/>
            <a:ext cx="5336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UML diagram depicts the design of my application.</a:t>
            </a:r>
          </a:p>
          <a:p>
            <a:r>
              <a:rPr lang="en-US" dirty="0" smtClean="0"/>
              <a:t>It comprises of 4 main classes: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File Descriptor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File System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" y="4070838"/>
            <a:ext cx="5416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Apart from these classes, there is a main file, and a test file. Main includes a menu driven design to interact with the file system, whereas test file uses catch2 module, to check and assert the various scenarios that might be encountered in my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2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85" y="1019908"/>
            <a:ext cx="10879015" cy="51570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File: </a:t>
            </a:r>
            <a:endParaRPr lang="en-US" sz="2600" i="1" dirty="0" smtClean="0"/>
          </a:p>
          <a:p>
            <a:pPr lvl="1"/>
            <a:r>
              <a:rPr lang="en-US" sz="2200" i="1" dirty="0" smtClean="0"/>
              <a:t>It is a basic representation of a file in an operating system. </a:t>
            </a:r>
          </a:p>
          <a:p>
            <a:pPr lvl="1"/>
            <a:r>
              <a:rPr lang="en-US" sz="2200" i="1" dirty="0" smtClean="0"/>
              <a:t>The name of the file is stored as string, where as its data is stored in a vector of characters. </a:t>
            </a:r>
          </a:p>
          <a:p>
            <a:pPr lvl="1"/>
            <a:r>
              <a:rPr lang="en-US" sz="2200" i="1" dirty="0" smtClean="0"/>
              <a:t>It has various methods to access and interact with files.</a:t>
            </a:r>
          </a:p>
          <a:p>
            <a:pPr lvl="1"/>
            <a:endParaRPr lang="en-US" sz="2200" i="1" dirty="0"/>
          </a:p>
          <a:p>
            <a:pPr marL="457200" lvl="1" indent="0">
              <a:buNone/>
            </a:pPr>
            <a:endParaRPr lang="en-US" sz="2600" i="1" dirty="0"/>
          </a:p>
          <a:p>
            <a:pPr marL="514350" indent="-514350">
              <a:buFont typeface="+mj-lt"/>
              <a:buAutoNum type="arabicPeriod"/>
            </a:pPr>
            <a:r>
              <a:rPr lang="en-US" sz="2600" i="1" dirty="0" smtClean="0"/>
              <a:t>File Descriptor:	</a:t>
            </a:r>
          </a:p>
          <a:p>
            <a:pPr lvl="1"/>
            <a:r>
              <a:rPr lang="en-US" sz="2200" i="1" dirty="0" smtClean="0"/>
              <a:t>It contains the basic information regarding the file, but not the actual file data.</a:t>
            </a:r>
          </a:p>
          <a:p>
            <a:pPr lvl="1"/>
            <a:r>
              <a:rPr lang="en-US" sz="2200" i="1" dirty="0" smtClean="0"/>
              <a:t>It saves the files location.</a:t>
            </a:r>
          </a:p>
          <a:p>
            <a:pPr lvl="1"/>
            <a:r>
              <a:rPr lang="en-US" sz="2200" i="1" dirty="0" smtClean="0"/>
              <a:t>It also keeps track of file Size</a:t>
            </a:r>
          </a:p>
          <a:p>
            <a:pPr marL="457200" lvl="1" indent="0">
              <a:buNone/>
            </a:pPr>
            <a:endParaRPr lang="en-US" sz="2200" i="1" dirty="0" smtClean="0"/>
          </a:p>
          <a:p>
            <a:endParaRPr lang="en-US" sz="2200" i="1" dirty="0"/>
          </a:p>
          <a:p>
            <a:pPr lvl="1"/>
            <a:endParaRPr lang="en-US" sz="2200" i="1" dirty="0" smtClean="0"/>
          </a:p>
        </p:txBody>
      </p:sp>
    </p:spTree>
    <p:extLst>
      <p:ext uri="{BB962C8B-B14F-4D97-AF65-F5344CB8AC3E}">
        <p14:creationId xmlns:p14="http://schemas.microsoft.com/office/powerpoint/2010/main" val="190254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85" y="1019908"/>
            <a:ext cx="10879015" cy="515705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  Directory: </a:t>
            </a:r>
            <a:endParaRPr lang="en-US" sz="2600" i="1" dirty="0" smtClean="0"/>
          </a:p>
          <a:p>
            <a:pPr lvl="1"/>
            <a:r>
              <a:rPr lang="en-US" sz="2200" i="1" dirty="0" smtClean="0"/>
              <a:t>It is the representation of a directory.</a:t>
            </a:r>
          </a:p>
          <a:p>
            <a:pPr lvl="1"/>
            <a:r>
              <a:rPr lang="en-US" sz="2200" i="1" dirty="0" smtClean="0"/>
              <a:t>Name is stored in the string, and it has vector of file objects to store files.</a:t>
            </a:r>
          </a:p>
          <a:p>
            <a:pPr lvl="1"/>
            <a:r>
              <a:rPr lang="en-US" sz="2200" i="1" dirty="0" smtClean="0"/>
              <a:t>It also contains a vector of directories to contain sub-directories.</a:t>
            </a:r>
          </a:p>
          <a:p>
            <a:pPr lvl="1"/>
            <a:r>
              <a:rPr lang="en-US" sz="2200" i="1" dirty="0" smtClean="0"/>
              <a:t>It also include various methods to interact with directory, and change its state</a:t>
            </a:r>
            <a:endParaRPr lang="en-US" sz="2200" i="1" dirty="0"/>
          </a:p>
          <a:p>
            <a:pPr marL="457200" lvl="1" indent="0">
              <a:buNone/>
            </a:pPr>
            <a:endParaRPr lang="en-US" sz="2600" i="1" dirty="0"/>
          </a:p>
          <a:p>
            <a:pPr marL="0" indent="0">
              <a:buNone/>
            </a:pPr>
            <a:r>
              <a:rPr lang="en-US" sz="2600" i="1" dirty="0" smtClean="0"/>
              <a:t>4.    File System:	</a:t>
            </a:r>
          </a:p>
          <a:p>
            <a:pPr lvl="1"/>
            <a:r>
              <a:rPr lang="en-US" sz="2200" i="1" dirty="0" smtClean="0"/>
              <a:t>It is the backbone of the whole application. </a:t>
            </a:r>
          </a:p>
          <a:p>
            <a:pPr lvl="1"/>
            <a:r>
              <a:rPr lang="en-US" sz="2200" i="1" dirty="0" smtClean="0"/>
              <a:t>It consists of all the logic, of interaction of various classes with each other.</a:t>
            </a:r>
          </a:p>
          <a:p>
            <a:pPr lvl="1"/>
            <a:r>
              <a:rPr lang="en-US" sz="2200" i="1" dirty="0" smtClean="0"/>
              <a:t>It also has mechanism for navigating back and forth in directories</a:t>
            </a:r>
          </a:p>
          <a:p>
            <a:pPr lvl="1"/>
            <a:r>
              <a:rPr lang="en-US" sz="2200" i="1" dirty="0" smtClean="0"/>
              <a:t>Controls pointers to various paths in my application</a:t>
            </a:r>
          </a:p>
          <a:p>
            <a:endParaRPr lang="en-US" sz="2200" i="1" dirty="0"/>
          </a:p>
          <a:p>
            <a:pPr lvl="1"/>
            <a:endParaRPr lang="en-US" sz="2200" i="1" dirty="0" smtClean="0"/>
          </a:p>
        </p:txBody>
      </p:sp>
    </p:spTree>
    <p:extLst>
      <p:ext uri="{BB962C8B-B14F-4D97-AF65-F5344CB8AC3E}">
        <p14:creationId xmlns:p14="http://schemas.microsoft.com/office/powerpoint/2010/main" val="220412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 tested my system rigorously with various test cases, depicting different scenarios. Testing was done using catch2, a famous frame work for unit tests in </a:t>
            </a:r>
            <a:r>
              <a:rPr lang="en-US" dirty="0" err="1" smtClean="0"/>
              <a:t>cpp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37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in all, this project is complete, as all the requirements asked in the pdf are fulfilled. A better approach in future would involve, using a more modularized and object oriented approach, to tackle the problem. Even though my code is still Object oriented, I feel like it can be more modularized.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617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Lightweight OS for Embedded Systems</vt:lpstr>
      <vt:lpstr>Objective:</vt:lpstr>
      <vt:lpstr>Use Case Diagram:</vt:lpstr>
      <vt:lpstr>UML Diagram</vt:lpstr>
      <vt:lpstr>PowerPoint Presentation</vt:lpstr>
      <vt:lpstr>PowerPoint Presentation</vt:lpstr>
      <vt:lpstr>Testing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OS for Embedded Systems</dc:title>
  <dc:creator>PMLS</dc:creator>
  <cp:lastModifiedBy>PMLS</cp:lastModifiedBy>
  <cp:revision>4</cp:revision>
  <dcterms:created xsi:type="dcterms:W3CDTF">2024-06-23T17:11:57Z</dcterms:created>
  <dcterms:modified xsi:type="dcterms:W3CDTF">2024-06-23T17:46:33Z</dcterms:modified>
</cp:coreProperties>
</file>