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 : Dr. Ghulam Murtaza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By: Zeeshan Ahmed BSCS-6 2021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0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Content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828800"/>
            <a:ext cx="78854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Which datasets I have chose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Why I have chose those datasets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Purpose of those datasets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Issues with those datasets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What techniques I will be using through whole 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Tools which I used to perform the processes.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113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</TotalTime>
  <Words>55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Elemental</vt:lpstr>
      <vt:lpstr>Data mining </vt:lpstr>
      <vt:lpstr>Semester project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</dc:title>
  <dc:creator>Zeeshan Ahmed</dc:creator>
  <cp:lastModifiedBy>ismail - [2010]</cp:lastModifiedBy>
  <cp:revision>2</cp:revision>
  <dcterms:created xsi:type="dcterms:W3CDTF">2006-08-16T00:00:00Z</dcterms:created>
  <dcterms:modified xsi:type="dcterms:W3CDTF">2021-05-28T04:25:18Z</dcterms:modified>
</cp:coreProperties>
</file>