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</p:sldMasterIdLst>
  <p:sldIdLst>
    <p:sldId id="257" r:id="rId4"/>
    <p:sldId id="258" r:id="rId5"/>
    <p:sldId id="268" r:id="rId6"/>
    <p:sldId id="281" r:id="rId7"/>
    <p:sldId id="282" r:id="rId8"/>
    <p:sldId id="285" r:id="rId9"/>
    <p:sldId id="272" r:id="rId10"/>
    <p:sldId id="283" r:id="rId11"/>
    <p:sldId id="284" r:id="rId12"/>
    <p:sldId id="266" r:id="rId13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95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148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3715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52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44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52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44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7215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575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1247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8272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1642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72392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0430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023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0852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359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2034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24127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7686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952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02944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952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02944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252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4490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16783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01816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52777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917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00679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26423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04933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34346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1095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8832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85094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52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44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52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02944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321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314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609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745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493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623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227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73019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 hidden="1"/>
          <p:cNvSpPr/>
          <p:nvPr/>
        </p:nvSpPr>
        <p:spPr>
          <a:xfrm>
            <a:off x="666720" y="5945040"/>
            <a:ext cx="6580320" cy="91584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40000"/>
            </a:srgb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 hidden="1"/>
          <p:cNvSpPr/>
          <p:nvPr/>
        </p:nvSpPr>
        <p:spPr>
          <a:xfrm>
            <a:off x="647520" y="5938920"/>
            <a:ext cx="4914720" cy="92844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3" hidden="1"/>
          <p:cNvSpPr/>
          <p:nvPr/>
        </p:nvSpPr>
        <p:spPr>
          <a:xfrm>
            <a:off x="-8160" y="5791320"/>
            <a:ext cx="4529760" cy="1075680"/>
          </a:xfrm>
          <a:prstGeom prst="rtTriangle">
            <a:avLst/>
          </a:prstGeom>
          <a:blipFill rotWithShape="0">
            <a:blip r:embed="rId14">
              <a:alphaModFix amt="50000"/>
            </a:blip>
            <a:tile/>
          </a:blipFill>
          <a:ln w="12600">
            <a:noFill/>
          </a:ln>
          <a:effectLst>
            <a:outerShdw dist="381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Line 4"/>
          <p:cNvSpPr/>
          <p:nvPr/>
        </p:nvSpPr>
        <p:spPr>
          <a:xfrm>
            <a:off x="-1200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0" y="4664160"/>
            <a:ext cx="12193920" cy="360"/>
          </a:xfrm>
          <a:prstGeom prst="rtTriangle">
            <a:avLst/>
          </a:prstGeom>
          <a:gradFill rotWithShape="0">
            <a:gsLst>
              <a:gs pos="0">
                <a:srgbClr val="007795"/>
              </a:gs>
              <a:gs pos="100000">
                <a:srgbClr val="4BBADE"/>
              </a:gs>
            </a:gsLst>
            <a:lin ang="3000000"/>
          </a:gradFill>
          <a:ln w="12600">
            <a:noFill/>
          </a:ln>
          <a:effectLst>
            <a:outerShdw dist="381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3" name="Group 6"/>
          <p:cNvGrpSpPr/>
          <p:nvPr/>
        </p:nvGrpSpPr>
        <p:grpSpPr>
          <a:xfrm>
            <a:off x="-3840" y="4952880"/>
            <a:ext cx="12195840" cy="1906560"/>
            <a:chOff x="-2880" y="4952880"/>
            <a:chExt cx="9146880" cy="1906560"/>
          </a:xfrm>
        </p:grpSpPr>
        <p:sp>
          <p:nvSpPr>
            <p:cNvPr id="44" name="CustomShape 7"/>
            <p:cNvSpPr/>
            <p:nvPr/>
          </p:nvSpPr>
          <p:spPr>
            <a:xfrm>
              <a:off x="1687680" y="4952880"/>
              <a:ext cx="7451280" cy="482400"/>
            </a:xfrm>
            <a:custGeom>
              <a:avLst/>
              <a:gdLst/>
              <a:ahLst/>
              <a:cxn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40000"/>
              </a:srgb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8"/>
            <p:cNvSpPr/>
            <p:nvPr/>
          </p:nvSpPr>
          <p:spPr>
            <a:xfrm>
              <a:off x="36360" y="5237280"/>
              <a:ext cx="9102600" cy="784080"/>
            </a:xfrm>
            <a:custGeom>
              <a:avLst/>
              <a:gdLst/>
              <a:ahLst/>
              <a:cxn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9"/>
            <p:cNvSpPr/>
            <p:nvPr/>
          </p:nvSpPr>
          <p:spPr>
            <a:xfrm>
              <a:off x="720" y="5001120"/>
              <a:ext cx="9138240" cy="1858320"/>
            </a:xfrm>
            <a:custGeom>
              <a:avLst/>
              <a:gdLst/>
              <a:ahLst/>
              <a:cxn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4">
                <a:alphaModFix amt="50000"/>
              </a:blip>
              <a:tile/>
            </a:blipFill>
            <a:ln w="12600">
              <a:noFill/>
            </a:ln>
            <a:effectLst>
              <a:outerShdw dist="381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Line 10"/>
            <p:cNvSpPr/>
            <p:nvPr/>
          </p:nvSpPr>
          <p:spPr>
            <a:xfrm>
              <a:off x="-2880" y="4997160"/>
              <a:ext cx="9146880" cy="789840"/>
            </a:xfrm>
            <a:prstGeom prst="line">
              <a:avLst/>
            </a:prstGeom>
            <a:ln w="12240">
              <a:solidFill>
                <a:srgbClr val="196F85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8" name="PlaceHolder 1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" name="PlaceHolder 1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62282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asted-image.pdf"/>
          <p:cNvPicPr/>
          <p:nvPr/>
        </p:nvPicPr>
        <p:blipFill>
          <a:blip r:embed="rId14"/>
          <a:srcRect t="4429" b="6089"/>
          <a:stretch/>
        </p:blipFill>
        <p:spPr>
          <a:xfrm>
            <a:off x="10784640" y="-9360"/>
            <a:ext cx="931200" cy="687060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239040" y="6039000"/>
            <a:ext cx="11476320" cy="6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457440" y="355680"/>
            <a:ext cx="11728320" cy="6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9" name="pasted-image.pdf"/>
          <p:cNvPicPr/>
          <p:nvPr/>
        </p:nvPicPr>
        <p:blipFill>
          <a:blip r:embed="rId15"/>
          <a:stretch/>
        </p:blipFill>
        <p:spPr>
          <a:xfrm>
            <a:off x="10644480" y="520560"/>
            <a:ext cx="1210560" cy="299880"/>
          </a:xfrm>
          <a:prstGeom prst="rect">
            <a:avLst/>
          </a:prstGeom>
          <a:ln>
            <a:noFill/>
          </a:ln>
        </p:spPr>
      </p:pic>
      <p:pic>
        <p:nvPicPr>
          <p:cNvPr id="90" name="Picture 8"/>
          <p:cNvPicPr/>
          <p:nvPr/>
        </p:nvPicPr>
        <p:blipFill>
          <a:blip r:embed="rId16"/>
          <a:stretch/>
        </p:blipFill>
        <p:spPr>
          <a:xfrm>
            <a:off x="239040" y="5997600"/>
            <a:ext cx="1047360" cy="717120"/>
          </a:xfrm>
          <a:prstGeom prst="rect">
            <a:avLst/>
          </a:prstGeom>
          <a:ln>
            <a:noFill/>
          </a:ln>
        </p:spPr>
      </p:pic>
      <p:sp>
        <p:nvSpPr>
          <p:cNvPr id="91" name="PlaceHolder 3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90171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863480" y="5045040"/>
            <a:ext cx="6996600" cy="5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Light"/>
                <a:ea typeface="Proxima Nova Light"/>
              </a:rPr>
              <a:t>RESEARCH &amp; DEVELOPMENT</a:t>
            </a:r>
            <a:endParaRPr kumimoji="0" lang="en-US" sz="3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73" name="pasted-image.pdf"/>
          <p:cNvPicPr/>
          <p:nvPr/>
        </p:nvPicPr>
        <p:blipFill>
          <a:blip r:embed="rId2"/>
          <a:stretch/>
        </p:blipFill>
        <p:spPr>
          <a:xfrm>
            <a:off x="8588640" y="1222920"/>
            <a:ext cx="1659600" cy="413640"/>
          </a:xfrm>
          <a:prstGeom prst="rect">
            <a:avLst/>
          </a:prstGeom>
          <a:ln>
            <a:noFill/>
          </a:ln>
        </p:spPr>
      </p:pic>
      <p:sp>
        <p:nvSpPr>
          <p:cNvPr id="174" name="CustomShape 2"/>
          <p:cNvSpPr/>
          <p:nvPr/>
        </p:nvSpPr>
        <p:spPr>
          <a:xfrm>
            <a:off x="2324640" y="4192920"/>
            <a:ext cx="6996600" cy="5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Light"/>
                <a:ea typeface="Proxima Nova Light"/>
              </a:rPr>
              <a:t> </a:t>
            </a:r>
            <a:endParaRPr kumimoji="0" lang="en-US" sz="3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2157240" y="1317600"/>
            <a:ext cx="7872120" cy="459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1240" tIns="21240" rIns="21240" bIns="21240" anchor="ctr"/>
          <a:lstStyle/>
          <a:p>
            <a:pPr marL="130320" marR="0" lvl="0" indent="-125280" algn="ctr" defTabSz="914400" rtl="0" eaLnBrk="1" fontAlgn="auto" latinLnBrk="0" hangingPunct="1">
              <a:lnSpc>
                <a:spcPct val="120000"/>
              </a:lnSpc>
              <a:spcBef>
                <a:spcPts val="21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THANKS.</a:t>
            </a:r>
            <a:endParaRPr kumimoji="0" lang="en-US" sz="4800" b="0" i="0" u="none" strike="noStrike" kern="1200" cap="none" spc="-1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</a:endParaRPr>
          </a:p>
          <a:p>
            <a:pPr marL="130320" marR="0" lvl="0" indent="-125280" algn="l" defTabSz="914400" rtl="0" eaLnBrk="1" fontAlgn="auto" latinLnBrk="0" hangingPunct="1">
              <a:lnSpc>
                <a:spcPct val="120000"/>
              </a:lnSpc>
              <a:spcBef>
                <a:spcPts val="21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2209800" y="1752480"/>
            <a:ext cx="77673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1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Lucida Sans Unicode"/>
                <a:ea typeface="DejaVu Sans"/>
              </a:rPr>
              <a:t> </a:t>
            </a:r>
            <a:endParaRPr kumimoji="0" lang="en-US" sz="4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2209800" y="3611520"/>
            <a:ext cx="7767360" cy="11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1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Lucida Sans Unicode"/>
                <a:ea typeface="DejaVu Sans"/>
              </a:rPr>
              <a:t>CRM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Lucida Sans Unicode"/>
                <a:ea typeface="DejaVu Sans"/>
              </a:rPr>
              <a:t> PROCESS FLOW  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77" name="Picture 3"/>
          <p:cNvPicPr/>
          <p:nvPr/>
        </p:nvPicPr>
        <p:blipFill>
          <a:blip r:embed="rId2"/>
          <a:stretch/>
        </p:blipFill>
        <p:spPr>
          <a:xfrm>
            <a:off x="8458320" y="228600"/>
            <a:ext cx="1595160" cy="1595160"/>
          </a:xfrm>
          <a:prstGeom prst="rect">
            <a:avLst/>
          </a:prstGeom>
          <a:ln>
            <a:noFill/>
          </a:ln>
        </p:spPr>
      </p:pic>
      <p:pic>
        <p:nvPicPr>
          <p:cNvPr id="178" name="Picture 4"/>
          <p:cNvPicPr/>
          <p:nvPr/>
        </p:nvPicPr>
        <p:blipFill>
          <a:blip r:embed="rId3"/>
          <a:stretch/>
        </p:blipFill>
        <p:spPr>
          <a:xfrm>
            <a:off x="1981200" y="431640"/>
            <a:ext cx="1034640" cy="103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846DE2-EEF7-4E6A-90AB-84E410AA3EE6}"/>
              </a:ext>
            </a:extLst>
          </p:cNvPr>
          <p:cNvSpPr/>
          <p:nvPr/>
        </p:nvSpPr>
        <p:spPr>
          <a:xfrm>
            <a:off x="1473156" y="148251"/>
            <a:ext cx="84373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STAFF: CLICKS ON ‘CUSTOMERS’ PAGE</a:t>
            </a:r>
            <a:endParaRPr kumimoji="0" lang="en-NG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70C945-B550-4176-83D7-9F45EBC77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03" y="663445"/>
            <a:ext cx="9837884" cy="553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9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EE2577-6DCE-4C16-8154-07305C2A2CA6}"/>
              </a:ext>
            </a:extLst>
          </p:cNvPr>
          <p:cNvSpPr/>
          <p:nvPr/>
        </p:nvSpPr>
        <p:spPr>
          <a:xfrm>
            <a:off x="1699124" y="268878"/>
            <a:ext cx="74420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STAFF: SEARCHES FOR CUSTOMER</a:t>
            </a:r>
            <a:endParaRPr kumimoji="0" lang="en-NG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BFC005-CE74-4F0C-9BE6-612E90840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3" y="914386"/>
            <a:ext cx="9872870" cy="52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0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EE2577-6DCE-4C16-8154-07305C2A2CA6}"/>
              </a:ext>
            </a:extLst>
          </p:cNvPr>
          <p:cNvSpPr/>
          <p:nvPr/>
        </p:nvSpPr>
        <p:spPr>
          <a:xfrm>
            <a:off x="231801" y="268878"/>
            <a:ext cx="10376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STAFF: CLICKS ON ‘EDIT’ BUTTON AND</a:t>
            </a:r>
            <a:r>
              <a:rPr lang="en-US" sz="2400" b="1" dirty="0">
                <a:solidFill>
                  <a:srgbClr val="FF0000"/>
                </a:solidFill>
                <a:latin typeface="Arial"/>
              </a:rPr>
              <a:t> CAN EDIT EMAIL OR PHONE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197F1A-95FC-4EB7-BBAC-221E9E35C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28" y="717429"/>
            <a:ext cx="9645847" cy="542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5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EE2577-6DCE-4C16-8154-07305C2A2CA6}"/>
              </a:ext>
            </a:extLst>
          </p:cNvPr>
          <p:cNvSpPr/>
          <p:nvPr/>
        </p:nvSpPr>
        <p:spPr>
          <a:xfrm>
            <a:off x="2236935" y="170951"/>
            <a:ext cx="63664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200" b="1" dirty="0">
                <a:solidFill>
                  <a:srgbClr val="FF0000"/>
                </a:solidFill>
              </a:rPr>
              <a:t>STAFF: CLICKS TO EDIT EMAIL</a:t>
            </a:r>
            <a:endParaRPr lang="en-NG" sz="32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9ECF3A-EDBA-4D24-9C4E-2D3C11592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6" y="730543"/>
            <a:ext cx="10074460" cy="566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3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EE2577-6DCE-4C16-8154-07305C2A2CA6}"/>
              </a:ext>
            </a:extLst>
          </p:cNvPr>
          <p:cNvSpPr/>
          <p:nvPr/>
        </p:nvSpPr>
        <p:spPr>
          <a:xfrm>
            <a:off x="1557247" y="100807"/>
            <a:ext cx="7699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200" b="1" dirty="0">
                <a:solidFill>
                  <a:srgbClr val="FF0000"/>
                </a:solidFill>
              </a:rPr>
              <a:t>STAFF: SUCCESSFULLY EDITS EMAIL</a:t>
            </a:r>
            <a:endParaRPr lang="en-NG" sz="32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808FE-858F-47DA-ACAF-848B16099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1" y="730543"/>
            <a:ext cx="9978886" cy="54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5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EE2577-6DCE-4C16-8154-07305C2A2CA6}"/>
              </a:ext>
            </a:extLst>
          </p:cNvPr>
          <p:cNvSpPr/>
          <p:nvPr/>
        </p:nvSpPr>
        <p:spPr>
          <a:xfrm>
            <a:off x="2144759" y="145768"/>
            <a:ext cx="6550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STAFF: CLICKS </a:t>
            </a:r>
            <a:r>
              <a:rPr lang="en-US" sz="3200" b="1" dirty="0">
                <a:solidFill>
                  <a:srgbClr val="FF0000"/>
                </a:solidFill>
                <a:latin typeface="Arial"/>
              </a:rPr>
              <a:t>TO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EDIT PHONE</a:t>
            </a:r>
            <a:endParaRPr kumimoji="0" lang="en-NG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C8B7CE-04FA-4188-AACF-896A465AF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95" y="730543"/>
            <a:ext cx="9863602" cy="554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5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EE2577-6DCE-4C16-8154-07305C2A2CA6}"/>
              </a:ext>
            </a:extLst>
          </p:cNvPr>
          <p:cNvSpPr/>
          <p:nvPr/>
        </p:nvSpPr>
        <p:spPr>
          <a:xfrm>
            <a:off x="1478328" y="136265"/>
            <a:ext cx="7883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STAFF: </a:t>
            </a:r>
            <a:r>
              <a:rPr lang="en-US" sz="3200" b="1" dirty="0">
                <a:solidFill>
                  <a:srgbClr val="FF0000"/>
                </a:solidFill>
                <a:latin typeface="Arial"/>
              </a:rPr>
              <a:t>SUCCESSFULLY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EDITS PHONE</a:t>
            </a:r>
            <a:endParaRPr kumimoji="0" lang="en-NG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90A1B-ADDF-4EBD-9813-1F8CD5853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9" y="721040"/>
            <a:ext cx="9939130" cy="55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270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59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Lucida Sans Unicode</vt:lpstr>
      <vt:lpstr>Proxima Nova Light</vt:lpstr>
      <vt:lpstr>Symbol</vt:lpstr>
      <vt:lpstr>Wingdings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Tizeti</dc:creator>
  <cp:lastModifiedBy>Tizeti</cp:lastModifiedBy>
  <cp:revision>5</cp:revision>
  <dcterms:created xsi:type="dcterms:W3CDTF">2019-12-12T08:50:36Z</dcterms:created>
  <dcterms:modified xsi:type="dcterms:W3CDTF">2019-12-12T09:33:54Z</dcterms:modified>
</cp:coreProperties>
</file>