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eeshaaan/Flower-Pollination-Algorithm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042"/>
            <a:ext cx="8229600" cy="550625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600" dirty="0" smtClean="0"/>
          </a:p>
          <a:p>
            <a:pPr marL="109728" indent="0" algn="ctr">
              <a:buNone/>
            </a:pPr>
            <a:endParaRPr lang="en-US" sz="3600" dirty="0"/>
          </a:p>
          <a:p>
            <a:pPr marL="109728" indent="0" algn="ctr">
              <a:buNone/>
            </a:pPr>
            <a:r>
              <a:rPr lang="en-US" sz="3600" dirty="0" smtClean="0"/>
              <a:t>Flower </a:t>
            </a:r>
            <a:r>
              <a:rPr lang="en-US" sz="3600" dirty="0"/>
              <a:t>Pollination Algorithm (FPA)</a:t>
            </a:r>
            <a:endParaRPr lang="en-US" sz="3600" dirty="0" smtClean="0"/>
          </a:p>
          <a:p>
            <a:pPr marL="109728" indent="0" algn="ctr">
              <a:buNone/>
            </a:pPr>
            <a:r>
              <a:rPr sz="3600" dirty="0" smtClean="0"/>
              <a:t>Name: Muhammad Zeeshan</a:t>
            </a:r>
            <a:endParaRPr lang="en-US" sz="3600" dirty="0" smtClean="0"/>
          </a:p>
          <a:p>
            <a:pPr marL="109728" indent="0" algn="ctr">
              <a:buNone/>
            </a:pPr>
            <a:r>
              <a:rPr sz="3600" dirty="0" smtClean="0"/>
              <a:t>SAP ID: 56038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FPA is a nature-inspired optimization algorithm.</a:t>
            </a:r>
          </a:p>
          <a:p>
            <a:r>
              <a:rPr dirty="0"/>
              <a:t>Simulates flower pollination process.</a:t>
            </a:r>
          </a:p>
          <a:p>
            <a:r>
              <a:rPr dirty="0"/>
              <a:t>Implemented to minimize:</a:t>
            </a:r>
          </a:p>
          <a:p>
            <a:pPr marL="624078" indent="-514350">
              <a:buFont typeface="+mj-lt"/>
              <a:buAutoNum type="arabicPeriod"/>
            </a:pPr>
            <a:r>
              <a:rPr dirty="0" smtClean="0"/>
              <a:t>Six </a:t>
            </a:r>
            <a:r>
              <a:rPr dirty="0"/>
              <a:t>Hump Camel Back Function</a:t>
            </a:r>
          </a:p>
          <a:p>
            <a:pPr marL="624078" indent="-514350">
              <a:buFont typeface="+mj-lt"/>
              <a:buAutoNum type="arabicPeriod"/>
            </a:pPr>
            <a:r>
              <a:rPr dirty="0" smtClean="0"/>
              <a:t>Rosenbrock's </a:t>
            </a:r>
            <a:r>
              <a:rPr dirty="0"/>
              <a:t>Valley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Developed in Python using </a:t>
            </a:r>
            <a:r>
              <a:rPr dirty="0" err="1"/>
              <a:t>NumPy</a:t>
            </a:r>
            <a:r>
              <a:rPr dirty="0"/>
              <a:t>.</a:t>
            </a:r>
          </a:p>
          <a:p>
            <a:r>
              <a:rPr dirty="0"/>
              <a:t>Main components:</a:t>
            </a:r>
          </a:p>
          <a:p>
            <a:pPr marL="624078" indent="-514350">
              <a:buFont typeface="+mj-lt"/>
              <a:buAutoNum type="arabicPeriod"/>
            </a:pPr>
            <a:r>
              <a:rPr dirty="0" smtClean="0"/>
              <a:t>Initialization</a:t>
            </a:r>
            <a:r>
              <a:rPr lang="en-US" dirty="0" smtClean="0"/>
              <a:t>.</a:t>
            </a:r>
            <a:endParaRPr dirty="0"/>
          </a:p>
          <a:p>
            <a:pPr marL="624078" indent="-514350">
              <a:buFont typeface="+mj-lt"/>
              <a:buAutoNum type="arabicPeriod"/>
            </a:pPr>
            <a:r>
              <a:rPr dirty="0" smtClean="0"/>
              <a:t>Global </a:t>
            </a:r>
            <a:r>
              <a:rPr dirty="0"/>
              <a:t>Pollination (Levy flight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pPr marL="624078" indent="-514350">
              <a:buFont typeface="+mj-lt"/>
              <a:buAutoNum type="arabicPeriod"/>
            </a:pPr>
            <a:r>
              <a:rPr dirty="0" smtClean="0"/>
              <a:t>Local </a:t>
            </a:r>
            <a:r>
              <a:rPr dirty="0"/>
              <a:t>Pollination (random neighborhood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pPr marL="624078" indent="-514350">
              <a:buFont typeface="+mj-lt"/>
              <a:buAutoNum type="arabicPeriod"/>
            </a:pPr>
            <a:r>
              <a:rPr dirty="0" smtClean="0"/>
              <a:t>Selection </a:t>
            </a:r>
            <a:r>
              <a:rPr dirty="0"/>
              <a:t>based on </a:t>
            </a:r>
            <a:r>
              <a:rPr dirty="0" smtClean="0"/>
              <a:t>fitness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Six </a:t>
            </a:r>
            <a:r>
              <a:rPr dirty="0"/>
              <a:t>Hump Camel Back</a:t>
            </a:r>
            <a:r>
              <a:rPr dirty="0" smtClean="0"/>
              <a:t>:</a:t>
            </a:r>
            <a:endParaRPr lang="en-US" dirty="0" smtClean="0"/>
          </a:p>
          <a:p>
            <a:pPr marL="109728" indent="0">
              <a:buNone/>
            </a:pPr>
            <a:r>
              <a:rPr dirty="0" smtClean="0"/>
              <a:t>Multimodal</a:t>
            </a:r>
            <a:r>
              <a:rPr dirty="0"/>
              <a:t>, 2 global minima</a:t>
            </a:r>
          </a:p>
          <a:p>
            <a:r>
              <a:rPr dirty="0" smtClean="0"/>
              <a:t>Rosenbrock’s Valley:</a:t>
            </a:r>
          </a:p>
          <a:p>
            <a:pPr marL="109728" indent="0">
              <a:buNone/>
            </a:pPr>
            <a:r>
              <a:rPr dirty="0" smtClean="0"/>
              <a:t>Unimodal</a:t>
            </a:r>
            <a:r>
              <a:rPr dirty="0"/>
              <a:t>, 1 global minimum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 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Converged in ~500 iterations.</a:t>
            </a:r>
          </a:p>
          <a:p>
            <a:r>
              <a:rPr dirty="0"/>
              <a:t>Best value: -1.0316</a:t>
            </a:r>
          </a:p>
          <a:p>
            <a:r>
              <a:rPr lang="en-US" dirty="0" smtClean="0"/>
              <a:t>X</a:t>
            </a:r>
            <a:r>
              <a:rPr dirty="0" smtClean="0"/>
              <a:t>1 </a:t>
            </a:r>
            <a:r>
              <a:rPr dirty="0"/>
              <a:t>= 0.0898, </a:t>
            </a:r>
            <a:r>
              <a:rPr lang="en-US" dirty="0" smtClean="0"/>
              <a:t>X</a:t>
            </a:r>
            <a:r>
              <a:rPr dirty="0" smtClean="0"/>
              <a:t>2 </a:t>
            </a:r>
            <a:r>
              <a:rPr dirty="0"/>
              <a:t>= -0.7126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Six Hump Camel 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Converged in ~1000 iterations.</a:t>
            </a:r>
          </a:p>
          <a:p>
            <a:r>
              <a:t>Solution near (1, 1)</a:t>
            </a:r>
          </a:p>
          <a:p>
            <a:r>
              <a:t>Function value close to 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Results – Rosenbrock's Function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FPA effectively solves complex functions.</a:t>
            </a:r>
          </a:p>
          <a:p>
            <a:r>
              <a:t>Performance depends on:</a:t>
            </a:r>
          </a:p>
          <a:p>
            <a:r>
              <a:t>- Number of flowers</a:t>
            </a:r>
          </a:p>
          <a:p>
            <a:r>
              <a:t>- Iterations</a:t>
            </a:r>
          </a:p>
          <a:p>
            <a:r>
              <a:t>- Global pollination probability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dirty="0"/>
              <a:t>Full code available </a:t>
            </a:r>
            <a:r>
              <a:rPr dirty="0" smtClean="0"/>
              <a:t>at:</a:t>
            </a:r>
            <a:endParaRPr lang="en-US" dirty="0"/>
          </a:p>
          <a:p>
            <a:pPr marL="109728" indent="0">
              <a:buNone/>
            </a:pPr>
            <a:r>
              <a:rPr lang="en-US" dirty="0" smtClean="0">
                <a:hlinkClick r:id="rId2"/>
              </a:rPr>
              <a:t>Project Link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</TotalTime>
  <Words>170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PowerPoint Presentation</vt:lpstr>
      <vt:lpstr>Introduction</vt:lpstr>
      <vt:lpstr>Implementation Overview</vt:lpstr>
      <vt:lpstr>Benchmark Functions</vt:lpstr>
      <vt:lpstr>Results – Six Hump Camel Back</vt:lpstr>
      <vt:lpstr>Results – Rosenbrock's Function</vt:lpstr>
      <vt:lpstr>Conclusion</vt:lpstr>
      <vt:lpstr>GitHub Repository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dc:description>generated using python-pptx</dc:description>
  <cp:lastModifiedBy>Windows User</cp:lastModifiedBy>
  <cp:revision>2</cp:revision>
  <dcterms:created xsi:type="dcterms:W3CDTF">2013-01-27T09:14:16Z</dcterms:created>
  <dcterms:modified xsi:type="dcterms:W3CDTF">2025-05-19T05:55:47Z</dcterms:modified>
</cp:coreProperties>
</file>