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14" r:id="rId5"/>
    <p:sldId id="329" r:id="rId6"/>
    <p:sldId id="334" r:id="rId7"/>
    <p:sldId id="344" r:id="rId8"/>
    <p:sldId id="343" r:id="rId9"/>
    <p:sldId id="339" r:id="rId10"/>
    <p:sldId id="341" r:id="rId11"/>
    <p:sldId id="345" r:id="rId12"/>
    <p:sldId id="322" r:id="rId13"/>
    <p:sldId id="338" r:id="rId14"/>
    <p:sldId id="346" r:id="rId15"/>
    <p:sldId id="347" r:id="rId16"/>
    <p:sldId id="328" r:id="rId17"/>
    <p:sldId id="348" r:id="rId18"/>
    <p:sldId id="3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28"/>
    <a:srgbClr val="D3DDFE"/>
    <a:srgbClr val="D4DDFE"/>
    <a:srgbClr val="D5DEFF"/>
    <a:srgbClr val="F6F7FF"/>
    <a:srgbClr val="DBDCE5"/>
    <a:srgbClr val="F0F1FB"/>
    <a:srgbClr val="DFE1F6"/>
    <a:srgbClr val="EEEFF5"/>
    <a:srgbClr val="DFE1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5" autoAdjust="0"/>
    <p:restoredTop sz="95394" autoAdjust="0"/>
  </p:normalViewPr>
  <p:slideViewPr>
    <p:cSldViewPr snapToGrid="0">
      <p:cViewPr varScale="1">
        <p:scale>
          <a:sx n="81" d="100"/>
          <a:sy n="81" d="100"/>
        </p:scale>
        <p:origin x="1027" y="62"/>
      </p:cViewPr>
      <p:guideLst>
        <p:guide orient="horz" pos="1416"/>
        <p:guide orient="horz" pos="1008"/>
        <p:guide pos="3840"/>
      </p:guideLst>
    </p:cSldViewPr>
  </p:slideViewPr>
  <p:outlineViewPr>
    <p:cViewPr>
      <p:scale>
        <a:sx n="33" d="100"/>
        <a:sy n="33" d="100"/>
      </p:scale>
      <p:origin x="0" y="-10368"/>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dgm:t>
        <a:bodyPr/>
        <a:lstStyle/>
        <a:p>
          <a:pPr algn="ctr">
            <a:defRPr b="1"/>
          </a:pPr>
          <a:endParaRPr lang="en-US" sz="1800" dirty="0">
            <a:solidFill>
              <a:schemeClr val="tx1"/>
            </a:solidFill>
            <a:latin typeface="Century Gothic (Body) "/>
          </a:endParaRPr>
        </a:p>
      </dgm:t>
    </dgm:pt>
    <dgm:pt modelId="{4E972F7F-4B1B-47AA-A25B-1FFC561F1C76}" type="parTrans" cxnId="{D3D81948-D963-4D1E-AE16-9705EAF510FC}">
      <dgm:prSet/>
      <dgm:spPr/>
      <dgm:t>
        <a:bodyPr/>
        <a:lstStyle/>
        <a:p>
          <a:pPr algn="ctr"/>
          <a:endParaRPr lang="en-US" sz="1800">
            <a:solidFill>
              <a:schemeClr val="bg1"/>
            </a:solidFill>
            <a:latin typeface="+mn-lt"/>
          </a:endParaRPr>
        </a:p>
      </dgm:t>
    </dgm:pt>
    <dgm:pt modelId="{67361508-930A-4A23-8CFC-BB56DA645C3C}" type="sibTrans" cxnId="{D3D81948-D963-4D1E-AE16-9705EAF510FC}">
      <dgm:prSet/>
      <dgm:spPr/>
      <dgm:t>
        <a:bodyPr/>
        <a:lstStyle/>
        <a:p>
          <a:pPr algn="ctr"/>
          <a:endParaRPr lang="en-US" sz="1800">
            <a:solidFill>
              <a:schemeClr val="bg1"/>
            </a:solidFill>
            <a:latin typeface="+mn-lt"/>
          </a:endParaRPr>
        </a:p>
      </dgm:t>
    </dgm:pt>
    <dgm:pt modelId="{5E71F362-34DF-4EEC-92A3-0EFE450E05E4}">
      <dgm:prSet phldrT="[Text]" phldr="0" custT="1"/>
      <dgm:spPr/>
      <dgm:t>
        <a:bodyPr/>
        <a:lstStyle/>
        <a:p>
          <a:pPr algn="ctr"/>
          <a:r>
            <a:rPr lang="en-US" sz="1800" dirty="0">
              <a:solidFill>
                <a:schemeClr val="tx1"/>
              </a:solidFill>
              <a:latin typeface="Century Gothic (Body) "/>
            </a:rPr>
            <a:t>Data Exploration &amp; Analysis</a:t>
          </a:r>
        </a:p>
      </dgm:t>
    </dgm:pt>
    <dgm:pt modelId="{8E5EE4D1-908E-455C-B8B3-281AD42DEC9A}" type="parTrans" cxnId="{B99CA6C9-28D1-4DDB-B8EC-AED73AD115CA}">
      <dgm:prSet/>
      <dgm:spPr/>
      <dgm:t>
        <a:bodyPr/>
        <a:lstStyle/>
        <a:p>
          <a:pPr algn="ctr"/>
          <a:endParaRPr lang="en-US" sz="1800">
            <a:solidFill>
              <a:schemeClr val="bg1"/>
            </a:solidFill>
            <a:latin typeface="+mn-lt"/>
          </a:endParaRPr>
        </a:p>
      </dgm:t>
    </dgm:pt>
    <dgm:pt modelId="{B208B24A-E9FD-40A9-B764-FB7C2B7ED8B9}" type="sibTrans" cxnId="{B99CA6C9-28D1-4DDB-B8EC-AED73AD115CA}">
      <dgm:prSet/>
      <dgm:spPr/>
      <dgm:t>
        <a:bodyPr/>
        <a:lstStyle/>
        <a:p>
          <a:pPr algn="ctr"/>
          <a:endParaRPr lang="en-US" sz="1800">
            <a:solidFill>
              <a:schemeClr val="bg1"/>
            </a:solidFill>
            <a:latin typeface="+mn-lt"/>
          </a:endParaRPr>
        </a:p>
      </dgm:t>
    </dgm:pt>
    <dgm:pt modelId="{3CC73758-10C1-47F8-AFA7-1A986D4DDD60}">
      <dgm:prSet phldrT="[Text]" phldr="0" custT="1"/>
      <dgm:spPr/>
      <dgm:t>
        <a:bodyPr/>
        <a:lstStyle/>
        <a:p>
          <a:pPr algn="ctr">
            <a:defRPr b="1"/>
          </a:pPr>
          <a:endParaRPr lang="en-US" sz="1800" dirty="0">
            <a:solidFill>
              <a:schemeClr val="tx1"/>
            </a:solidFill>
            <a:latin typeface="Century Gothic (Body) "/>
          </a:endParaRPr>
        </a:p>
      </dgm:t>
    </dgm:pt>
    <dgm:pt modelId="{FF6AE4B6-4A2F-49EE-9316-9AF55E77838B}" type="parTrans" cxnId="{4A69F85D-5C15-48FD-893A-B3050E1BADEB}">
      <dgm:prSet/>
      <dgm:spPr/>
      <dgm:t>
        <a:bodyPr/>
        <a:lstStyle/>
        <a:p>
          <a:pPr algn="ctr"/>
          <a:endParaRPr lang="en-US" sz="1800">
            <a:solidFill>
              <a:schemeClr val="bg1"/>
            </a:solidFill>
            <a:latin typeface="+mn-lt"/>
          </a:endParaRPr>
        </a:p>
      </dgm:t>
    </dgm:pt>
    <dgm:pt modelId="{D8170BBA-6035-4773-8431-FEDD687647FF}" type="sibTrans" cxnId="{4A69F85D-5C15-48FD-893A-B3050E1BADEB}">
      <dgm:prSet/>
      <dgm:spPr/>
      <dgm:t>
        <a:bodyPr/>
        <a:lstStyle/>
        <a:p>
          <a:pPr algn="ctr"/>
          <a:endParaRPr lang="en-US" sz="1800">
            <a:solidFill>
              <a:schemeClr val="bg1"/>
            </a:solidFill>
            <a:latin typeface="+mn-lt"/>
          </a:endParaRPr>
        </a:p>
      </dgm:t>
    </dgm:pt>
    <dgm:pt modelId="{FD9CA14A-483C-4869-B0C1-7C5FB7EEDBCC}">
      <dgm:prSet phldrT="[Text]" phldr="0" custT="1"/>
      <dgm:spPr/>
      <dgm:t>
        <a:bodyPr/>
        <a:lstStyle/>
        <a:p>
          <a:pPr algn="ctr"/>
          <a:r>
            <a:rPr lang="en-US" sz="1800" dirty="0">
              <a:solidFill>
                <a:schemeClr val="tx1"/>
              </a:solidFill>
              <a:latin typeface="Century Gothic (Body) "/>
            </a:rPr>
            <a:t> Analyzing the data visuals on Power Bi</a:t>
          </a:r>
        </a:p>
      </dgm:t>
    </dgm:pt>
    <dgm:pt modelId="{8182A92F-45BA-4CD1-8E43-0B0810A50FEB}" type="parTrans" cxnId="{5EDA943F-300F-408A-A52E-3D5140FD5C22}">
      <dgm:prSet/>
      <dgm:spPr/>
      <dgm:t>
        <a:bodyPr/>
        <a:lstStyle/>
        <a:p>
          <a:pPr algn="ctr"/>
          <a:endParaRPr lang="en-US" sz="1800">
            <a:solidFill>
              <a:schemeClr val="bg1"/>
            </a:solidFill>
            <a:latin typeface="+mn-lt"/>
          </a:endParaRPr>
        </a:p>
      </dgm:t>
    </dgm:pt>
    <dgm:pt modelId="{914BB93C-EA8A-4B5B-8F06-30DA7C7F4B7B}" type="sibTrans" cxnId="{5EDA943F-300F-408A-A52E-3D5140FD5C22}">
      <dgm:prSet/>
      <dgm:spPr/>
      <dgm:t>
        <a:bodyPr/>
        <a:lstStyle/>
        <a:p>
          <a:pPr algn="ctr"/>
          <a:endParaRPr lang="en-US" sz="1800">
            <a:solidFill>
              <a:schemeClr val="bg1"/>
            </a:solidFill>
            <a:latin typeface="+mn-lt"/>
          </a:endParaRPr>
        </a:p>
      </dgm:t>
    </dgm:pt>
    <dgm:pt modelId="{91969DED-4CB8-4A14-A50B-3F7B848E46B5}">
      <dgm:prSet phldrT="[Text]" phldr="0" custT="1"/>
      <dgm:spPr/>
      <dgm:t>
        <a:bodyPr/>
        <a:lstStyle/>
        <a:p>
          <a:pPr algn="ctr">
            <a:defRPr b="1"/>
          </a:pPr>
          <a:endParaRPr lang="en-US" sz="1800" dirty="0">
            <a:solidFill>
              <a:schemeClr val="tx1"/>
            </a:solidFill>
            <a:latin typeface="Century Gothic (Body) "/>
          </a:endParaRPr>
        </a:p>
      </dgm:t>
    </dgm:pt>
    <dgm:pt modelId="{81CA8AA2-C0C3-4381-BA8B-413EDD578B83}" type="sibTrans" cxnId="{537F2ED0-8BD0-4AD5-B60D-89B660EDA1AC}">
      <dgm:prSet/>
      <dgm:spPr/>
      <dgm:t>
        <a:bodyPr/>
        <a:lstStyle/>
        <a:p>
          <a:pPr algn="ctr"/>
          <a:endParaRPr lang="en-US" sz="1800">
            <a:solidFill>
              <a:schemeClr val="bg1"/>
            </a:solidFill>
            <a:latin typeface="+mn-lt"/>
          </a:endParaRPr>
        </a:p>
      </dgm:t>
    </dgm:pt>
    <dgm:pt modelId="{441CD73D-85E1-42A6-BCF8-362A3247E2F3}" type="parTrans" cxnId="{537F2ED0-8BD0-4AD5-B60D-89B660EDA1AC}">
      <dgm:prSet/>
      <dgm:spPr/>
      <dgm:t>
        <a:bodyPr/>
        <a:lstStyle/>
        <a:p>
          <a:pPr algn="ctr"/>
          <a:endParaRPr lang="en-US" sz="1800">
            <a:solidFill>
              <a:schemeClr val="bg1"/>
            </a:solidFill>
            <a:latin typeface="+mn-lt"/>
          </a:endParaRPr>
        </a:p>
      </dgm:t>
    </dgm:pt>
    <dgm:pt modelId="{8A04F340-E8E1-4146-9905-E7ADCAEAABD7}">
      <dgm:prSet phldrT="[Text]" phldr="0" custT="1"/>
      <dgm:spPr/>
      <dgm:t>
        <a:bodyPr/>
        <a:lstStyle/>
        <a:p>
          <a:pPr algn="ctr"/>
          <a:r>
            <a:rPr lang="en-US" sz="1800" dirty="0">
              <a:solidFill>
                <a:schemeClr val="tx1"/>
              </a:solidFill>
              <a:latin typeface="Century Gothic (Body) "/>
            </a:rPr>
            <a:t>Design Visualizations</a:t>
          </a:r>
        </a:p>
      </dgm:t>
    </dgm:pt>
    <dgm:pt modelId="{F9CD2A04-6A34-4104-A971-391788B88F55}" type="sibTrans" cxnId="{E636BFFB-0404-4D4B-B3F0-C64FDFD9DDEF}">
      <dgm:prSet/>
      <dgm:spPr/>
      <dgm:t>
        <a:bodyPr/>
        <a:lstStyle/>
        <a:p>
          <a:pPr algn="ctr"/>
          <a:endParaRPr lang="en-US" sz="1800">
            <a:solidFill>
              <a:schemeClr val="bg1"/>
            </a:solidFill>
            <a:latin typeface="+mn-lt"/>
          </a:endParaRPr>
        </a:p>
      </dgm:t>
    </dgm:pt>
    <dgm:pt modelId="{4EBD5EC2-45ED-4ED6-8376-97D155A911AE}" type="parTrans" cxnId="{E636BFFB-0404-4D4B-B3F0-C64FDFD9DDEF}">
      <dgm:prSet/>
      <dgm:spPr/>
      <dgm:t>
        <a:bodyPr/>
        <a:lstStyle/>
        <a:p>
          <a:pPr algn="ctr"/>
          <a:endParaRPr lang="en-US" sz="1800">
            <a:solidFill>
              <a:schemeClr val="bg1"/>
            </a:solidFill>
            <a:latin typeface="+mn-lt"/>
          </a:endParaRPr>
        </a:p>
      </dgm:t>
    </dgm:pt>
    <dgm:pt modelId="{D2FE027B-4161-41E1-B4D4-02AECB2E3FA0}">
      <dgm:prSet phldrT="[Text]" phldr="0" custT="1"/>
      <dgm:spPr/>
      <dgm:t>
        <a:bodyPr/>
        <a:lstStyle/>
        <a:p>
          <a:pPr algn="ctr"/>
          <a:r>
            <a:rPr lang="en-US" sz="1800" dirty="0">
              <a:solidFill>
                <a:schemeClr val="tx1"/>
              </a:solidFill>
              <a:latin typeface="Century Gothic (Body) "/>
            </a:rPr>
            <a:t>Presenting the final conclusions</a:t>
          </a:r>
        </a:p>
      </dgm:t>
    </dgm:pt>
    <dgm:pt modelId="{4D59E06B-629C-40B5-96D3-423B7A56C945}" type="sibTrans" cxnId="{4F4F82A2-02F1-492B-96C1-46C070BEFCE3}">
      <dgm:prSet/>
      <dgm:spPr/>
      <dgm:t>
        <a:bodyPr/>
        <a:lstStyle/>
        <a:p>
          <a:pPr algn="ctr"/>
          <a:endParaRPr lang="en-US" sz="1800">
            <a:solidFill>
              <a:schemeClr val="bg1"/>
            </a:solidFill>
            <a:latin typeface="+mn-lt"/>
          </a:endParaRPr>
        </a:p>
      </dgm:t>
    </dgm:pt>
    <dgm:pt modelId="{88680CFE-3CE0-4842-B3D3-716D3B671238}" type="parTrans" cxnId="{4F4F82A2-02F1-492B-96C1-46C070BEFCE3}">
      <dgm:prSet/>
      <dgm:spPr/>
      <dgm:t>
        <a:bodyPr/>
        <a:lstStyle/>
        <a:p>
          <a:pPr algn="ctr"/>
          <a:endParaRPr lang="en-US" sz="1800">
            <a:solidFill>
              <a:schemeClr val="bg1"/>
            </a:solidFill>
            <a:latin typeface="+mn-lt"/>
          </a:endParaRPr>
        </a:p>
      </dgm:t>
    </dgm:pt>
    <dgm:pt modelId="{F65CBD75-B107-4FC9-91C6-FCAE7941E283}">
      <dgm:prSet phldrT="[Text]" phldr="0" custT="1"/>
      <dgm:spPr/>
      <dgm:t>
        <a:bodyPr/>
        <a:lstStyle/>
        <a:p>
          <a:pPr algn="ctr">
            <a:defRPr b="1"/>
          </a:pPr>
          <a:endParaRPr lang="en-US" sz="1800" dirty="0">
            <a:solidFill>
              <a:schemeClr val="tx1"/>
            </a:solidFill>
            <a:latin typeface="Century Gothic (Body) "/>
          </a:endParaRPr>
        </a:p>
      </dgm:t>
    </dgm:pt>
    <dgm:pt modelId="{B668F7C8-2AA7-43E7-BC09-99B78341120D}" type="parTrans" cxnId="{73E58FAC-F268-4CAF-9C80-7D2501962B13}">
      <dgm:prSet/>
      <dgm:spPr/>
      <dgm:t>
        <a:bodyPr/>
        <a:lstStyle/>
        <a:p>
          <a:pPr algn="ctr"/>
          <a:endParaRPr lang="en-IN"/>
        </a:p>
      </dgm:t>
    </dgm:pt>
    <dgm:pt modelId="{B604F89D-0588-435B-A821-BDE24F0D84A8}" type="sibTrans" cxnId="{73E58FAC-F268-4CAF-9C80-7D2501962B13}">
      <dgm:prSet/>
      <dgm:spPr/>
      <dgm:t>
        <a:bodyPr/>
        <a:lstStyle/>
        <a:p>
          <a:pPr algn="ctr"/>
          <a:endParaRPr lang="en-IN"/>
        </a:p>
      </dgm:t>
    </dgm:pt>
    <dgm:pt modelId="{22C52E63-C742-456B-B81E-2B3C754A4629}">
      <dgm:prSet phldrT="[Text]" phldr="0" custT="1"/>
      <dgm:spPr/>
      <dgm:t>
        <a:bodyPr/>
        <a:lstStyle/>
        <a:p>
          <a:pPr algn="ctr">
            <a:defRPr b="1"/>
          </a:pPr>
          <a:endParaRPr lang="en-US" sz="1800" dirty="0">
            <a:solidFill>
              <a:schemeClr val="tx1"/>
            </a:solidFill>
            <a:latin typeface="Century Gothic (Body) "/>
          </a:endParaRPr>
        </a:p>
      </dgm:t>
    </dgm:pt>
    <dgm:pt modelId="{56B75517-405A-4C63-883C-90AFAE2C188D}" type="parTrans" cxnId="{470E21A6-F87A-4718-B47A-0B273AE69FC3}">
      <dgm:prSet/>
      <dgm:spPr/>
      <dgm:t>
        <a:bodyPr/>
        <a:lstStyle/>
        <a:p>
          <a:pPr algn="ctr"/>
          <a:endParaRPr lang="en-IN"/>
        </a:p>
      </dgm:t>
    </dgm:pt>
    <dgm:pt modelId="{301EC348-8FE5-46CD-8F97-E528C6A08689}" type="sibTrans" cxnId="{470E21A6-F87A-4718-B47A-0B273AE69FC3}">
      <dgm:prSet/>
      <dgm:spPr/>
      <dgm:t>
        <a:bodyPr/>
        <a:lstStyle/>
        <a:p>
          <a:pPr algn="ctr"/>
          <a:endParaRPr lang="en-IN"/>
        </a:p>
      </dgm:t>
    </dgm:pt>
    <dgm:pt modelId="{840F48BB-F16F-477A-8E8A-8687D47C19A0}">
      <dgm:prSet custT="1"/>
      <dgm:spPr/>
      <dgm:t>
        <a:bodyPr/>
        <a:lstStyle/>
        <a:p>
          <a:pPr algn="ctr"/>
          <a:r>
            <a:rPr lang="en-IN" sz="1800" dirty="0">
              <a:solidFill>
                <a:schemeClr val="tx1"/>
              </a:solidFill>
              <a:latin typeface="Century Gothic (Body) "/>
            </a:rPr>
            <a:t>Data Collection</a:t>
          </a:r>
        </a:p>
      </dgm:t>
    </dgm:pt>
    <dgm:pt modelId="{BC0DE63D-97F8-40E4-B967-BE1F5B1C792A}" type="parTrans" cxnId="{3B9A8539-65EB-4594-B821-30C27714B1FA}">
      <dgm:prSet/>
      <dgm:spPr/>
      <dgm:t>
        <a:bodyPr/>
        <a:lstStyle/>
        <a:p>
          <a:pPr algn="ctr"/>
          <a:endParaRPr lang="en-IN"/>
        </a:p>
      </dgm:t>
    </dgm:pt>
    <dgm:pt modelId="{47A77355-3ADB-4135-88BC-2C0463196FF4}" type="sibTrans" cxnId="{3B9A8539-65EB-4594-B821-30C27714B1FA}">
      <dgm:prSet/>
      <dgm:spPr/>
      <dgm:t>
        <a:bodyPr/>
        <a:lstStyle/>
        <a:p>
          <a:pPr algn="ctr"/>
          <a:endParaRPr lang="en-IN"/>
        </a:p>
      </dgm:t>
    </dgm:pt>
    <dgm:pt modelId="{A99427F3-629B-42B0-AB2E-89B28BA2DC5B}">
      <dgm:prSet custT="1"/>
      <dgm:spPr/>
      <dgm:t>
        <a:bodyPr/>
        <a:lstStyle/>
        <a:p>
          <a:pPr algn="ctr"/>
          <a:r>
            <a:rPr lang="en-IN" sz="1800" dirty="0">
              <a:solidFill>
                <a:schemeClr val="tx1"/>
              </a:solidFill>
              <a:latin typeface="Century Gothic (Body) "/>
            </a:rPr>
            <a:t>Data Cleaning &amp; Preparation</a:t>
          </a:r>
        </a:p>
      </dgm:t>
    </dgm:pt>
    <dgm:pt modelId="{6B7FFDAB-C114-4F33-87F9-5D9C6CDD67F1}" type="parTrans" cxnId="{92F6DCC2-142C-479A-AC9D-B037AF8FB0D7}">
      <dgm:prSet/>
      <dgm:spPr/>
      <dgm:t>
        <a:bodyPr/>
        <a:lstStyle/>
        <a:p>
          <a:pPr algn="ctr"/>
          <a:endParaRPr lang="en-IN"/>
        </a:p>
      </dgm:t>
    </dgm:pt>
    <dgm:pt modelId="{652AA144-530B-4373-A23A-4F934C8B5679}" type="sibTrans" cxnId="{92F6DCC2-142C-479A-AC9D-B037AF8FB0D7}">
      <dgm:prSet/>
      <dgm:spPr/>
      <dgm:t>
        <a:bodyPr/>
        <a:lstStyle/>
        <a:p>
          <a:pPr algn="ctr"/>
          <a:endParaRPr lang="en-IN"/>
        </a:p>
      </dgm:t>
    </dgm:pt>
    <dgm:pt modelId="{436EBEED-2A40-4D39-A8C5-362615933BF2}">
      <dgm:prSet/>
      <dgm:spPr/>
      <dgm:t>
        <a:bodyPr/>
        <a:lstStyle/>
        <a:p>
          <a:pPr algn="ctr">
            <a:defRPr b="1"/>
          </a:pPr>
          <a:endParaRPr lang="en-IN" dirty="0">
            <a:solidFill>
              <a:schemeClr val="tx1"/>
            </a:solidFill>
            <a:latin typeface="Century Gothic (Body) "/>
          </a:endParaRPr>
        </a:p>
      </dgm:t>
    </dgm:pt>
    <dgm:pt modelId="{2168C29A-68F6-49E6-907A-9BC340E7200A}" type="parTrans" cxnId="{9E38B9EE-C46A-44BA-A0C4-968BD92C1223}">
      <dgm:prSet/>
      <dgm:spPr/>
      <dgm:t>
        <a:bodyPr/>
        <a:lstStyle/>
        <a:p>
          <a:pPr algn="ctr"/>
          <a:endParaRPr lang="en-IN"/>
        </a:p>
      </dgm:t>
    </dgm:pt>
    <dgm:pt modelId="{3AC34C63-23E6-4F6C-9CEC-23F34B13E601}" type="sibTrans" cxnId="{9E38B9EE-C46A-44BA-A0C4-968BD92C1223}">
      <dgm:prSet/>
      <dgm:spPr/>
      <dgm:t>
        <a:bodyPr/>
        <a:lstStyle/>
        <a:p>
          <a:pPr algn="ctr"/>
          <a:endParaRPr lang="en-IN"/>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F5049BC7-E3F8-44D7-9A88-7847F10F50BD}" type="pres">
      <dgm:prSet presAssocID="{22C52E63-C742-456B-B81E-2B3C754A4629}" presName="composite" presStyleCnt="0"/>
      <dgm:spPr/>
    </dgm:pt>
    <dgm:pt modelId="{E9499AE4-DB52-4D21-A089-3CE7E3AD0FD5}" type="pres">
      <dgm:prSet presAssocID="{22C52E63-C742-456B-B81E-2B3C754A4629}" presName="L1TextContainer" presStyleLbl="revTx" presStyleIdx="0" presStyleCnt="6">
        <dgm:presLayoutVars>
          <dgm:chMax val="1"/>
          <dgm:chPref val="1"/>
          <dgm:bulletEnabled val="1"/>
        </dgm:presLayoutVars>
      </dgm:prSet>
      <dgm:spPr/>
    </dgm:pt>
    <dgm:pt modelId="{2B0E6C05-0D40-4BB0-A005-7C47C92B2A98}" type="pres">
      <dgm:prSet presAssocID="{22C52E63-C742-456B-B81E-2B3C754A4629}" presName="L2TextContainerWrapper" presStyleCnt="0">
        <dgm:presLayoutVars>
          <dgm:chMax val="0"/>
          <dgm:chPref val="0"/>
          <dgm:bulletEnabled val="1"/>
        </dgm:presLayoutVars>
      </dgm:prSet>
      <dgm:spPr/>
    </dgm:pt>
    <dgm:pt modelId="{9C8E336B-8FB1-4CF8-A581-573B289FF06D}" type="pres">
      <dgm:prSet presAssocID="{22C52E63-C742-456B-B81E-2B3C754A4629}" presName="L2TextContainer" presStyleLbl="bgAcc1" presStyleIdx="0" presStyleCnt="6" custScaleX="120459"/>
      <dgm:spPr/>
    </dgm:pt>
    <dgm:pt modelId="{80CF5D43-984C-402E-918A-C8DB54ED3F08}" type="pres">
      <dgm:prSet presAssocID="{22C52E63-C742-456B-B81E-2B3C754A4629}" presName="FlexibleEmptyPlaceHolder" presStyleCnt="0"/>
      <dgm:spPr/>
    </dgm:pt>
    <dgm:pt modelId="{65F4752C-C316-4C91-8FBA-C028BE862CF9}" type="pres">
      <dgm:prSet presAssocID="{22C52E63-C742-456B-B81E-2B3C754A4629}" presName="ConnectLine" presStyleLbl="sibTrans1D1" presStyleIdx="0" presStyleCnt="6"/>
      <dgm:spPr>
        <a:noFill/>
        <a:ln w="9525" cap="flat" cmpd="sng" algn="ctr">
          <a:solidFill>
            <a:schemeClr val="accent5">
              <a:hueOff val="0"/>
              <a:satOff val="0"/>
              <a:lumOff val="0"/>
              <a:alphaOff val="0"/>
            </a:schemeClr>
          </a:solidFill>
          <a:prstDash val="dash"/>
        </a:ln>
        <a:effectLst/>
      </dgm:spPr>
    </dgm:pt>
    <dgm:pt modelId="{A01E8D40-A837-4676-A244-0A930E23FA2F}" type="pres">
      <dgm:prSet presAssocID="{22C52E63-C742-456B-B81E-2B3C754A4629}" presName="ConnectorPoint" presStyleLbl="alignNode1" presStyleIdx="0" presStyleCnt="6"/>
      <dgm:spPr/>
    </dgm:pt>
    <dgm:pt modelId="{B536FEE6-535A-401C-97FD-08AC44C9A228}" type="pres">
      <dgm:prSet presAssocID="{22C52E63-C742-456B-B81E-2B3C754A4629}" presName="EmptyPlaceHolder" presStyleCnt="0"/>
      <dgm:spPr/>
    </dgm:pt>
    <dgm:pt modelId="{66C8244C-FA9A-4775-B174-2FF1D983E9AA}" type="pres">
      <dgm:prSet presAssocID="{301EC348-8FE5-46CD-8F97-E528C6A08689}" presName="spaceBetweenRectangles" presStyleCnt="0"/>
      <dgm:spPr/>
    </dgm:pt>
    <dgm:pt modelId="{A5C5FA4E-8D83-495C-AB36-AAD9AE3E6175}" type="pres">
      <dgm:prSet presAssocID="{436EBEED-2A40-4D39-A8C5-362615933BF2}" presName="composite" presStyleCnt="0"/>
      <dgm:spPr/>
    </dgm:pt>
    <dgm:pt modelId="{4133ECE2-42B5-476E-9676-DCB5362102FC}" type="pres">
      <dgm:prSet presAssocID="{436EBEED-2A40-4D39-A8C5-362615933BF2}" presName="L1TextContainer" presStyleLbl="revTx" presStyleIdx="1" presStyleCnt="6">
        <dgm:presLayoutVars>
          <dgm:chMax val="1"/>
          <dgm:chPref val="1"/>
          <dgm:bulletEnabled val="1"/>
        </dgm:presLayoutVars>
      </dgm:prSet>
      <dgm:spPr/>
    </dgm:pt>
    <dgm:pt modelId="{C064D806-0D1D-49FF-8793-57C78BE00F68}" type="pres">
      <dgm:prSet presAssocID="{436EBEED-2A40-4D39-A8C5-362615933BF2}" presName="L2TextContainerWrapper" presStyleCnt="0">
        <dgm:presLayoutVars>
          <dgm:chMax val="0"/>
          <dgm:chPref val="0"/>
          <dgm:bulletEnabled val="1"/>
        </dgm:presLayoutVars>
      </dgm:prSet>
      <dgm:spPr/>
    </dgm:pt>
    <dgm:pt modelId="{C47E5915-FE79-4717-9D36-7DBE18D62C7C}" type="pres">
      <dgm:prSet presAssocID="{436EBEED-2A40-4D39-A8C5-362615933BF2}" presName="L2TextContainer" presStyleLbl="bgAcc1" presStyleIdx="1" presStyleCnt="6"/>
      <dgm:spPr/>
    </dgm:pt>
    <dgm:pt modelId="{7EAE09C5-A536-4B1C-AB2C-337A38D8DEF0}" type="pres">
      <dgm:prSet presAssocID="{436EBEED-2A40-4D39-A8C5-362615933BF2}" presName="FlexibleEmptyPlaceHolder" presStyleCnt="0"/>
      <dgm:spPr/>
    </dgm:pt>
    <dgm:pt modelId="{C2C28F29-0D6A-4E72-A611-AEF4DA95226E}" type="pres">
      <dgm:prSet presAssocID="{436EBEED-2A40-4D39-A8C5-362615933BF2}" presName="ConnectLine" presStyleLbl="sibTrans1D1" presStyleIdx="1" presStyleCnt="6"/>
      <dgm:spPr>
        <a:noFill/>
        <a:ln w="9525" cap="flat" cmpd="sng" algn="ctr">
          <a:solidFill>
            <a:schemeClr val="accent5">
              <a:hueOff val="0"/>
              <a:satOff val="0"/>
              <a:lumOff val="0"/>
              <a:alphaOff val="0"/>
            </a:schemeClr>
          </a:solidFill>
          <a:prstDash val="dash"/>
        </a:ln>
        <a:effectLst/>
      </dgm:spPr>
    </dgm:pt>
    <dgm:pt modelId="{4FFD7E2C-C10A-440D-BBFC-4B7ADF677B0E}" type="pres">
      <dgm:prSet presAssocID="{436EBEED-2A40-4D39-A8C5-362615933BF2}" presName="ConnectorPoint" presStyleLbl="alignNode1" presStyleIdx="1" presStyleCnt="6"/>
      <dgm:spPr/>
    </dgm:pt>
    <dgm:pt modelId="{9AF88BAB-05A3-4EA5-A4E5-830941EFA702}" type="pres">
      <dgm:prSet presAssocID="{436EBEED-2A40-4D39-A8C5-362615933BF2}" presName="EmptyPlaceHolder" presStyleCnt="0"/>
      <dgm:spPr/>
    </dgm:pt>
    <dgm:pt modelId="{0BFCDC1F-BC7C-4CB3-861F-CEA99D09E11B}" type="pres">
      <dgm:prSet presAssocID="{3AC34C63-23E6-4F6C-9CEC-23F34B13E601}" presName="spaceBetweenRectangles" presStyleCnt="0"/>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2" presStyleCnt="6">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2" presStyleCnt="6"/>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2" presStyleCnt="6"/>
      <dgm:spPr>
        <a:no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2" presStyleCnt="6"/>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3" presStyleCnt="6">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3" presStyleCnt="6"/>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3" presStyleCnt="6"/>
      <dgm:spPr>
        <a:no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3" presStyleCnt="6"/>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4" presStyleCnt="6">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4" presStyleCnt="6"/>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4" presStyleCnt="6"/>
      <dgm:spPr>
        <a:no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4" presStyleCnt="6"/>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82ECB9C7-A93F-4F53-85EF-7EC1A968AFB1}" type="pres">
      <dgm:prSet presAssocID="{F65CBD75-B107-4FC9-91C6-FCAE7941E283}" presName="composite" presStyleCnt="0"/>
      <dgm:spPr/>
    </dgm:pt>
    <dgm:pt modelId="{C6D65F68-BF2F-4EFE-86D2-E870DBE2BA1B}" type="pres">
      <dgm:prSet presAssocID="{F65CBD75-B107-4FC9-91C6-FCAE7941E283}" presName="L1TextContainer" presStyleLbl="revTx" presStyleIdx="5" presStyleCnt="6">
        <dgm:presLayoutVars>
          <dgm:chMax val="1"/>
          <dgm:chPref val="1"/>
          <dgm:bulletEnabled val="1"/>
        </dgm:presLayoutVars>
      </dgm:prSet>
      <dgm:spPr/>
    </dgm:pt>
    <dgm:pt modelId="{F6EB4D2E-9384-4620-834E-A79C0F9A92FA}" type="pres">
      <dgm:prSet presAssocID="{F65CBD75-B107-4FC9-91C6-FCAE7941E283}" presName="L2TextContainerWrapper" presStyleCnt="0">
        <dgm:presLayoutVars>
          <dgm:chMax val="0"/>
          <dgm:chPref val="0"/>
          <dgm:bulletEnabled val="1"/>
        </dgm:presLayoutVars>
      </dgm:prSet>
      <dgm:spPr/>
    </dgm:pt>
    <dgm:pt modelId="{4A9C0735-17AB-4753-B6FA-FB0132BFEADE}" type="pres">
      <dgm:prSet presAssocID="{F65CBD75-B107-4FC9-91C6-FCAE7941E283}" presName="L2TextContainer" presStyleLbl="bgAcc1" presStyleIdx="5" presStyleCnt="6"/>
      <dgm:spPr/>
    </dgm:pt>
    <dgm:pt modelId="{1EADD9CA-6BEA-442A-9A1A-C21987700A94}" type="pres">
      <dgm:prSet presAssocID="{F65CBD75-B107-4FC9-91C6-FCAE7941E283}" presName="FlexibleEmptyPlaceHolder" presStyleCnt="0"/>
      <dgm:spPr/>
    </dgm:pt>
    <dgm:pt modelId="{651ECB5A-CC08-48C3-A8F8-7BF65A376F27}" type="pres">
      <dgm:prSet presAssocID="{F65CBD75-B107-4FC9-91C6-FCAE7941E283}" presName="ConnectLine" presStyleLbl="sibTrans1D1" presStyleIdx="5" presStyleCnt="6"/>
      <dgm:spPr>
        <a:noFill/>
        <a:ln w="9525" cap="flat" cmpd="sng" algn="ctr">
          <a:solidFill>
            <a:schemeClr val="accent5">
              <a:hueOff val="0"/>
              <a:satOff val="0"/>
              <a:lumOff val="0"/>
              <a:alphaOff val="0"/>
            </a:schemeClr>
          </a:solidFill>
          <a:prstDash val="dash"/>
        </a:ln>
        <a:effectLst/>
      </dgm:spPr>
    </dgm:pt>
    <dgm:pt modelId="{B171C128-749D-4DF9-99D9-B323B5D0CCA1}" type="pres">
      <dgm:prSet presAssocID="{F65CBD75-B107-4FC9-91C6-FCAE7941E283}" presName="ConnectorPoint" presStyleLbl="alignNode1" presStyleIdx="5" presStyleCnt="6"/>
      <dgm:spPr/>
    </dgm:pt>
    <dgm:pt modelId="{5A881290-A80D-43FC-8F95-CE439D115E68}" type="pres">
      <dgm:prSet presAssocID="{F65CBD75-B107-4FC9-91C6-FCAE7941E283}"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1052BC22-88DC-4B9E-B762-D4DCE7F50451}" type="presOf" srcId="{D2FE027B-4161-41E1-B4D4-02AECB2E3FA0}" destId="{4A9C0735-17AB-4753-B6FA-FB0132BFEADE}" srcOrd="0" destOrd="0" presId="urn:microsoft.com/office/officeart/2016/7/layout/BasicTimeline"/>
    <dgm:cxn modelId="{3B9A8539-65EB-4594-B821-30C27714B1FA}" srcId="{22C52E63-C742-456B-B81E-2B3C754A4629}" destId="{840F48BB-F16F-477A-8E8A-8687D47C19A0}" srcOrd="0" destOrd="0" parTransId="{BC0DE63D-97F8-40E4-B967-BE1F5B1C792A}" sibTransId="{47A77355-3ADB-4135-88BC-2C0463196FF4}"/>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4" destOrd="0" parTransId="{FF6AE4B6-4A2F-49EE-9316-9AF55E77838B}" sibTransId="{D8170BBA-6035-4773-8431-FEDD687647FF}"/>
    <dgm:cxn modelId="{D3D81948-D963-4D1E-AE16-9705EAF510FC}" srcId="{A66480AC-C0DE-4E5E-9ECD-9AE37E3FCB79}" destId="{A8C03FBB-4A75-4460-AEA6-DEAEB9C61496}" srcOrd="2"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C07D5E7A-317D-496D-928F-B48D86F1E978}" type="presOf" srcId="{840F48BB-F16F-477A-8E8A-8687D47C19A0}" destId="{9C8E336B-8FB1-4CF8-A581-573B289FF06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F65CBD75-B107-4FC9-91C6-FCAE7941E283}" destId="{D2FE027B-4161-41E1-B4D4-02AECB2E3FA0}" srcOrd="0" destOrd="0" parTransId="{88680CFE-3CE0-4842-B3D3-716D3B671238}" sibTransId="{4D59E06B-629C-40B5-96D3-423B7A56C945}"/>
    <dgm:cxn modelId="{C27728A5-B4FD-430A-A078-B85F85B6B468}" type="presOf" srcId="{436EBEED-2A40-4D39-A8C5-362615933BF2}" destId="{4133ECE2-42B5-476E-9676-DCB5362102FC}" srcOrd="0" destOrd="0" presId="urn:microsoft.com/office/officeart/2016/7/layout/BasicTimeline"/>
    <dgm:cxn modelId="{470E21A6-F87A-4718-B47A-0B273AE69FC3}" srcId="{A66480AC-C0DE-4E5E-9ECD-9AE37E3FCB79}" destId="{22C52E63-C742-456B-B81E-2B3C754A4629}" srcOrd="0" destOrd="0" parTransId="{56B75517-405A-4C63-883C-90AFAE2C188D}" sibTransId="{301EC348-8FE5-46CD-8F97-E528C6A08689}"/>
    <dgm:cxn modelId="{4CE397A6-DB48-4AAE-BCFB-3D992789379D}" type="presOf" srcId="{5E71F362-34DF-4EEC-92A3-0EFE450E05E4}" destId="{BA29120C-7C6B-4F62-9079-4AD528BC0744}" srcOrd="0" destOrd="0" presId="urn:microsoft.com/office/officeart/2016/7/layout/BasicTimeline"/>
    <dgm:cxn modelId="{7DBF20A9-306F-4E48-83EC-E99FA8D5A2BF}" type="presOf" srcId="{22C52E63-C742-456B-B81E-2B3C754A4629}" destId="{E9499AE4-DB52-4D21-A089-3CE7E3AD0FD5}" srcOrd="0" destOrd="0" presId="urn:microsoft.com/office/officeart/2016/7/layout/BasicTimeline"/>
    <dgm:cxn modelId="{73E58FAC-F268-4CAF-9C80-7D2501962B13}" srcId="{A66480AC-C0DE-4E5E-9ECD-9AE37E3FCB79}" destId="{F65CBD75-B107-4FC9-91C6-FCAE7941E283}" srcOrd="5" destOrd="0" parTransId="{B668F7C8-2AA7-43E7-BC09-99B78341120D}" sibTransId="{B604F89D-0588-435B-A821-BDE24F0D84A8}"/>
    <dgm:cxn modelId="{92F6DCC2-142C-479A-AC9D-B037AF8FB0D7}" srcId="{436EBEED-2A40-4D39-A8C5-362615933BF2}" destId="{A99427F3-629B-42B0-AB2E-89B28BA2DC5B}" srcOrd="0" destOrd="0" parTransId="{6B7FFDAB-C114-4F33-87F9-5D9C6CDD67F1}" sibTransId="{652AA144-530B-4373-A23A-4F934C8B5679}"/>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3" destOrd="0" parTransId="{441CD73D-85E1-42A6-BCF8-362A3247E2F3}" sibTransId="{81CA8AA2-C0C3-4381-BA8B-413EDD578B83}"/>
    <dgm:cxn modelId="{B91755E4-76E8-46A0-8320-136A466A8D1C}" type="presOf" srcId="{F65CBD75-B107-4FC9-91C6-FCAE7941E283}" destId="{C6D65F68-BF2F-4EFE-86D2-E870DBE2BA1B}" srcOrd="0" destOrd="0" presId="urn:microsoft.com/office/officeart/2016/7/layout/BasicTimeline"/>
    <dgm:cxn modelId="{70C2E7E4-6718-4186-A3A3-8B8960036DCA}" type="presOf" srcId="{A99427F3-629B-42B0-AB2E-89B28BA2DC5B}" destId="{C47E5915-FE79-4717-9D36-7DBE18D62C7C}"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9E38B9EE-C46A-44BA-A0C4-968BD92C1223}" srcId="{A66480AC-C0DE-4E5E-9ECD-9AE37E3FCB79}" destId="{436EBEED-2A40-4D39-A8C5-362615933BF2}" srcOrd="1" destOrd="0" parTransId="{2168C29A-68F6-49E6-907A-9BC340E7200A}" sibTransId="{3AC34C63-23E6-4F6C-9CEC-23F34B13E601}"/>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815A85F6-57EF-40E6-88A3-E08F0091FFFE}" type="presParOf" srcId="{BDA8F949-88B8-486D-9E41-ABA1463A8926}" destId="{F5049BC7-E3F8-44D7-9A88-7847F10F50BD}" srcOrd="0" destOrd="0" presId="urn:microsoft.com/office/officeart/2016/7/layout/BasicTimeline"/>
    <dgm:cxn modelId="{2BB861D8-A231-43E7-9BDA-EBC04E131A9D}" type="presParOf" srcId="{F5049BC7-E3F8-44D7-9A88-7847F10F50BD}" destId="{E9499AE4-DB52-4D21-A089-3CE7E3AD0FD5}" srcOrd="0" destOrd="0" presId="urn:microsoft.com/office/officeart/2016/7/layout/BasicTimeline"/>
    <dgm:cxn modelId="{DE06F3E1-B21C-494C-A0FC-C3F0A9E22352}" type="presParOf" srcId="{F5049BC7-E3F8-44D7-9A88-7847F10F50BD}" destId="{2B0E6C05-0D40-4BB0-A005-7C47C92B2A98}" srcOrd="1" destOrd="0" presId="urn:microsoft.com/office/officeart/2016/7/layout/BasicTimeline"/>
    <dgm:cxn modelId="{6EA4EDD9-25E7-4677-8CCE-56AE018730C2}" type="presParOf" srcId="{2B0E6C05-0D40-4BB0-A005-7C47C92B2A98}" destId="{9C8E336B-8FB1-4CF8-A581-573B289FF06D}" srcOrd="0" destOrd="0" presId="urn:microsoft.com/office/officeart/2016/7/layout/BasicTimeline"/>
    <dgm:cxn modelId="{2872C847-02F9-46C0-A09D-33A50A8E583B}" type="presParOf" srcId="{2B0E6C05-0D40-4BB0-A005-7C47C92B2A98}" destId="{80CF5D43-984C-402E-918A-C8DB54ED3F08}" srcOrd="1" destOrd="0" presId="urn:microsoft.com/office/officeart/2016/7/layout/BasicTimeline"/>
    <dgm:cxn modelId="{1C81D8F6-D0A7-4C9D-8E90-3800A9D87A5F}" type="presParOf" srcId="{F5049BC7-E3F8-44D7-9A88-7847F10F50BD}" destId="{65F4752C-C316-4C91-8FBA-C028BE862CF9}" srcOrd="2" destOrd="0" presId="urn:microsoft.com/office/officeart/2016/7/layout/BasicTimeline"/>
    <dgm:cxn modelId="{BF35F6CE-89C6-4AAE-A9A8-DE0C39A0E2C9}" type="presParOf" srcId="{F5049BC7-E3F8-44D7-9A88-7847F10F50BD}" destId="{A01E8D40-A837-4676-A244-0A930E23FA2F}" srcOrd="3" destOrd="0" presId="urn:microsoft.com/office/officeart/2016/7/layout/BasicTimeline"/>
    <dgm:cxn modelId="{70261830-8AA7-43D2-8CA1-D3BB73096D70}" type="presParOf" srcId="{F5049BC7-E3F8-44D7-9A88-7847F10F50BD}" destId="{B536FEE6-535A-401C-97FD-08AC44C9A228}" srcOrd="4" destOrd="0" presId="urn:microsoft.com/office/officeart/2016/7/layout/BasicTimeline"/>
    <dgm:cxn modelId="{0CABED23-7F6B-497B-A321-A01E9B8EA8DD}" type="presParOf" srcId="{BDA8F949-88B8-486D-9E41-ABA1463A8926}" destId="{66C8244C-FA9A-4775-B174-2FF1D983E9AA}" srcOrd="1" destOrd="0" presId="urn:microsoft.com/office/officeart/2016/7/layout/BasicTimeline"/>
    <dgm:cxn modelId="{F9A1EDD2-D4B7-4E41-84F3-60D9DDEC59B4}" type="presParOf" srcId="{BDA8F949-88B8-486D-9E41-ABA1463A8926}" destId="{A5C5FA4E-8D83-495C-AB36-AAD9AE3E6175}" srcOrd="2" destOrd="0" presId="urn:microsoft.com/office/officeart/2016/7/layout/BasicTimeline"/>
    <dgm:cxn modelId="{CAE51943-E2C4-49C1-886F-8F1B94F618AC}" type="presParOf" srcId="{A5C5FA4E-8D83-495C-AB36-AAD9AE3E6175}" destId="{4133ECE2-42B5-476E-9676-DCB5362102FC}" srcOrd="0" destOrd="0" presId="urn:microsoft.com/office/officeart/2016/7/layout/BasicTimeline"/>
    <dgm:cxn modelId="{994AB982-1106-4C12-A394-EB8D76752900}" type="presParOf" srcId="{A5C5FA4E-8D83-495C-AB36-AAD9AE3E6175}" destId="{C064D806-0D1D-49FF-8793-57C78BE00F68}" srcOrd="1" destOrd="0" presId="urn:microsoft.com/office/officeart/2016/7/layout/BasicTimeline"/>
    <dgm:cxn modelId="{F4F0B4DA-CE91-4297-A2B9-7225EE717146}" type="presParOf" srcId="{C064D806-0D1D-49FF-8793-57C78BE00F68}" destId="{C47E5915-FE79-4717-9D36-7DBE18D62C7C}" srcOrd="0" destOrd="0" presId="urn:microsoft.com/office/officeart/2016/7/layout/BasicTimeline"/>
    <dgm:cxn modelId="{506DEE2D-CED1-4784-91A9-52416A01781C}" type="presParOf" srcId="{C064D806-0D1D-49FF-8793-57C78BE00F68}" destId="{7EAE09C5-A536-4B1C-AB2C-337A38D8DEF0}" srcOrd="1" destOrd="0" presId="urn:microsoft.com/office/officeart/2016/7/layout/BasicTimeline"/>
    <dgm:cxn modelId="{DECFD612-CB5F-4892-A1E6-B348CCA4CC64}" type="presParOf" srcId="{A5C5FA4E-8D83-495C-AB36-AAD9AE3E6175}" destId="{C2C28F29-0D6A-4E72-A611-AEF4DA95226E}" srcOrd="2" destOrd="0" presId="urn:microsoft.com/office/officeart/2016/7/layout/BasicTimeline"/>
    <dgm:cxn modelId="{9A55B989-D3FB-483F-8C67-3D25056BFD85}" type="presParOf" srcId="{A5C5FA4E-8D83-495C-AB36-AAD9AE3E6175}" destId="{4FFD7E2C-C10A-440D-BBFC-4B7ADF677B0E}" srcOrd="3" destOrd="0" presId="urn:microsoft.com/office/officeart/2016/7/layout/BasicTimeline"/>
    <dgm:cxn modelId="{883C10B6-B581-4B14-A0B9-A5F51AF8F3E6}" type="presParOf" srcId="{A5C5FA4E-8D83-495C-AB36-AAD9AE3E6175}" destId="{9AF88BAB-05A3-4EA5-A4E5-830941EFA702}" srcOrd="4" destOrd="0" presId="urn:microsoft.com/office/officeart/2016/7/layout/BasicTimeline"/>
    <dgm:cxn modelId="{A11A2B78-1A6F-431C-AC73-71E354D84E96}" type="presParOf" srcId="{BDA8F949-88B8-486D-9E41-ABA1463A8926}" destId="{0BFCDC1F-BC7C-4CB3-861F-CEA99D09E11B}" srcOrd="3" destOrd="0" presId="urn:microsoft.com/office/officeart/2016/7/layout/BasicTimeline"/>
    <dgm:cxn modelId="{14D4DBE1-C56F-48BE-A66B-2B0E85E7B755}" type="presParOf" srcId="{BDA8F949-88B8-486D-9E41-ABA1463A8926}" destId="{A41AEE8D-8763-4311-BB07-B499A93D76EA}" srcOrd="4"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5" destOrd="0" presId="urn:microsoft.com/office/officeart/2016/7/layout/BasicTimeline"/>
    <dgm:cxn modelId="{7935889E-4736-4C7F-8622-A330C126F16B}" type="presParOf" srcId="{BDA8F949-88B8-486D-9E41-ABA1463A8926}" destId="{7D29DFA7-018B-45C9-AC1C-5CFC82FEE150}" srcOrd="6"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7" destOrd="0" presId="urn:microsoft.com/office/officeart/2016/7/layout/BasicTimeline"/>
    <dgm:cxn modelId="{3411521A-E802-4A42-B7EC-D46E6B3B7C96}" type="presParOf" srcId="{BDA8F949-88B8-486D-9E41-ABA1463A8926}" destId="{76CB18D4-86E2-467C-A2CF-3ED9EFE66BEA}" srcOrd="8"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9" destOrd="0" presId="urn:microsoft.com/office/officeart/2016/7/layout/BasicTimeline"/>
    <dgm:cxn modelId="{475D185D-3AE1-482B-A72E-FD51320EA51E}" type="presParOf" srcId="{BDA8F949-88B8-486D-9E41-ABA1463A8926}" destId="{82ECB9C7-A93F-4F53-85EF-7EC1A968AFB1}" srcOrd="10" destOrd="0" presId="urn:microsoft.com/office/officeart/2016/7/layout/BasicTimeline"/>
    <dgm:cxn modelId="{90986A3C-BFCD-4482-80FE-EE0D8A4FA601}" type="presParOf" srcId="{82ECB9C7-A93F-4F53-85EF-7EC1A968AFB1}" destId="{C6D65F68-BF2F-4EFE-86D2-E870DBE2BA1B}" srcOrd="0" destOrd="0" presId="urn:microsoft.com/office/officeart/2016/7/layout/BasicTimeline"/>
    <dgm:cxn modelId="{117D6092-2CC4-42DB-9D1E-FFA882C19E3B}" type="presParOf" srcId="{82ECB9C7-A93F-4F53-85EF-7EC1A968AFB1}" destId="{F6EB4D2E-9384-4620-834E-A79C0F9A92FA}" srcOrd="1" destOrd="0" presId="urn:microsoft.com/office/officeart/2016/7/layout/BasicTimeline"/>
    <dgm:cxn modelId="{1913909A-BF2D-4A07-BB6A-F53DD1E1914C}" type="presParOf" srcId="{F6EB4D2E-9384-4620-834E-A79C0F9A92FA}" destId="{4A9C0735-17AB-4753-B6FA-FB0132BFEADE}" srcOrd="0" destOrd="0" presId="urn:microsoft.com/office/officeart/2016/7/layout/BasicTimeline"/>
    <dgm:cxn modelId="{20DB6803-43E7-43FB-ADF6-2BDAA66A347C}" type="presParOf" srcId="{F6EB4D2E-9384-4620-834E-A79C0F9A92FA}" destId="{1EADD9CA-6BEA-442A-9A1A-C21987700A94}" srcOrd="1" destOrd="0" presId="urn:microsoft.com/office/officeart/2016/7/layout/BasicTimeline"/>
    <dgm:cxn modelId="{65E6C5E2-6973-4520-9829-84DA37222F55}" type="presParOf" srcId="{82ECB9C7-A93F-4F53-85EF-7EC1A968AFB1}" destId="{651ECB5A-CC08-48C3-A8F8-7BF65A376F27}" srcOrd="2" destOrd="0" presId="urn:microsoft.com/office/officeart/2016/7/layout/BasicTimeline"/>
    <dgm:cxn modelId="{8124BD33-44C6-484D-8039-7892ABA59CBC}" type="presParOf" srcId="{82ECB9C7-A93F-4F53-85EF-7EC1A968AFB1}" destId="{B171C128-749D-4DF9-99D9-B323B5D0CCA1}" srcOrd="3" destOrd="0" presId="urn:microsoft.com/office/officeart/2016/7/layout/BasicTimeline"/>
    <dgm:cxn modelId="{784F894A-FF14-4B70-B77C-0493ECCABAD7}" type="presParOf" srcId="{82ECB9C7-A93F-4F53-85EF-7EC1A968AFB1}" destId="{5A881290-A80D-43FC-8F95-CE439D115E6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596266"/>
          <a:ext cx="7715901" cy="0"/>
        </a:xfrm>
        <a:prstGeom prst="line">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9499AE4-DB52-4D21-A089-3CE7E3AD0FD5}">
      <dsp:nvSpPr>
        <dsp:cNvPr id="0" name=""/>
        <dsp:cNvSpPr/>
      </dsp:nvSpPr>
      <dsp:spPr>
        <a:xfrm>
          <a:off x="308315" y="1714390"/>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Century Gothic (Body) "/>
          </a:endParaRPr>
        </a:p>
      </dsp:txBody>
      <dsp:txXfrm>
        <a:off x="308315" y="1714390"/>
        <a:ext cx="1652739" cy="360756"/>
      </dsp:txXfrm>
    </dsp:sp>
    <dsp:sp modelId="{9C8E336B-8FB1-4CF8-A581-573B289FF06D}">
      <dsp:nvSpPr>
        <dsp:cNvPr id="0" name=""/>
        <dsp:cNvSpPr/>
      </dsp:nvSpPr>
      <dsp:spPr>
        <a:xfrm>
          <a:off x="3507" y="343297"/>
          <a:ext cx="2262356" cy="646388"/>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Century Gothic (Body) "/>
            </a:rPr>
            <a:t>Data Collection</a:t>
          </a:r>
        </a:p>
      </dsp:txBody>
      <dsp:txXfrm>
        <a:off x="35061" y="374851"/>
        <a:ext cx="2199248" cy="583280"/>
      </dsp:txXfrm>
    </dsp:sp>
    <dsp:sp modelId="{65F4752C-C316-4C91-8FBA-C028BE862CF9}">
      <dsp:nvSpPr>
        <dsp:cNvPr id="0" name=""/>
        <dsp:cNvSpPr/>
      </dsp:nvSpPr>
      <dsp:spPr>
        <a:xfrm>
          <a:off x="1134685" y="989685"/>
          <a:ext cx="0" cy="606581"/>
        </a:xfrm>
        <a:prstGeom prst="line">
          <a:avLst/>
        </a:prstGeom>
        <a:no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133ECE2-42B5-476E-9676-DCB5362102FC}">
      <dsp:nvSpPr>
        <dsp:cNvPr id="0" name=""/>
        <dsp:cNvSpPr/>
      </dsp:nvSpPr>
      <dsp:spPr>
        <a:xfrm>
          <a:off x="1589743" y="1117386"/>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IN" sz="2000" kern="1200" dirty="0">
            <a:solidFill>
              <a:schemeClr val="tx1"/>
            </a:solidFill>
            <a:latin typeface="Century Gothic (Body) "/>
          </a:endParaRPr>
        </a:p>
      </dsp:txBody>
      <dsp:txXfrm>
        <a:off x="1589743" y="1117386"/>
        <a:ext cx="1652739" cy="360756"/>
      </dsp:txXfrm>
    </dsp:sp>
    <dsp:sp modelId="{A01E8D40-A837-4676-A244-0A930E23FA2F}">
      <dsp:nvSpPr>
        <dsp:cNvPr id="0" name=""/>
        <dsp:cNvSpPr/>
      </dsp:nvSpPr>
      <dsp:spPr>
        <a:xfrm>
          <a:off x="1110741"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E5915-FE79-4717-9D36-7DBE18D62C7C}">
      <dsp:nvSpPr>
        <dsp:cNvPr id="0" name=""/>
        <dsp:cNvSpPr/>
      </dsp:nvSpPr>
      <dsp:spPr>
        <a:xfrm>
          <a:off x="1477056" y="2202847"/>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Century Gothic (Body) "/>
            </a:rPr>
            <a:t>Data Cleaning &amp; Preparation</a:t>
          </a:r>
        </a:p>
      </dsp:txBody>
      <dsp:txXfrm>
        <a:off x="1525368" y="2251159"/>
        <a:ext cx="1781489" cy="893061"/>
      </dsp:txXfrm>
    </dsp:sp>
    <dsp:sp modelId="{C2C28F29-0D6A-4E72-A611-AEF4DA95226E}">
      <dsp:nvSpPr>
        <dsp:cNvPr id="0" name=""/>
        <dsp:cNvSpPr/>
      </dsp:nvSpPr>
      <dsp:spPr>
        <a:xfrm>
          <a:off x="2416113" y="1596266"/>
          <a:ext cx="0" cy="606581"/>
        </a:xfrm>
        <a:prstGeom prst="line">
          <a:avLst/>
        </a:prstGeom>
        <a:no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5C7F33-9326-49FB-89A3-8A20163AD994}">
      <dsp:nvSpPr>
        <dsp:cNvPr id="0" name=""/>
        <dsp:cNvSpPr/>
      </dsp:nvSpPr>
      <dsp:spPr>
        <a:xfrm>
          <a:off x="2679049" y="1714390"/>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Century Gothic (Body) "/>
          </a:endParaRPr>
        </a:p>
      </dsp:txBody>
      <dsp:txXfrm>
        <a:off x="2679049" y="1714390"/>
        <a:ext cx="1652739" cy="360756"/>
      </dsp:txXfrm>
    </dsp:sp>
    <dsp:sp modelId="{4FFD7E2C-C10A-440D-BBFC-4B7ADF677B0E}">
      <dsp:nvSpPr>
        <dsp:cNvPr id="0" name=""/>
        <dsp:cNvSpPr/>
      </dsp:nvSpPr>
      <dsp:spPr>
        <a:xfrm>
          <a:off x="2392169"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9120C-7C6B-4F62-9079-4AD528BC0744}">
      <dsp:nvSpPr>
        <dsp:cNvPr id="0" name=""/>
        <dsp:cNvSpPr/>
      </dsp:nvSpPr>
      <dsp:spPr>
        <a:xfrm>
          <a:off x="2566362" y="0"/>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Century Gothic (Body) "/>
            </a:rPr>
            <a:t>Data Exploration &amp; Analysis</a:t>
          </a:r>
        </a:p>
      </dsp:txBody>
      <dsp:txXfrm>
        <a:off x="2614674" y="48312"/>
        <a:ext cx="1781489" cy="893061"/>
      </dsp:txXfrm>
    </dsp:sp>
    <dsp:sp modelId="{A95DB80B-444A-4D69-B205-3A801BB8524A}">
      <dsp:nvSpPr>
        <dsp:cNvPr id="0" name=""/>
        <dsp:cNvSpPr/>
      </dsp:nvSpPr>
      <dsp:spPr>
        <a:xfrm>
          <a:off x="3505419" y="989685"/>
          <a:ext cx="0" cy="606581"/>
        </a:xfrm>
        <a:prstGeom prst="line">
          <a:avLst/>
        </a:prstGeom>
        <a:no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3768355" y="1117386"/>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Century Gothic (Body) "/>
          </a:endParaRPr>
        </a:p>
      </dsp:txBody>
      <dsp:txXfrm>
        <a:off x="3768355" y="1117386"/>
        <a:ext cx="1652739" cy="360756"/>
      </dsp:txXfrm>
    </dsp:sp>
    <dsp:sp modelId="{FA19A0AA-8B0B-4AA8-A80D-08CFFDD3F112}">
      <dsp:nvSpPr>
        <dsp:cNvPr id="0" name=""/>
        <dsp:cNvSpPr/>
      </dsp:nvSpPr>
      <dsp:spPr>
        <a:xfrm>
          <a:off x="3481475"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3655668" y="2202847"/>
          <a:ext cx="1878113" cy="918551"/>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Century Gothic (Body) "/>
            </a:rPr>
            <a:t>Design Visualizations</a:t>
          </a:r>
        </a:p>
      </dsp:txBody>
      <dsp:txXfrm>
        <a:off x="3700508" y="2247687"/>
        <a:ext cx="1788433" cy="828871"/>
      </dsp:txXfrm>
    </dsp:sp>
    <dsp:sp modelId="{DBD74D6B-057A-432C-9067-BF618C19EB2A}">
      <dsp:nvSpPr>
        <dsp:cNvPr id="0" name=""/>
        <dsp:cNvSpPr/>
      </dsp:nvSpPr>
      <dsp:spPr>
        <a:xfrm>
          <a:off x="4594725" y="1596266"/>
          <a:ext cx="0" cy="606581"/>
        </a:xfrm>
        <a:prstGeom prst="line">
          <a:avLst/>
        </a:prstGeom>
        <a:no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4857660" y="1714390"/>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Century Gothic (Body) "/>
          </a:endParaRPr>
        </a:p>
      </dsp:txBody>
      <dsp:txXfrm>
        <a:off x="4857660" y="1714390"/>
        <a:ext cx="1652739" cy="360756"/>
      </dsp:txXfrm>
    </dsp:sp>
    <dsp:sp modelId="{0F979253-FD39-4920-BFCA-78C564B167EA}">
      <dsp:nvSpPr>
        <dsp:cNvPr id="0" name=""/>
        <dsp:cNvSpPr/>
      </dsp:nvSpPr>
      <dsp:spPr>
        <a:xfrm>
          <a:off x="4570781"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4744974" y="0"/>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Century Gothic (Body) "/>
            </a:rPr>
            <a:t> Analyzing the data visuals on Power Bi</a:t>
          </a:r>
        </a:p>
      </dsp:txBody>
      <dsp:txXfrm>
        <a:off x="4793286" y="48312"/>
        <a:ext cx="1781489" cy="893061"/>
      </dsp:txXfrm>
    </dsp:sp>
    <dsp:sp modelId="{DCAE8A46-752C-4E82-84CE-E790E1F2918E}">
      <dsp:nvSpPr>
        <dsp:cNvPr id="0" name=""/>
        <dsp:cNvSpPr/>
      </dsp:nvSpPr>
      <dsp:spPr>
        <a:xfrm>
          <a:off x="5684030" y="989685"/>
          <a:ext cx="0" cy="606581"/>
        </a:xfrm>
        <a:prstGeom prst="line">
          <a:avLst/>
        </a:prstGeom>
        <a:no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6D65F68-BF2F-4EFE-86D2-E870DBE2BA1B}">
      <dsp:nvSpPr>
        <dsp:cNvPr id="0" name=""/>
        <dsp:cNvSpPr/>
      </dsp:nvSpPr>
      <dsp:spPr>
        <a:xfrm>
          <a:off x="5946966" y="1117386"/>
          <a:ext cx="1652739" cy="360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solidFill>
              <a:schemeClr val="tx1"/>
            </a:solidFill>
            <a:latin typeface="Century Gothic (Body) "/>
          </a:endParaRPr>
        </a:p>
      </dsp:txBody>
      <dsp:txXfrm>
        <a:off x="5946966" y="1117386"/>
        <a:ext cx="1652739" cy="360756"/>
      </dsp:txXfrm>
    </dsp:sp>
    <dsp:sp modelId="{B6459BF8-D2C3-4018-9C28-98667DC203F4}">
      <dsp:nvSpPr>
        <dsp:cNvPr id="0" name=""/>
        <dsp:cNvSpPr/>
      </dsp:nvSpPr>
      <dsp:spPr>
        <a:xfrm>
          <a:off x="5660086"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C0735-17AB-4753-B6FA-FB0132BFEADE}">
      <dsp:nvSpPr>
        <dsp:cNvPr id="0" name=""/>
        <dsp:cNvSpPr/>
      </dsp:nvSpPr>
      <dsp:spPr>
        <a:xfrm>
          <a:off x="5834280" y="2202847"/>
          <a:ext cx="1878113" cy="98968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Century Gothic (Body) "/>
            </a:rPr>
            <a:t>Presenting the final conclusions</a:t>
          </a:r>
        </a:p>
      </dsp:txBody>
      <dsp:txXfrm>
        <a:off x="5882592" y="2251159"/>
        <a:ext cx="1781489" cy="893061"/>
      </dsp:txXfrm>
    </dsp:sp>
    <dsp:sp modelId="{651ECB5A-CC08-48C3-A8F8-7BF65A376F27}">
      <dsp:nvSpPr>
        <dsp:cNvPr id="0" name=""/>
        <dsp:cNvSpPr/>
      </dsp:nvSpPr>
      <dsp:spPr>
        <a:xfrm>
          <a:off x="6773336" y="1596266"/>
          <a:ext cx="0" cy="606581"/>
        </a:xfrm>
        <a:prstGeom prst="line">
          <a:avLst/>
        </a:prstGeom>
        <a:noFill/>
        <a:ln w="9525"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171C128-749D-4DF9-99D9-B323B5D0CCA1}">
      <dsp:nvSpPr>
        <dsp:cNvPr id="0" name=""/>
        <dsp:cNvSpPr/>
      </dsp:nvSpPr>
      <dsp:spPr>
        <a:xfrm>
          <a:off x="6749392" y="1572322"/>
          <a:ext cx="47887" cy="47887"/>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7/5/2024</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7/5/2024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a:t>
            </a:fld>
            <a:endParaRPr lang="en-US" dirty="0"/>
          </a:p>
        </p:txBody>
      </p:sp>
    </p:spTree>
    <p:extLst>
      <p:ext uri="{BB962C8B-B14F-4D97-AF65-F5344CB8AC3E}">
        <p14:creationId xmlns:p14="http://schemas.microsoft.com/office/powerpoint/2010/main" val="265202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10</a:t>
            </a:fld>
            <a:endParaRPr lang="en-US" dirty="0"/>
          </a:p>
        </p:txBody>
      </p:sp>
    </p:spTree>
    <p:extLst>
      <p:ext uri="{BB962C8B-B14F-4D97-AF65-F5344CB8AC3E}">
        <p14:creationId xmlns:p14="http://schemas.microsoft.com/office/powerpoint/2010/main" val="1483384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11</a:t>
            </a:fld>
            <a:endParaRPr lang="en-US" dirty="0"/>
          </a:p>
        </p:txBody>
      </p:sp>
    </p:spTree>
    <p:extLst>
      <p:ext uri="{BB962C8B-B14F-4D97-AF65-F5344CB8AC3E}">
        <p14:creationId xmlns:p14="http://schemas.microsoft.com/office/powerpoint/2010/main" val="29319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12</a:t>
            </a:fld>
            <a:endParaRPr lang="en-US" dirty="0"/>
          </a:p>
        </p:txBody>
      </p:sp>
    </p:spTree>
    <p:extLst>
      <p:ext uri="{BB962C8B-B14F-4D97-AF65-F5344CB8AC3E}">
        <p14:creationId xmlns:p14="http://schemas.microsoft.com/office/powerpoint/2010/main" val="2679026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13</a:t>
            </a:fld>
            <a:endParaRPr lang="en-US" dirty="0"/>
          </a:p>
        </p:txBody>
      </p:sp>
    </p:spTree>
    <p:extLst>
      <p:ext uri="{BB962C8B-B14F-4D97-AF65-F5344CB8AC3E}">
        <p14:creationId xmlns:p14="http://schemas.microsoft.com/office/powerpoint/2010/main" val="46010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14</a:t>
            </a:fld>
            <a:endParaRPr lang="en-US" dirty="0"/>
          </a:p>
        </p:txBody>
      </p:sp>
    </p:spTree>
    <p:extLst>
      <p:ext uri="{BB962C8B-B14F-4D97-AF65-F5344CB8AC3E}">
        <p14:creationId xmlns:p14="http://schemas.microsoft.com/office/powerpoint/2010/main" val="242949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15</a:t>
            </a:fld>
            <a:endParaRPr lang="en-US" dirty="0"/>
          </a:p>
        </p:txBody>
      </p:sp>
    </p:spTree>
    <p:extLst>
      <p:ext uri="{BB962C8B-B14F-4D97-AF65-F5344CB8AC3E}">
        <p14:creationId xmlns:p14="http://schemas.microsoft.com/office/powerpoint/2010/main" val="257076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2</a:t>
            </a:fld>
            <a:endParaRPr lang="en-US" dirty="0"/>
          </a:p>
        </p:txBody>
      </p:sp>
    </p:spTree>
    <p:extLst>
      <p:ext uri="{BB962C8B-B14F-4D97-AF65-F5344CB8AC3E}">
        <p14:creationId xmlns:p14="http://schemas.microsoft.com/office/powerpoint/2010/main" val="334155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3</a:t>
            </a:fld>
            <a:endParaRPr lang="en-US" dirty="0"/>
          </a:p>
        </p:txBody>
      </p:sp>
    </p:spTree>
    <p:extLst>
      <p:ext uri="{BB962C8B-B14F-4D97-AF65-F5344CB8AC3E}">
        <p14:creationId xmlns:p14="http://schemas.microsoft.com/office/powerpoint/2010/main" val="370436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4</a:t>
            </a:fld>
            <a:endParaRPr lang="en-US" dirty="0"/>
          </a:p>
        </p:txBody>
      </p:sp>
    </p:spTree>
    <p:extLst>
      <p:ext uri="{BB962C8B-B14F-4D97-AF65-F5344CB8AC3E}">
        <p14:creationId xmlns:p14="http://schemas.microsoft.com/office/powerpoint/2010/main" val="178976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5</a:t>
            </a:fld>
            <a:endParaRPr lang="en-US" dirty="0"/>
          </a:p>
        </p:txBody>
      </p:sp>
    </p:spTree>
    <p:extLst>
      <p:ext uri="{BB962C8B-B14F-4D97-AF65-F5344CB8AC3E}">
        <p14:creationId xmlns:p14="http://schemas.microsoft.com/office/powerpoint/2010/main" val="8968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6</a:t>
            </a:fld>
            <a:endParaRPr lang="en-US" dirty="0"/>
          </a:p>
        </p:txBody>
      </p:sp>
    </p:spTree>
    <p:extLst>
      <p:ext uri="{BB962C8B-B14F-4D97-AF65-F5344CB8AC3E}">
        <p14:creationId xmlns:p14="http://schemas.microsoft.com/office/powerpoint/2010/main" val="374899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7</a:t>
            </a:fld>
            <a:endParaRPr lang="en-US" dirty="0"/>
          </a:p>
        </p:txBody>
      </p:sp>
    </p:spTree>
    <p:extLst>
      <p:ext uri="{BB962C8B-B14F-4D97-AF65-F5344CB8AC3E}">
        <p14:creationId xmlns:p14="http://schemas.microsoft.com/office/powerpoint/2010/main" val="32145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8</a:t>
            </a:fld>
            <a:endParaRPr lang="en-US" dirty="0"/>
          </a:p>
        </p:txBody>
      </p:sp>
    </p:spTree>
    <p:extLst>
      <p:ext uri="{BB962C8B-B14F-4D97-AF65-F5344CB8AC3E}">
        <p14:creationId xmlns:p14="http://schemas.microsoft.com/office/powerpoint/2010/main" val="76074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9</a:t>
            </a:fld>
            <a:endParaRPr lang="en-US" dirty="0"/>
          </a:p>
        </p:txBody>
      </p:sp>
    </p:spTree>
    <p:extLst>
      <p:ext uri="{BB962C8B-B14F-4D97-AF65-F5344CB8AC3E}">
        <p14:creationId xmlns:p14="http://schemas.microsoft.com/office/powerpoint/2010/main" val="1703823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11185" y="629469"/>
            <a:ext cx="8961120" cy="5599062"/>
          </a:xfrm>
        </p:spPr>
        <p:txBody>
          <a:bodyPr lIns="0" tIns="0" rIns="0" bIns="0" anchor="ctr">
            <a:noAutofit/>
          </a:bodyPr>
          <a:lstStyle>
            <a:lvl1pPr marL="0" algn="l">
              <a:lnSpc>
                <a:spcPct val="80000"/>
              </a:lnSpc>
              <a:spcBef>
                <a:spcPts val="0"/>
              </a:spcBef>
              <a:spcAft>
                <a:spcPts val="0"/>
              </a:spcAft>
              <a:defRPr sz="7000"/>
            </a:lvl1pPr>
          </a:lstStyle>
          <a:p>
            <a:r>
              <a:rPr lang="en-US" dirty="0"/>
              <a:t>Click to add title</a:t>
            </a:r>
          </a:p>
        </p:txBody>
      </p:sp>
      <p:sp>
        <p:nvSpPr>
          <p:cNvPr id="6" name="Freeform 5">
            <a:extLst>
              <a:ext uri="{FF2B5EF4-FFF2-40B4-BE49-F238E27FC236}">
                <a16:creationId xmlns:a16="http://schemas.microsoft.com/office/drawing/2014/main" id="{CA65DB93-2357-6899-3DDD-DC79C877ADA2}"/>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a:extLst>
              <a:ext uri="{FF2B5EF4-FFF2-40B4-BE49-F238E27FC236}">
                <a16:creationId xmlns:a16="http://schemas.microsoft.com/office/drawing/2014/main" id="{056E6431-5C32-6197-AA1B-3763794313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accent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hasCustomPrompt="1"/>
          </p:nvPr>
        </p:nvSpPr>
        <p:spPr>
          <a:xfrm>
            <a:off x="811184" y="621973"/>
            <a:ext cx="10569634" cy="1801793"/>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1406BDC3-2B84-117A-BF71-A331C1DD6BCB}"/>
              </a:ext>
            </a:extLst>
          </p:cNvPr>
          <p:cNvSpPr>
            <a:spLocks noGrp="1"/>
          </p:cNvSpPr>
          <p:nvPr>
            <p:ph sz="quarter" idx="26" hasCustomPrompt="1"/>
          </p:nvPr>
        </p:nvSpPr>
        <p:spPr>
          <a:xfrm>
            <a:off x="811183" y="2796209"/>
            <a:ext cx="3657598" cy="3147392"/>
          </a:xfrm>
        </p:spPr>
        <p:txBody>
          <a:bodyPr lIns="0" tIns="0" rIns="0" bIns="0"/>
          <a:lstStyle>
            <a:lvl1pPr marL="285750" indent="-285750">
              <a:buFont typeface="Arial" panose="020B0604020202020204" pitchFamily="34" charset="0"/>
              <a:buChar char="•"/>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a:extLst>
              <a:ext uri="{FF2B5EF4-FFF2-40B4-BE49-F238E27FC236}">
                <a16:creationId xmlns:a16="http://schemas.microsoft.com/office/drawing/2014/main" id="{4D2A92BD-8372-F61F-9551-6FA12079139B}"/>
              </a:ext>
            </a:extLst>
          </p:cNvPr>
          <p:cNvSpPr>
            <a:spLocks noGrp="1"/>
          </p:cNvSpPr>
          <p:nvPr>
            <p:ph type="tbl" sz="quarter" idx="28" hasCustomPrompt="1"/>
          </p:nvPr>
        </p:nvSpPr>
        <p:spPr>
          <a:xfrm>
            <a:off x="4902200" y="2795588"/>
            <a:ext cx="6478617" cy="3148012"/>
          </a:xfrm>
        </p:spPr>
        <p:txBody>
          <a:bodyPr/>
          <a:lstStyle>
            <a:lvl1pPr>
              <a:defRPr/>
            </a:lvl1p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3"/>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9EF52E1-6F3C-5D9B-32DC-A156BDDE283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86709"/>
          <a:stretch/>
        </p:blipFill>
        <p:spPr>
          <a:xfrm>
            <a:off x="-1" y="5946505"/>
            <a:ext cx="5304866" cy="911495"/>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 uri="{C183D7F6-B498-43B3-948B-1728B52AA6E4}">
                <adec:decorative xmlns:adec="http://schemas.microsoft.com/office/drawing/2017/decorative" val="1"/>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1185"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5DE2B4D4-87FA-ACC4-A0FD-E98B07CE9852}"/>
              </a:ext>
            </a:extLst>
          </p:cNvPr>
          <p:cNvSpPr>
            <a:spLocks noGrp="1"/>
          </p:cNvSpPr>
          <p:nvPr>
            <p:ph sz="quarter" idx="26" hasCustomPrompt="1"/>
          </p:nvPr>
        </p:nvSpPr>
        <p:spPr>
          <a:xfrm>
            <a:off x="811185" y="3067050"/>
            <a:ext cx="6400800" cy="3048000"/>
          </a:xfrm>
        </p:spPr>
        <p:txBody>
          <a:bodyPr lIns="0" tIns="0" rIns="0" bIns="0"/>
          <a:lstStyle>
            <a:lvl1pPr marL="0" indent="0">
              <a:buNone/>
              <a:defRPr sz="1800"/>
            </a:lvl1pPr>
            <a:lvl2pPr marL="411480">
              <a:defRPr sz="1800"/>
            </a:lvl2pPr>
            <a:lvl3pPr marL="685800">
              <a:defRPr sz="1800"/>
            </a:lvl3pPr>
            <a:lvl4pPr marL="1051560">
              <a:defRPr sz="1800"/>
            </a:lvl4pPr>
            <a:lvl5pPr marL="141732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4A58F85D-7A7F-3D36-8C6A-6589D66D2AFD}"/>
              </a:ext>
            </a:extLst>
          </p:cNvPr>
          <p:cNvSpPr>
            <a:spLocks noGrp="1"/>
          </p:cNvSpPr>
          <p:nvPr>
            <p:ph sz="quarter" idx="27" hasCustomPrompt="1"/>
          </p:nvPr>
        </p:nvSpPr>
        <p:spPr>
          <a:xfrm>
            <a:off x="7861300" y="3067050"/>
            <a:ext cx="3519515" cy="3048000"/>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165860" indent="-342900">
              <a:buFont typeface="+mj-lt"/>
              <a:buAutoNum type="alphaLcPeriod"/>
              <a:defRPr sz="1800"/>
            </a:lvl4pPr>
            <a:lvl5pPr marL="1531620" indent="-34290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4" y="621973"/>
            <a:ext cx="7309086" cy="1828800"/>
          </a:xfrm>
        </p:spPr>
        <p:txBody>
          <a:bodyPr lIns="0" tIns="0" rIns="0" bIns="0">
            <a:noAutofit/>
          </a:bodyPr>
          <a:lstStyle/>
          <a:p>
            <a:endParaRPr lang="en-US" dirty="0"/>
          </a:p>
        </p:txBody>
      </p:sp>
      <p:sp>
        <p:nvSpPr>
          <p:cNvPr id="5" name="Table Placeholder 4">
            <a:extLst>
              <a:ext uri="{FF2B5EF4-FFF2-40B4-BE49-F238E27FC236}">
                <a16:creationId xmlns:a16="http://schemas.microsoft.com/office/drawing/2014/main" id="{3E0C7AAD-1535-12DC-133E-2253BF501721}"/>
              </a:ext>
            </a:extLst>
          </p:cNvPr>
          <p:cNvSpPr>
            <a:spLocks noGrp="1"/>
          </p:cNvSpPr>
          <p:nvPr>
            <p:ph type="tbl" sz="quarter" idx="12" hasCustomPrompt="1"/>
          </p:nvPr>
        </p:nvSpPr>
        <p:spPr>
          <a:xfrm>
            <a:off x="811183" y="2757488"/>
            <a:ext cx="10548967" cy="3399964"/>
          </a:xfrm>
        </p:spPr>
        <p:txBody>
          <a:body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369749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4" y="612647"/>
            <a:ext cx="10002589" cy="3657600"/>
          </a:xfrm>
        </p:spPr>
        <p:txBody>
          <a:bodyPr lIns="0" tIns="0" rIns="0" bIns="0" anchor="b">
            <a:noAutofit/>
          </a:bodyPr>
          <a:lstStyle>
            <a:lvl1pPr marL="0" algn="l">
              <a:lnSpc>
                <a:spcPct val="90000"/>
              </a:lnSpc>
              <a:spcBef>
                <a:spcPts val="0"/>
              </a:spcBef>
              <a:spcAft>
                <a:spcPts val="0"/>
              </a:spcAft>
              <a:defRPr sz="7000"/>
            </a:lvl1pPr>
          </a:lstStyle>
          <a:p>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hasCustomPrompt="1"/>
          </p:nvPr>
        </p:nvSpPr>
        <p:spPr>
          <a:xfrm>
            <a:off x="811185" y="4724033"/>
            <a:ext cx="7000972" cy="1709423"/>
          </a:xfrm>
        </p:spPr>
        <p:txBody>
          <a:bodyPr lIns="0" tIns="0" rIns="0" bIns="0">
            <a:noAutofit/>
          </a:bodyPr>
          <a:lstStyle>
            <a:lvl1pPr marL="0" indent="0" algn="l">
              <a:buNone/>
              <a:defRPr sz="2400" b="1" i="0">
                <a:solidFill>
                  <a:schemeClr val="accent4"/>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2" name="Group 1">
            <a:extLst>
              <a:ext uri="{FF2B5EF4-FFF2-40B4-BE49-F238E27FC236}">
                <a16:creationId xmlns:a16="http://schemas.microsoft.com/office/drawing/2014/main" id="{1DCAF5C0-1B51-02B5-924D-230575353A0B}"/>
              </a:ext>
              <a:ext uri="{C183D7F6-B498-43B3-948B-1728B52AA6E4}">
                <adec:decorative xmlns:adec="http://schemas.microsoft.com/office/drawing/2017/decorative" val="1"/>
              </a:ext>
            </a:extLst>
          </p:cNvPr>
          <p:cNvGrpSpPr/>
          <p:nvPr userDrawn="1"/>
        </p:nvGrpSpPr>
        <p:grpSpPr>
          <a:xfrm rot="10800000">
            <a:off x="9829617" y="4724034"/>
            <a:ext cx="2133966" cy="2133966"/>
            <a:chOff x="9654699" y="2229295"/>
            <a:chExt cx="2133966" cy="2133966"/>
          </a:xfrm>
        </p:grpSpPr>
        <p:sp>
          <p:nvSpPr>
            <p:cNvPr id="3" name="Freeform 11">
              <a:extLst>
                <a:ext uri="{FF2B5EF4-FFF2-40B4-BE49-F238E27FC236}">
                  <a16:creationId xmlns:a16="http://schemas.microsoft.com/office/drawing/2014/main" id="{41AAE8D5-8E6A-7CBE-9018-DD8F3493D049}"/>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12">
              <a:extLst>
                <a:ext uri="{FF2B5EF4-FFF2-40B4-BE49-F238E27FC236}">
                  <a16:creationId xmlns:a16="http://schemas.microsoft.com/office/drawing/2014/main" id="{C694532E-B147-38A2-55EE-24483385016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Graphic 4">
            <a:extLst>
              <a:ext uri="{FF2B5EF4-FFF2-40B4-BE49-F238E27FC236}">
                <a16:creationId xmlns:a16="http://schemas.microsoft.com/office/drawing/2014/main" id="{114B3BE5-2D39-542C-00BB-A940C568E43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3"/>
            <a:ext cx="6400800" cy="1828800"/>
          </a:xfrm>
        </p:spPr>
        <p:txBody>
          <a:bodyPr lIns="0" tIns="0" rIns="0" bIns="0">
            <a:noAutofit/>
          </a:bodyPr>
          <a:lstStyle>
            <a:lvl1pPr>
              <a:defRPr baseline="0"/>
            </a:lvl1pPr>
          </a:lstStyle>
          <a:p>
            <a:r>
              <a:rPr lang="en-US" dirty="0"/>
              <a:t>Click to add 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1CA1AC91-E5AE-A457-178C-6A577DAAF4C4}"/>
              </a:ext>
            </a:extLst>
          </p:cNvPr>
          <p:cNvSpPr>
            <a:spLocks noGrp="1"/>
          </p:cNvSpPr>
          <p:nvPr>
            <p:ph sz="quarter" idx="14" hasCustomPrompt="1"/>
          </p:nvPr>
        </p:nvSpPr>
        <p:spPr>
          <a:xfrm>
            <a:off x="811185" y="2774786"/>
            <a:ext cx="6400800" cy="3257550"/>
          </a:xfrm>
        </p:spPr>
        <p:txBody>
          <a:bodyPr lIns="0"/>
          <a:lstStyle>
            <a:lvl1pPr marL="0" indent="0">
              <a:buNone/>
              <a:defRPr sz="2400"/>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4">
            <a:extLst>
              <a:ext uri="{FF2B5EF4-FFF2-40B4-BE49-F238E27FC236}">
                <a16:creationId xmlns:a16="http://schemas.microsoft.com/office/drawing/2014/main" id="{9D4FED77-2877-7D28-E27C-7BE9F5E7393A}"/>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4" name="Slide Number Placeholder 5">
            <a:extLst>
              <a:ext uri="{FF2B5EF4-FFF2-40B4-BE49-F238E27FC236}">
                <a16:creationId xmlns:a16="http://schemas.microsoft.com/office/drawing/2014/main" id="{90785AC1-54EA-61EE-115B-C1910CC60A62}"/>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0B2CA14-03DC-FC05-7713-E0261B4B2F3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 uri="{C183D7F6-B498-43B3-948B-1728B52AA6E4}">
                <adec:decorative xmlns:adec="http://schemas.microsoft.com/office/drawing/2017/decorative" val="1"/>
              </a:ext>
            </a:extLst>
          </p:cNvPr>
          <p:cNvSpPr/>
          <p:nvPr userDrawn="1"/>
        </p:nvSpPr>
        <p:spPr>
          <a:xfrm>
            <a:off x="9249382" y="174786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 uri="{C183D7F6-B498-43B3-948B-1728B52AA6E4}">
                <adec:decorative xmlns:adec="http://schemas.microsoft.com/office/drawing/2017/decorative" val="1"/>
              </a:ext>
            </a:extLst>
          </p:cNvPr>
          <p:cNvSpPr/>
          <p:nvPr userDrawn="1"/>
        </p:nvSpPr>
        <p:spPr>
          <a:xfrm>
            <a:off x="8793014" y="36107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Title 1">
            <a:extLst>
              <a:ext uri="{FF2B5EF4-FFF2-40B4-BE49-F238E27FC236}">
                <a16:creationId xmlns:a16="http://schemas.microsoft.com/office/drawing/2014/main" id="{9455275E-28AB-F0B7-E799-5116B11205DF}"/>
              </a:ext>
            </a:extLst>
          </p:cNvPr>
          <p:cNvSpPr>
            <a:spLocks noGrp="1"/>
          </p:cNvSpPr>
          <p:nvPr>
            <p:ph type="title" hasCustomPrompt="1"/>
          </p:nvPr>
        </p:nvSpPr>
        <p:spPr>
          <a:xfrm>
            <a:off x="811185" y="827307"/>
            <a:ext cx="6400800" cy="5203387"/>
          </a:xfrm>
        </p:spPr>
        <p:txBody>
          <a:bodyPr lIns="0" tIns="0" rIns="0" bIns="0" anchor="ctr">
            <a:noAutofit/>
          </a:bodyPr>
          <a:lstStyle>
            <a:lvl1pPr>
              <a:defRPr sz="5400"/>
            </a:lvl1pPr>
          </a:lstStyle>
          <a:p>
            <a:r>
              <a:rPr lang="en-US" dirty="0"/>
              <a:t>Click to add title</a:t>
            </a:r>
          </a:p>
        </p:txBody>
      </p:sp>
      <p:sp>
        <p:nvSpPr>
          <p:cNvPr id="13" name="Picture Placeholder 12">
            <a:extLst>
              <a:ext uri="{FF2B5EF4-FFF2-40B4-BE49-F238E27FC236}">
                <a16:creationId xmlns:a16="http://schemas.microsoft.com/office/drawing/2014/main" id="{97BD7E0A-39A9-0CF7-F1CE-E777075BFAA9}"/>
              </a:ext>
            </a:extLst>
          </p:cNvPr>
          <p:cNvSpPr>
            <a:spLocks noGrp="1"/>
          </p:cNvSpPr>
          <p:nvPr>
            <p:ph type="pic" sz="quarter" idx="15"/>
          </p:nvPr>
        </p:nvSpPr>
        <p:spPr>
          <a:xfrm>
            <a:off x="7401915" y="304690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ln w="57150">
            <a:noFill/>
          </a:ln>
        </p:spPr>
        <p:txBody>
          <a:bodyPr wrap="square" tIns="1371600">
            <a:noAutofit/>
          </a:bodyPr>
          <a:lstStyle>
            <a:lvl1pPr marL="0" indent="0" algn="ctr">
              <a:buNone/>
              <a:defRPr sz="1600"/>
            </a:lvl1pPr>
          </a:lstStyle>
          <a:p>
            <a:r>
              <a:rPr lang="en-US" dirty="0"/>
              <a:t>Click icon to add picture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69C21E5-B8EE-7438-A771-34BC8006E1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 uri="{C183D7F6-B498-43B3-948B-1728B52AA6E4}">
                <adec:decorative xmlns:adec="http://schemas.microsoft.com/office/drawing/2017/decorative" val="1"/>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itle 1">
            <a:extLst>
              <a:ext uri="{FF2B5EF4-FFF2-40B4-BE49-F238E27FC236}">
                <a16:creationId xmlns:a16="http://schemas.microsoft.com/office/drawing/2014/main" id="{AB87953E-96F2-8BCC-B295-E1033E7D2747}"/>
              </a:ext>
            </a:extLst>
          </p:cNvPr>
          <p:cNvSpPr>
            <a:spLocks noGrp="1"/>
          </p:cNvSpPr>
          <p:nvPr>
            <p:ph type="title" hasCustomPrompt="1"/>
          </p:nvPr>
        </p:nvSpPr>
        <p:spPr>
          <a:xfrm>
            <a:off x="811185" y="621972"/>
            <a:ext cx="7599718" cy="3051394"/>
          </a:xfrm>
        </p:spPr>
        <p:txBody>
          <a:bodyPr lIns="0" tIns="0" rIns="0" bIns="0" anchor="b">
            <a:noAutofit/>
          </a:bodyPr>
          <a:lstStyle>
            <a:lvl1pPr>
              <a:defRPr sz="5400"/>
            </a:lvl1pPr>
          </a:lstStyle>
          <a:p>
            <a:r>
              <a:rPr lang="en-US" dirty="0"/>
              <a:t>Click to add title</a:t>
            </a:r>
          </a:p>
        </p:txBody>
      </p:sp>
      <p:sp>
        <p:nvSpPr>
          <p:cNvPr id="6" name="Text Placeholder 15">
            <a:extLst>
              <a:ext uri="{FF2B5EF4-FFF2-40B4-BE49-F238E27FC236}">
                <a16:creationId xmlns:a16="http://schemas.microsoft.com/office/drawing/2014/main" id="{0A627B70-91C8-40B9-6189-B29749FF6E92}"/>
              </a:ext>
            </a:extLst>
          </p:cNvPr>
          <p:cNvSpPr>
            <a:spLocks noGrp="1"/>
          </p:cNvSpPr>
          <p:nvPr>
            <p:ph type="body" sz="quarter" idx="14" hasCustomPrompt="1"/>
          </p:nvPr>
        </p:nvSpPr>
        <p:spPr>
          <a:xfrm>
            <a:off x="811185" y="3965028"/>
            <a:ext cx="7599718" cy="1493781"/>
          </a:xfrm>
        </p:spPr>
        <p:txBody>
          <a:bodyPr lIns="0" tIns="0" rIns="0" bIns="0">
            <a:noAutofit/>
          </a:bodyPr>
          <a:lstStyle>
            <a:lvl1pPr marL="0" indent="0">
              <a:buNone/>
              <a:defRPr sz="2400" b="1" i="0">
                <a:solidFill>
                  <a:schemeClr val="accent4"/>
                </a:solidFill>
                <a:latin typeface="+mj-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r>
              <a:rPr lang="en-US" dirty="0"/>
              <a:t>Click to add subtitle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5894702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C12813-DBA6-41C2-2418-83919E059FED}"/>
              </a:ext>
              <a:ext uri="{C183D7F6-B498-43B3-948B-1728B52AA6E4}">
                <adec:decorative xmlns:adec="http://schemas.microsoft.com/office/drawing/2017/decorative" val="1"/>
              </a:ext>
            </a:extLst>
          </p:cNvPr>
          <p:cNvGrpSpPr/>
          <p:nvPr userDrawn="1"/>
        </p:nvGrpSpPr>
        <p:grpSpPr>
          <a:xfrm rot="10800000">
            <a:off x="741680" y="0"/>
            <a:ext cx="2133966" cy="2133966"/>
            <a:chOff x="9654699" y="2229295"/>
            <a:chExt cx="2133966" cy="2133966"/>
          </a:xfrm>
        </p:grpSpPr>
        <p:sp>
          <p:nvSpPr>
            <p:cNvPr id="5" name="Freeform 4">
              <a:extLst>
                <a:ext uri="{FF2B5EF4-FFF2-40B4-BE49-F238E27FC236}">
                  <a16:creationId xmlns:a16="http://schemas.microsoft.com/office/drawing/2014/main" id="{C2A74540-7988-B712-8AB1-9EE03FE1EC8A}"/>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736CF9A1-91DA-6419-08F2-4CC262EA4D1E}"/>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 name="Graphic 8">
            <a:extLst>
              <a:ext uri="{FF2B5EF4-FFF2-40B4-BE49-F238E27FC236}">
                <a16:creationId xmlns:a16="http://schemas.microsoft.com/office/drawing/2014/main" id="{AAAE3BC0-55AE-B520-F2B8-50BF886EF7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flipH="1" flipV="1">
            <a:off x="0" y="3626779"/>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4" name="Title 1">
            <a:extLst>
              <a:ext uri="{FF2B5EF4-FFF2-40B4-BE49-F238E27FC236}">
                <a16:creationId xmlns:a16="http://schemas.microsoft.com/office/drawing/2014/main" id="{7B29A2F3-C289-9762-6F9F-DA18D322DF07}"/>
              </a:ext>
            </a:extLst>
          </p:cNvPr>
          <p:cNvSpPr>
            <a:spLocks noGrp="1"/>
          </p:cNvSpPr>
          <p:nvPr>
            <p:ph type="title" hasCustomPrompt="1"/>
          </p:nvPr>
        </p:nvSpPr>
        <p:spPr>
          <a:xfrm>
            <a:off x="4953000"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8F2A1870-E86B-5125-7AB3-A1F5DF7E7528}"/>
              </a:ext>
            </a:extLst>
          </p:cNvPr>
          <p:cNvSpPr>
            <a:spLocks noGrp="1"/>
          </p:cNvSpPr>
          <p:nvPr>
            <p:ph sz="quarter" idx="26" hasCustomPrompt="1"/>
          </p:nvPr>
        </p:nvSpPr>
        <p:spPr>
          <a:xfrm>
            <a:off x="4953000" y="2768043"/>
            <a:ext cx="6400799" cy="3231221"/>
          </a:xfrm>
        </p:spPr>
        <p:txBody>
          <a:bodyPr lIns="0" tIns="0" rIns="0" bIns="0"/>
          <a:lstStyle>
            <a:lvl1pPr marL="0" indent="0">
              <a:buNone/>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a:extLst>
              <a:ext uri="{FF2B5EF4-FFF2-40B4-BE49-F238E27FC236}">
                <a16:creationId xmlns:a16="http://schemas.microsoft.com/office/drawing/2014/main" id="{F1FE2A1C-A3CC-9D8B-DE44-FDE1132F7FC5}"/>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11" name="Slide Number Placeholder 5">
            <a:extLst>
              <a:ext uri="{FF2B5EF4-FFF2-40B4-BE49-F238E27FC236}">
                <a16:creationId xmlns:a16="http://schemas.microsoft.com/office/drawing/2014/main" id="{23C454DD-C924-8468-6944-AF53508CD86B}"/>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882561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2"/>
            <a:ext cx="6400800" cy="3051393"/>
          </a:xfrm>
        </p:spPr>
        <p:txBody>
          <a:bodyPr lIns="0" tIns="0" rIns="0" bIns="0" anchor="b">
            <a:noAutofit/>
          </a:bodyPr>
          <a:lstStyle>
            <a:lvl1pPr>
              <a:defRPr sz="5400" baseline="0"/>
            </a:lvl1pPr>
          </a:lstStyle>
          <a:p>
            <a:r>
              <a:rPr lang="en-US" dirty="0"/>
              <a:t>Click to add title</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811185" y="3965028"/>
            <a:ext cx="6400799" cy="1966747"/>
          </a:xfrm>
        </p:spPr>
        <p:txBody>
          <a:bodyPr vert="horz" lIns="0" tIns="0" rIns="0" bIns="0" rtlCol="0">
            <a:noAutofit/>
          </a:bodyPr>
          <a:lstStyle>
            <a:lvl1pPr marL="0" indent="0">
              <a:buNone/>
              <a:defRPr lang="en-US" sz="2400" b="1" i="0" dirty="0">
                <a:solidFill>
                  <a:schemeClr val="accent4"/>
                </a:solidFill>
                <a:latin typeface="+mj-lt"/>
                <a:cs typeface="Arial Black" panose="020B0604020202020204" pitchFamily="34" charset="0"/>
              </a:defRPr>
            </a:lvl1pPr>
          </a:lstStyle>
          <a:p>
            <a:pPr marL="228600" lvl="0" indent="-228600"/>
            <a:r>
              <a:rPr lang="en-US" dirty="0"/>
              <a:t>Click to add subtitle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Picture Placeholder 2">
            <a:extLst>
              <a:ext uri="{FF2B5EF4-FFF2-40B4-BE49-F238E27FC236}">
                <a16:creationId xmlns:a16="http://schemas.microsoft.com/office/drawing/2014/main" id="{6038EDAF-6CF8-D96E-EB91-CAFEBE0CA195}"/>
              </a:ext>
            </a:extLst>
          </p:cNvPr>
          <p:cNvSpPr>
            <a:spLocks noGrp="1"/>
          </p:cNvSpPr>
          <p:nvPr>
            <p:ph type="pic" sz="quarter" idx="15"/>
          </p:nvPr>
        </p:nvSpPr>
        <p:spPr>
          <a:xfrm>
            <a:off x="8091187" y="247518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solidFill>
            <a:schemeClr val="accent3"/>
          </a:solidFill>
          <a:ln w="57150">
            <a:noFill/>
          </a:ln>
        </p:spPr>
        <p:txBody>
          <a:bodyPr wrap="square" tIns="1188720">
            <a:noAutofit/>
          </a:bodyPr>
          <a:lstStyle>
            <a:lvl1pPr marL="0" indent="0" algn="ctr">
              <a:buNone/>
              <a:defRPr sz="1600"/>
            </a:lvl1pPr>
          </a:lstStyle>
          <a:p>
            <a:r>
              <a:rPr lang="en-US" dirty="0"/>
              <a:t>Click icon to add picture</a:t>
            </a:r>
          </a:p>
        </p:txBody>
      </p:sp>
      <p:sp>
        <p:nvSpPr>
          <p:cNvPr id="6" name="Footer Placeholder 4">
            <a:extLst>
              <a:ext uri="{FF2B5EF4-FFF2-40B4-BE49-F238E27FC236}">
                <a16:creationId xmlns:a16="http://schemas.microsoft.com/office/drawing/2014/main" id="{BE148B4D-CB0B-8B95-BA58-B33DE05305B9}"/>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9" name="Slide Number Placeholder 5">
            <a:extLst>
              <a:ext uri="{FF2B5EF4-FFF2-40B4-BE49-F238E27FC236}">
                <a16:creationId xmlns:a16="http://schemas.microsoft.com/office/drawing/2014/main" id="{9B895145-43B3-C337-08C1-C009F83D87F4}"/>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2388379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3"/>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22F8239-92F5-595B-5DD3-ACBA1C19E6A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82969"/>
          <a:stretch/>
        </p:blipFill>
        <p:spPr>
          <a:xfrm>
            <a:off x="3459002" y="5609995"/>
            <a:ext cx="7328137" cy="1248005"/>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 uri="{C183D7F6-B498-43B3-948B-1728B52AA6E4}">
                <adec:decorative xmlns:adec="http://schemas.microsoft.com/office/drawing/2017/decorative" val="1"/>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1" name="Title 1">
            <a:extLst>
              <a:ext uri="{FF2B5EF4-FFF2-40B4-BE49-F238E27FC236}">
                <a16:creationId xmlns:a16="http://schemas.microsoft.com/office/drawing/2014/main" id="{52DD956C-BC83-8F97-6FF5-5A11028FEFEA}"/>
              </a:ext>
            </a:extLst>
          </p:cNvPr>
          <p:cNvSpPr>
            <a:spLocks noGrp="1"/>
          </p:cNvSpPr>
          <p:nvPr>
            <p:ph type="title" hasCustomPrompt="1"/>
          </p:nvPr>
        </p:nvSpPr>
        <p:spPr>
          <a:xfrm>
            <a:off x="813816" y="621792"/>
            <a:ext cx="8180412"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5A612ED1-3CD3-8532-2C92-777F6D005F10}"/>
              </a:ext>
            </a:extLst>
          </p:cNvPr>
          <p:cNvSpPr>
            <a:spLocks noGrp="1"/>
          </p:cNvSpPr>
          <p:nvPr>
            <p:ph sz="quarter" idx="26" hasCustomPrompt="1"/>
          </p:nvPr>
        </p:nvSpPr>
        <p:spPr>
          <a:xfrm>
            <a:off x="8138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A4BCE7-3651-7CA3-1353-9B2526D267AF}"/>
              </a:ext>
            </a:extLst>
          </p:cNvPr>
          <p:cNvSpPr>
            <a:spLocks noGrp="1"/>
          </p:cNvSpPr>
          <p:nvPr>
            <p:ph sz="quarter" idx="27" hasCustomPrompt="1"/>
          </p:nvPr>
        </p:nvSpPr>
        <p:spPr>
          <a:xfrm>
            <a:off x="64217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3"/>
        </a:solidFill>
        <a:effectLst/>
      </p:bgPr>
    </p:bg>
    <p:spTree>
      <p:nvGrpSpPr>
        <p:cNvPr id="1" name=""/>
        <p:cNvGrpSpPr/>
        <p:nvPr/>
      </p:nvGrpSpPr>
      <p:grpSpPr>
        <a:xfrm>
          <a:off x="0" y="0"/>
          <a:ext cx="0" cy="0"/>
          <a:chOff x="0" y="0"/>
          <a:chExt cx="0" cy="0"/>
        </a:xfrm>
      </p:grpSpPr>
      <p:pic>
        <p:nvPicPr>
          <p:cNvPr id="4" name="Object 1">
            <a:extLst>
              <a:ext uri="{FF2B5EF4-FFF2-40B4-BE49-F238E27FC236}">
                <a16:creationId xmlns:a16="http://schemas.microsoft.com/office/drawing/2014/main" id="{83F8143D-16B1-4CE2-1910-9E507492215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0800000">
            <a:off x="1084203" y="4586286"/>
            <a:ext cx="1574573" cy="2271713"/>
          </a:xfrm>
          <a:prstGeom prst="rect">
            <a:avLst/>
          </a:prstGeom>
        </p:spPr>
      </p:pic>
      <p:sp>
        <p:nvSpPr>
          <p:cNvPr id="10" name="Oval 9">
            <a:extLst>
              <a:ext uri="{FF2B5EF4-FFF2-40B4-BE49-F238E27FC236}">
                <a16:creationId xmlns:a16="http://schemas.microsoft.com/office/drawing/2014/main" id="{F6BE63D1-6CC6-AD50-D587-0514090FB382}"/>
              </a:ext>
              <a:ext uri="{C183D7F6-B498-43B3-948B-1728B52AA6E4}">
                <adec:decorative xmlns:adec="http://schemas.microsoft.com/office/drawing/2017/decorative" val="1"/>
              </a:ext>
            </a:extLst>
          </p:cNvPr>
          <p:cNvSpPr/>
          <p:nvPr userDrawn="1"/>
        </p:nvSpPr>
        <p:spPr>
          <a:xfrm rot="10800000">
            <a:off x="813816" y="2184400"/>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3816" y="605155"/>
            <a:ext cx="10571734" cy="1160145"/>
          </a:xfrm>
        </p:spPr>
        <p:txBody>
          <a:bodyPr lIns="0" tIns="0" rIns="0" bIns="0">
            <a:noAutofit/>
          </a:bodyPr>
          <a:lstStyle/>
          <a:p>
            <a:r>
              <a:rPr lang="en-US" dirty="0"/>
              <a:t>Click to add title</a:t>
            </a:r>
          </a:p>
        </p:txBody>
      </p:sp>
      <p:sp>
        <p:nvSpPr>
          <p:cNvPr id="5" name="Content Placeholder 2">
            <a:extLst>
              <a:ext uri="{FF2B5EF4-FFF2-40B4-BE49-F238E27FC236}">
                <a16:creationId xmlns:a16="http://schemas.microsoft.com/office/drawing/2014/main" id="{82DE6614-889D-2DB5-4C2F-DCBD22BA3B22}"/>
              </a:ext>
            </a:extLst>
          </p:cNvPr>
          <p:cNvSpPr>
            <a:spLocks noGrp="1"/>
          </p:cNvSpPr>
          <p:nvPr>
            <p:ph sz="quarter" idx="27" hasCustomPrompt="1"/>
          </p:nvPr>
        </p:nvSpPr>
        <p:spPr>
          <a:xfrm>
            <a:off x="3835400" y="2185127"/>
            <a:ext cx="2736849" cy="4067717"/>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051560" indent="-228600">
              <a:buFont typeface="+mj-lt"/>
              <a:buAutoNum type="alphaLcParenR"/>
              <a:defRPr sz="1800"/>
            </a:lvl4pPr>
            <a:lvl5pPr marL="1417320" indent="-22860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B7B2B871-B646-8E1E-CD57-2224B2D4E590}"/>
              </a:ext>
            </a:extLst>
          </p:cNvPr>
          <p:cNvSpPr>
            <a:spLocks noGrp="1"/>
          </p:cNvSpPr>
          <p:nvPr>
            <p:ph sz="quarter" idx="28" hasCustomPrompt="1"/>
          </p:nvPr>
        </p:nvSpPr>
        <p:spPr>
          <a:xfrm>
            <a:off x="7221564" y="2184400"/>
            <a:ext cx="4156619" cy="4046290"/>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2769895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78285"/>
          <a:stretch/>
        </p:blipFill>
        <p:spPr>
          <a:xfrm>
            <a:off x="0" y="5368807"/>
            <a:ext cx="3769950" cy="1489194"/>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hasCustomPrompt="1"/>
          </p:nvPr>
        </p:nvSpPr>
        <p:spPr>
          <a:xfrm>
            <a:off x="811184" y="621973"/>
            <a:ext cx="6275416" cy="1828800"/>
          </a:xfrm>
        </p:spPr>
        <p:txBody>
          <a:bodyPr lIns="0" tIns="0" rIns="0" bIns="0">
            <a:noAutofit/>
          </a:bodyPr>
          <a:lstStyle/>
          <a:p>
            <a:r>
              <a:rPr lang="en-US" dirty="0"/>
              <a:t>Click to add title</a:t>
            </a:r>
          </a:p>
        </p:txBody>
      </p:sp>
      <p:sp>
        <p:nvSpPr>
          <p:cNvPr id="5" name="Oval 4">
            <a:extLst>
              <a:ext uri="{FF2B5EF4-FFF2-40B4-BE49-F238E27FC236}">
                <a16:creationId xmlns:a16="http://schemas.microsoft.com/office/drawing/2014/main" id="{CFE945C7-CAAC-C9B4-0B56-EC62E53C8DB6}"/>
              </a:ext>
              <a:ext uri="{C183D7F6-B498-43B3-948B-1728B52AA6E4}">
                <adec:decorative xmlns:adec="http://schemas.microsoft.com/office/drawing/2017/decorative" val="1"/>
              </a:ext>
            </a:extLst>
          </p:cNvPr>
          <p:cNvSpPr/>
          <p:nvPr userDrawn="1"/>
        </p:nvSpPr>
        <p:spPr>
          <a:xfrm>
            <a:off x="8282467" y="5439854"/>
            <a:ext cx="1096391" cy="109639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4">
            <a:extLst>
              <a:ext uri="{FF2B5EF4-FFF2-40B4-BE49-F238E27FC236}">
                <a16:creationId xmlns:a16="http://schemas.microsoft.com/office/drawing/2014/main" id="{E58C5299-758C-70DA-D929-E0BC719E9A78}"/>
              </a:ext>
              <a:ext uri="{C183D7F6-B498-43B3-948B-1728B52AA6E4}">
                <adec:decorative xmlns:adec="http://schemas.microsoft.com/office/drawing/2017/decorative" val="1"/>
              </a:ext>
            </a:extLst>
          </p:cNvPr>
          <p:cNvSpPr/>
          <p:nvPr userDrawn="1"/>
        </p:nvSpPr>
        <p:spPr>
          <a:xfrm>
            <a:off x="9616629" y="3758740"/>
            <a:ext cx="2130921" cy="2130921"/>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ontent Placeholder 5">
            <a:extLst>
              <a:ext uri="{FF2B5EF4-FFF2-40B4-BE49-F238E27FC236}">
                <a16:creationId xmlns:a16="http://schemas.microsoft.com/office/drawing/2014/main" id="{F7A4C6AC-F9E8-412E-2D6B-9FDD07ADDE72}"/>
              </a:ext>
            </a:extLst>
          </p:cNvPr>
          <p:cNvSpPr>
            <a:spLocks noGrp="1"/>
          </p:cNvSpPr>
          <p:nvPr>
            <p:ph sz="quarter" idx="18" hasCustomPrompt="1"/>
          </p:nvPr>
        </p:nvSpPr>
        <p:spPr>
          <a:xfrm>
            <a:off x="810330" y="2771566"/>
            <a:ext cx="6275387" cy="3271324"/>
          </a:xfrm>
        </p:spPr>
        <p:txBody>
          <a:bodyPr lIns="0"/>
          <a:lstStyle>
            <a:lvl1pPr marL="0" indent="0">
              <a:buNone/>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Picture Placeholder 31">
            <a:extLst>
              <a:ext uri="{FF2B5EF4-FFF2-40B4-BE49-F238E27FC236}">
                <a16:creationId xmlns:a16="http://schemas.microsoft.com/office/drawing/2014/main" id="{C0463C33-FF99-2443-BE5D-682AC8CB8B70}"/>
              </a:ext>
            </a:extLst>
          </p:cNvPr>
          <p:cNvSpPr>
            <a:spLocks noGrp="1"/>
          </p:cNvSpPr>
          <p:nvPr>
            <p:ph type="pic" sz="quarter" idx="17"/>
          </p:nvPr>
        </p:nvSpPr>
        <p:spPr>
          <a:xfrm>
            <a:off x="7709054" y="459137"/>
            <a:ext cx="4126800" cy="4126800"/>
          </a:xfrm>
          <a:custGeom>
            <a:avLst/>
            <a:gdLst>
              <a:gd name="connsiteX0" fmla="*/ 2063400 w 4126800"/>
              <a:gd name="connsiteY0" fmla="*/ 0 h 4126800"/>
              <a:gd name="connsiteX1" fmla="*/ 4126800 w 4126800"/>
              <a:gd name="connsiteY1" fmla="*/ 2063400 h 4126800"/>
              <a:gd name="connsiteX2" fmla="*/ 2063400 w 4126800"/>
              <a:gd name="connsiteY2" fmla="*/ 4126800 h 4126800"/>
              <a:gd name="connsiteX3" fmla="*/ 0 w 4126800"/>
              <a:gd name="connsiteY3" fmla="*/ 2063400 h 4126800"/>
              <a:gd name="connsiteX4" fmla="*/ 2063400 w 4126800"/>
              <a:gd name="connsiteY4" fmla="*/ 0 h 412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6800" h="4126800">
                <a:moveTo>
                  <a:pt x="2063400" y="0"/>
                </a:moveTo>
                <a:cubicBezTo>
                  <a:pt x="3202984" y="0"/>
                  <a:pt x="4126800" y="923816"/>
                  <a:pt x="4126800" y="2063400"/>
                </a:cubicBezTo>
                <a:cubicBezTo>
                  <a:pt x="4126800" y="3202984"/>
                  <a:pt x="3202984" y="4126800"/>
                  <a:pt x="2063400" y="4126800"/>
                </a:cubicBezTo>
                <a:cubicBezTo>
                  <a:pt x="923816" y="4126800"/>
                  <a:pt x="0" y="3202984"/>
                  <a:pt x="0" y="2063400"/>
                </a:cubicBezTo>
                <a:cubicBezTo>
                  <a:pt x="0" y="923816"/>
                  <a:pt x="923816" y="0"/>
                  <a:pt x="2063400" y="0"/>
                </a:cubicBezTo>
                <a:close/>
              </a:path>
            </a:pathLst>
          </a:custGeom>
        </p:spPr>
        <p:txBody>
          <a:bodyPr wrap="square" tIns="731520">
            <a:noAutofit/>
          </a:bodyPr>
          <a:lstStyle>
            <a:lvl1pPr marL="0" indent="0" algn="ctr">
              <a:buNone/>
              <a:defRPr sz="1600"/>
            </a:lvl1pPr>
          </a:lstStyle>
          <a:p>
            <a:r>
              <a:rPr lang="en-US" dirty="0"/>
              <a:t>Click icon to add picture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83" r:id="rId4"/>
    <p:sldLayoutId id="2147483684" r:id="rId5"/>
    <p:sldLayoutId id="2147483685" r:id="rId6"/>
    <p:sldLayoutId id="2147483671" r:id="rId7"/>
    <p:sldLayoutId id="2147483679" r:id="rId8"/>
    <p:sldLayoutId id="2147483676" r:id="rId9"/>
    <p:sldLayoutId id="2147483669" r:id="rId10"/>
    <p:sldLayoutId id="2147483673" r:id="rId11"/>
    <p:sldLayoutId id="2147483682" r:id="rId12"/>
    <p:sldLayoutId id="2147483656" r:id="rId13"/>
  </p:sldLayoutIdLst>
  <p:hf sldNum="0" hdr="0" ft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mailto:zk2938560@gmail.co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www.linkedin.com/in/zeeshan-khan-7211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a:xfrm>
            <a:off x="811185" y="629469"/>
            <a:ext cx="9517038" cy="5599062"/>
          </a:xfrm>
        </p:spPr>
        <p:txBody>
          <a:bodyPr/>
          <a:lstStyle/>
          <a:p>
            <a:r>
              <a:rPr lang="en-US" b="0" dirty="0">
                <a:latin typeface="Century Gothic (Headings)"/>
              </a:rPr>
              <a:t>Analyzing Amazon Sales data</a:t>
            </a:r>
          </a:p>
        </p:txBody>
      </p:sp>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62D7-27D2-94DC-1264-B79226686001}"/>
              </a:ext>
            </a:extLst>
          </p:cNvPr>
          <p:cNvSpPr>
            <a:spLocks noGrp="1"/>
          </p:cNvSpPr>
          <p:nvPr>
            <p:ph type="title"/>
          </p:nvPr>
        </p:nvSpPr>
        <p:spPr>
          <a:xfrm>
            <a:off x="813816" y="605155"/>
            <a:ext cx="4663157" cy="1160145"/>
          </a:xfrm>
        </p:spPr>
        <p:txBody>
          <a:bodyPr/>
          <a:lstStyle/>
          <a:p>
            <a:r>
              <a:rPr kumimoji="0" lang="en-US" sz="3200" b="0" i="0" u="none" strike="noStrike" kern="1200" cap="all" spc="300" normalizeH="0" baseline="0" noProof="0" dirty="0">
                <a:ln>
                  <a:noFill/>
                </a:ln>
                <a:effectLst/>
                <a:uLnTx/>
                <a:uFillTx/>
                <a:latin typeface="Century Gothic"/>
                <a:ea typeface="+mj-ea"/>
                <a:cs typeface="+mj-cs"/>
              </a:rPr>
              <a:t>Designed visuals</a:t>
            </a:r>
            <a:endParaRPr lang="en-US" dirty="0"/>
          </a:p>
        </p:txBody>
      </p:sp>
      <p:pic>
        <p:nvPicPr>
          <p:cNvPr id="8" name="Picture 7">
            <a:extLst>
              <a:ext uri="{FF2B5EF4-FFF2-40B4-BE49-F238E27FC236}">
                <a16:creationId xmlns:a16="http://schemas.microsoft.com/office/drawing/2014/main" id="{4E7F5DD5-6FAD-1ADD-AA9E-A5498B3723A6}"/>
              </a:ext>
            </a:extLst>
          </p:cNvPr>
          <p:cNvPicPr>
            <a:picLocks noChangeAspect="1"/>
          </p:cNvPicPr>
          <p:nvPr/>
        </p:nvPicPr>
        <p:blipFill>
          <a:blip r:embed="rId3"/>
          <a:stretch>
            <a:fillRect/>
          </a:stretch>
        </p:blipFill>
        <p:spPr>
          <a:xfrm>
            <a:off x="813815" y="1185226"/>
            <a:ext cx="10658605" cy="5152175"/>
          </a:xfrm>
          <a:prstGeom prst="rect">
            <a:avLst/>
          </a:prstGeom>
        </p:spPr>
      </p:pic>
    </p:spTree>
    <p:extLst>
      <p:ext uri="{BB962C8B-B14F-4D97-AF65-F5344CB8AC3E}">
        <p14:creationId xmlns:p14="http://schemas.microsoft.com/office/powerpoint/2010/main" val="413025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62D7-27D2-94DC-1264-B79226686001}"/>
              </a:ext>
            </a:extLst>
          </p:cNvPr>
          <p:cNvSpPr>
            <a:spLocks noGrp="1"/>
          </p:cNvSpPr>
          <p:nvPr>
            <p:ph type="title"/>
          </p:nvPr>
        </p:nvSpPr>
        <p:spPr>
          <a:xfrm>
            <a:off x="813816" y="605155"/>
            <a:ext cx="4663157" cy="1160145"/>
          </a:xfrm>
        </p:spPr>
        <p:txBody>
          <a:bodyPr/>
          <a:lstStyle/>
          <a:p>
            <a:r>
              <a:rPr kumimoji="0" lang="en-US" sz="3200" b="0" i="0" u="none" strike="noStrike" kern="1200" cap="all" spc="300" normalizeH="0" baseline="0" noProof="0" dirty="0">
                <a:ln>
                  <a:noFill/>
                </a:ln>
                <a:effectLst/>
                <a:uLnTx/>
                <a:uFillTx/>
                <a:latin typeface="Century Gothic"/>
                <a:ea typeface="+mj-ea"/>
                <a:cs typeface="+mj-cs"/>
              </a:rPr>
              <a:t>Designed visuals</a:t>
            </a:r>
            <a:endParaRPr lang="en-US" dirty="0"/>
          </a:p>
        </p:txBody>
      </p:sp>
      <p:pic>
        <p:nvPicPr>
          <p:cNvPr id="4" name="Picture 3">
            <a:extLst>
              <a:ext uri="{FF2B5EF4-FFF2-40B4-BE49-F238E27FC236}">
                <a16:creationId xmlns:a16="http://schemas.microsoft.com/office/drawing/2014/main" id="{D87C7FF1-D287-8EF7-8E52-0EB1E185568E}"/>
              </a:ext>
            </a:extLst>
          </p:cNvPr>
          <p:cNvPicPr>
            <a:picLocks noChangeAspect="1"/>
          </p:cNvPicPr>
          <p:nvPr/>
        </p:nvPicPr>
        <p:blipFill>
          <a:blip r:embed="rId3"/>
          <a:stretch>
            <a:fillRect/>
          </a:stretch>
        </p:blipFill>
        <p:spPr>
          <a:xfrm>
            <a:off x="813815" y="1185227"/>
            <a:ext cx="10790581" cy="5136034"/>
          </a:xfrm>
          <a:prstGeom prst="rect">
            <a:avLst/>
          </a:prstGeom>
        </p:spPr>
      </p:pic>
    </p:spTree>
    <p:extLst>
      <p:ext uri="{BB962C8B-B14F-4D97-AF65-F5344CB8AC3E}">
        <p14:creationId xmlns:p14="http://schemas.microsoft.com/office/powerpoint/2010/main" val="404176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62D7-27D2-94DC-1264-B79226686001}"/>
              </a:ext>
            </a:extLst>
          </p:cNvPr>
          <p:cNvSpPr>
            <a:spLocks noGrp="1"/>
          </p:cNvSpPr>
          <p:nvPr>
            <p:ph type="title"/>
          </p:nvPr>
        </p:nvSpPr>
        <p:spPr>
          <a:xfrm>
            <a:off x="813816" y="605155"/>
            <a:ext cx="4663157" cy="1160145"/>
          </a:xfrm>
        </p:spPr>
        <p:txBody>
          <a:bodyPr/>
          <a:lstStyle/>
          <a:p>
            <a:r>
              <a:rPr kumimoji="0" lang="en-US" sz="3200" b="0" i="0" u="none" strike="noStrike" kern="1200" cap="all" spc="300" normalizeH="0" baseline="0" noProof="0" dirty="0">
                <a:ln>
                  <a:noFill/>
                </a:ln>
                <a:effectLst/>
                <a:uLnTx/>
                <a:uFillTx/>
                <a:latin typeface="Century Gothic"/>
                <a:ea typeface="+mj-ea"/>
                <a:cs typeface="+mj-cs"/>
              </a:rPr>
              <a:t>Designed visuals</a:t>
            </a:r>
            <a:endParaRPr lang="en-US" dirty="0"/>
          </a:p>
        </p:txBody>
      </p:sp>
      <p:pic>
        <p:nvPicPr>
          <p:cNvPr id="5" name="Picture 4">
            <a:extLst>
              <a:ext uri="{FF2B5EF4-FFF2-40B4-BE49-F238E27FC236}">
                <a16:creationId xmlns:a16="http://schemas.microsoft.com/office/drawing/2014/main" id="{0A294349-EE36-D934-67CC-AFC04700FEC7}"/>
              </a:ext>
            </a:extLst>
          </p:cNvPr>
          <p:cNvPicPr>
            <a:picLocks noChangeAspect="1"/>
          </p:cNvPicPr>
          <p:nvPr/>
        </p:nvPicPr>
        <p:blipFill>
          <a:blip r:embed="rId3"/>
          <a:stretch>
            <a:fillRect/>
          </a:stretch>
        </p:blipFill>
        <p:spPr>
          <a:xfrm>
            <a:off x="813815" y="1150070"/>
            <a:ext cx="10734019" cy="4963652"/>
          </a:xfrm>
          <a:prstGeom prst="rect">
            <a:avLst/>
          </a:prstGeom>
        </p:spPr>
      </p:pic>
    </p:spTree>
    <p:extLst>
      <p:ext uri="{BB962C8B-B14F-4D97-AF65-F5344CB8AC3E}">
        <p14:creationId xmlns:p14="http://schemas.microsoft.com/office/powerpoint/2010/main" val="273104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1C18C4A-EC5D-2A92-B45E-8EDBE44F5B15}"/>
              </a:ext>
            </a:extLst>
          </p:cNvPr>
          <p:cNvSpPr>
            <a:spLocks noGrp="1"/>
          </p:cNvSpPr>
          <p:nvPr>
            <p:ph type="title"/>
          </p:nvPr>
        </p:nvSpPr>
        <p:spPr>
          <a:xfrm>
            <a:off x="811184" y="621973"/>
            <a:ext cx="6275416" cy="829755"/>
          </a:xfrm>
        </p:spPr>
        <p:txBody>
          <a:bodyPr/>
          <a:lstStyle/>
          <a:p>
            <a:r>
              <a:rPr lang="en-US" b="0" dirty="0">
                <a:latin typeface="Century Gothic (Heading) "/>
              </a:rPr>
              <a:t>Conclusions</a:t>
            </a:r>
          </a:p>
        </p:txBody>
      </p:sp>
      <p:sp>
        <p:nvSpPr>
          <p:cNvPr id="4" name="Text Placeholder 3">
            <a:extLst>
              <a:ext uri="{FF2B5EF4-FFF2-40B4-BE49-F238E27FC236}">
                <a16:creationId xmlns:a16="http://schemas.microsoft.com/office/drawing/2014/main" id="{B7C4DB8A-F6D0-FE86-2F30-5BB5576A5934}"/>
              </a:ext>
            </a:extLst>
          </p:cNvPr>
          <p:cNvSpPr>
            <a:spLocks noGrp="1"/>
          </p:cNvSpPr>
          <p:nvPr>
            <p:ph sz="quarter" idx="18"/>
          </p:nvPr>
        </p:nvSpPr>
        <p:spPr>
          <a:xfrm>
            <a:off x="811184" y="1451728"/>
            <a:ext cx="8672181" cy="3271324"/>
          </a:xfrm>
        </p:spPr>
        <p:txBody>
          <a:bodyPr/>
          <a:lstStyle/>
          <a:p>
            <a:pPr marL="342900" indent="-342900" algn="just">
              <a:buFont typeface="Arial" panose="020B0604020202020204" pitchFamily="34" charset="0"/>
              <a:buChar char="•"/>
            </a:pPr>
            <a:r>
              <a:rPr lang="en-IN" sz="1800" dirty="0">
                <a:latin typeface="Century Gothic (Body) "/>
                <a:ea typeface="Poppins"/>
                <a:cs typeface="Poppins"/>
                <a:sym typeface="Poppins"/>
              </a:rPr>
              <a:t>Cosmetic products are very popular among people of Europe and these products generated the highest profit ($14.56 million) of all items. So, it is advisable to create some marketing campaigns promoting Cosmetic products.</a:t>
            </a:r>
          </a:p>
          <a:p>
            <a:pPr marL="342900" indent="-342900" algn="just">
              <a:buFont typeface="Arial" panose="020B0604020202020204" pitchFamily="34" charset="0"/>
              <a:buChar char="•"/>
            </a:pPr>
            <a:r>
              <a:rPr lang="en-IN" sz="1800" dirty="0">
                <a:latin typeface="Century Gothic (Body) "/>
                <a:ea typeface="Poppins"/>
                <a:cs typeface="Poppins"/>
                <a:sym typeface="Poppins"/>
              </a:rPr>
              <a:t>Total Population of North America prefer to shop offline as compared to people of Europe, who mostly prefer Online channel for shopping. But because high profits are coming from Online channel, it advisable to promote products online.</a:t>
            </a:r>
          </a:p>
          <a:p>
            <a:pPr marL="342900" indent="-342900" algn="just">
              <a:buFont typeface="Arial" panose="020B0604020202020204" pitchFamily="34" charset="0"/>
              <a:buChar char="•"/>
            </a:pPr>
            <a:r>
              <a:rPr lang="en-IN" sz="1800" dirty="0">
                <a:latin typeface="Century Gothic (Body) "/>
                <a:ea typeface="Poppins"/>
                <a:cs typeface="Poppins"/>
                <a:sym typeface="Poppins"/>
              </a:rPr>
              <a:t>The Region Sub-Saharan Africa has generated the highest profit where people bought Fruits the most, with approx. 31 thousands unit sold. Highlight the health benefits of fruits during campaigns and align marketing with local preferences.</a:t>
            </a:r>
          </a:p>
          <a:p>
            <a:pPr marL="342900" indent="-342900" algn="just">
              <a:buFont typeface="Arial" panose="020B0604020202020204" pitchFamily="34" charset="0"/>
              <a:buChar char="•"/>
            </a:pPr>
            <a:r>
              <a:rPr lang="en-IN" sz="1800" dirty="0">
                <a:latin typeface="Century Gothic (Body) "/>
                <a:ea typeface="Poppins"/>
                <a:cs typeface="Poppins"/>
                <a:sym typeface="Poppins"/>
              </a:rPr>
              <a:t>The second most purchased item, after Cosmetics in Europe is Baby Food. This insight tells us that majority of people of Europe are newlywed couples. Thus you can promote products related to new born babies to these people.</a:t>
            </a:r>
          </a:p>
          <a:p>
            <a:pPr algn="just"/>
            <a:endParaRPr lang="en-US" dirty="0">
              <a:latin typeface="Century Gothic (Body) "/>
            </a:endParaRPr>
          </a:p>
        </p:txBody>
      </p:sp>
    </p:spTree>
    <p:extLst>
      <p:ext uri="{BB962C8B-B14F-4D97-AF65-F5344CB8AC3E}">
        <p14:creationId xmlns:p14="http://schemas.microsoft.com/office/powerpoint/2010/main" val="426989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1C18C4A-EC5D-2A92-B45E-8EDBE44F5B15}"/>
              </a:ext>
            </a:extLst>
          </p:cNvPr>
          <p:cNvSpPr>
            <a:spLocks noGrp="1"/>
          </p:cNvSpPr>
          <p:nvPr>
            <p:ph type="title"/>
          </p:nvPr>
        </p:nvSpPr>
        <p:spPr>
          <a:xfrm>
            <a:off x="811184" y="621973"/>
            <a:ext cx="6275416" cy="829755"/>
          </a:xfrm>
        </p:spPr>
        <p:txBody>
          <a:bodyPr/>
          <a:lstStyle/>
          <a:p>
            <a:r>
              <a:rPr lang="en-US" b="0" dirty="0">
                <a:latin typeface="Century Gothic (Heading) "/>
              </a:rPr>
              <a:t>Conclusions</a:t>
            </a:r>
          </a:p>
        </p:txBody>
      </p:sp>
      <p:sp>
        <p:nvSpPr>
          <p:cNvPr id="4" name="Text Placeholder 3">
            <a:extLst>
              <a:ext uri="{FF2B5EF4-FFF2-40B4-BE49-F238E27FC236}">
                <a16:creationId xmlns:a16="http://schemas.microsoft.com/office/drawing/2014/main" id="{B7C4DB8A-F6D0-FE86-2F30-5BB5576A5934}"/>
              </a:ext>
            </a:extLst>
          </p:cNvPr>
          <p:cNvSpPr>
            <a:spLocks noGrp="1"/>
          </p:cNvSpPr>
          <p:nvPr>
            <p:ph sz="quarter" idx="18"/>
          </p:nvPr>
        </p:nvSpPr>
        <p:spPr>
          <a:xfrm>
            <a:off x="811184" y="1451727"/>
            <a:ext cx="8577913" cy="5307291"/>
          </a:xfrm>
        </p:spPr>
        <p:txBody>
          <a:bodyPr/>
          <a:lstStyle/>
          <a:p>
            <a:pPr marL="342900" indent="-342900" algn="just">
              <a:buFont typeface="Arial" panose="020B0604020202020204" pitchFamily="34" charset="0"/>
              <a:buChar char="•"/>
            </a:pPr>
            <a:r>
              <a:rPr lang="en-IN" sz="1800" dirty="0">
                <a:latin typeface="Century Gothic (Body) "/>
                <a:ea typeface="Poppins"/>
                <a:cs typeface="Poppins"/>
                <a:sym typeface="Poppins"/>
              </a:rPr>
              <a:t>Fruits has generated the least profit of all item types which is only $120.50 thousands. It is advisable to understand the customer needs, adjust the price and analyse the local preference. </a:t>
            </a:r>
          </a:p>
          <a:p>
            <a:pPr marL="342900" indent="-342900" algn="just">
              <a:buFont typeface="Arial" panose="020B0604020202020204" pitchFamily="34" charset="0"/>
              <a:buChar char="•"/>
            </a:pPr>
            <a:r>
              <a:rPr lang="en-IN" sz="1800" dirty="0">
                <a:latin typeface="Century Gothic (Body) "/>
                <a:ea typeface="Poppins"/>
                <a:cs typeface="Poppins"/>
                <a:sym typeface="Poppins"/>
              </a:rPr>
              <a:t>North America Region has generated the least profit by selling only Personal Care and Household Items through Offline Channel. Try to promote products other than both these item types through Online Channel by giving some discounts. Do some survey to find local people’s preferences.</a:t>
            </a:r>
          </a:p>
          <a:p>
            <a:pPr marL="342900" indent="-342900" algn="just">
              <a:buFont typeface="Arial" panose="020B0604020202020204" pitchFamily="34" charset="0"/>
              <a:buChar char="•"/>
            </a:pPr>
            <a:r>
              <a:rPr lang="en-IN" sz="1800" dirty="0">
                <a:latin typeface="Century Gothic (Body) "/>
                <a:ea typeface="Poppins"/>
                <a:cs typeface="Poppins"/>
                <a:sym typeface="Poppins"/>
              </a:rPr>
              <a:t>Meat is the least sold item type with 11 thousands units sold in Australia and Oceania and Sub-Saharan Africa Region using only Online Channel. Consider selling different kinds of meat products and adjust the prices.</a:t>
            </a:r>
          </a:p>
          <a:p>
            <a:pPr marL="342900" indent="-342900" algn="just">
              <a:buFont typeface="Arial" panose="020B0604020202020204" pitchFamily="34" charset="0"/>
              <a:buChar char="•"/>
            </a:pPr>
            <a:r>
              <a:rPr lang="en-IN" sz="1800" dirty="0">
                <a:latin typeface="Century Gothic (Body) "/>
                <a:ea typeface="Poppins"/>
                <a:cs typeface="Poppins"/>
                <a:sym typeface="Poppins"/>
              </a:rPr>
              <a:t>Household Items and Cosmetic Products are sold the most through Offline and Online Channels respectively. Enhance physical stores with attractive displays and promotions for Household Items. Run targeted ads and make the website more user friendly for Cosmetic products.</a:t>
            </a:r>
          </a:p>
        </p:txBody>
      </p:sp>
    </p:spTree>
    <p:extLst>
      <p:ext uri="{BB962C8B-B14F-4D97-AF65-F5344CB8AC3E}">
        <p14:creationId xmlns:p14="http://schemas.microsoft.com/office/powerpoint/2010/main" val="422071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a:xfrm>
            <a:off x="3720685" y="2910574"/>
            <a:ext cx="4750630" cy="1036853"/>
          </a:xfrm>
        </p:spPr>
        <p:txBody>
          <a:bodyPr/>
          <a:lstStyle/>
          <a:p>
            <a:r>
              <a:rPr lang="en-US" b="0" dirty="0">
                <a:latin typeface="Century Gothic (Heading) "/>
              </a:rPr>
              <a:t>Thank you</a:t>
            </a:r>
          </a:p>
        </p:txBody>
      </p:sp>
      <p:sp>
        <p:nvSpPr>
          <p:cNvPr id="5" name="Content Placeholder 2">
            <a:extLst>
              <a:ext uri="{FF2B5EF4-FFF2-40B4-BE49-F238E27FC236}">
                <a16:creationId xmlns:a16="http://schemas.microsoft.com/office/drawing/2014/main" id="{46708736-6451-E2F7-0907-A22147C41710}"/>
              </a:ext>
            </a:extLst>
          </p:cNvPr>
          <p:cNvSpPr txBox="1">
            <a:spLocks/>
          </p:cNvSpPr>
          <p:nvPr/>
        </p:nvSpPr>
        <p:spPr>
          <a:xfrm>
            <a:off x="1630362" y="4335552"/>
            <a:ext cx="8931275" cy="232940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entury Gothic (Body) "/>
              </a:rPr>
              <a:t>Zeeshan Khan</a:t>
            </a:r>
          </a:p>
          <a:p>
            <a:pPr marL="0" indent="0" algn="ctr">
              <a:buNone/>
            </a:pPr>
            <a:r>
              <a:rPr lang="en-US" dirty="0">
                <a:latin typeface="Century Gothic (Body) "/>
                <a:hlinkClick r:id="rId3">
                  <a:extLst>
                    <a:ext uri="{A12FA001-AC4F-418D-AE19-62706E023703}">
                      <ahyp:hlinkClr xmlns:ahyp="http://schemas.microsoft.com/office/drawing/2018/hyperlinkcolor" val="tx"/>
                    </a:ext>
                  </a:extLst>
                </a:hlinkClick>
              </a:rPr>
              <a:t>zk2938560@gmail.com</a:t>
            </a:r>
            <a:endParaRPr lang="en-US" dirty="0">
              <a:latin typeface="Century Gothic (Body) "/>
            </a:endParaRPr>
          </a:p>
          <a:p>
            <a:pPr marL="0" indent="0" algn="ctr">
              <a:buNone/>
            </a:pPr>
            <a:r>
              <a:rPr lang="en-US" dirty="0">
                <a:latin typeface="Century Gothic (Body) "/>
              </a:rPr>
              <a:t> </a:t>
            </a:r>
            <a:r>
              <a:rPr lang="en-US" dirty="0">
                <a:latin typeface="Century Gothic (Body) "/>
                <a:hlinkClick r:id="rId4">
                  <a:extLst>
                    <a:ext uri="{A12FA001-AC4F-418D-AE19-62706E023703}">
                      <ahyp:hlinkClr xmlns:ahyp="http://schemas.microsoft.com/office/drawing/2018/hyperlinkcolor" val="tx"/>
                    </a:ext>
                  </a:extLst>
                </a:hlinkClick>
              </a:rPr>
              <a:t>https://www.linkedin.com/in/zeeshan-khan-72110/</a:t>
            </a:r>
            <a:endParaRPr lang="en-US" dirty="0">
              <a:latin typeface="Century Gothic (Body) "/>
            </a:endParaRPr>
          </a:p>
          <a:p>
            <a:pPr marL="0" indent="0" algn="ctr">
              <a:buNone/>
            </a:pPr>
            <a:endParaRPr lang="en-US" dirty="0">
              <a:latin typeface="Century Gothic (Body) "/>
            </a:endParaRPr>
          </a:p>
          <a:p>
            <a:pPr marL="0" indent="0" algn="ctr">
              <a:buNone/>
            </a:pPr>
            <a:endParaRPr lang="en-US" dirty="0">
              <a:latin typeface="Century Gothic (Body) "/>
            </a:endParaRPr>
          </a:p>
          <a:p>
            <a:pPr marL="0" indent="0" algn="ctr">
              <a:buNone/>
            </a:pPr>
            <a:endParaRPr lang="en-US" dirty="0">
              <a:latin typeface="Century Gothic (Body) "/>
            </a:endParaRPr>
          </a:p>
          <a:p>
            <a:pPr algn="ctr"/>
            <a:r>
              <a:rPr lang="en-US" sz="1050" dirty="0">
                <a:latin typeface="Century Gothic (Body) "/>
              </a:rPr>
              <a:t>© All images in this presentation have been generated or imagined with the help of AI</a:t>
            </a:r>
            <a:endParaRPr lang="en-US" dirty="0">
              <a:latin typeface="Century Gothic (Body) "/>
            </a:endParaRPr>
          </a:p>
          <a:p>
            <a:pPr algn="ctr"/>
            <a:endParaRPr lang="en-US" dirty="0">
              <a:latin typeface="Century Gothic (Body) "/>
            </a:endParaRPr>
          </a:p>
          <a:p>
            <a:pPr algn="ctr"/>
            <a:endParaRPr lang="en-US" dirty="0">
              <a:latin typeface="Century Gothic (Body) "/>
            </a:endParaRPr>
          </a:p>
        </p:txBody>
      </p:sp>
    </p:spTree>
    <p:extLst>
      <p:ext uri="{BB962C8B-B14F-4D97-AF65-F5344CB8AC3E}">
        <p14:creationId xmlns:p14="http://schemas.microsoft.com/office/powerpoint/2010/main" val="378450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811185" y="621973"/>
            <a:ext cx="6400800" cy="1828800"/>
          </a:xfrm>
        </p:spPr>
        <p:txBody>
          <a:bodyPr/>
          <a:lstStyle/>
          <a:p>
            <a:r>
              <a:rPr lang="en-US" b="0" dirty="0">
                <a:latin typeface="Century Gothic (Headings)"/>
              </a:rPr>
              <a:t>Agenda</a:t>
            </a:r>
          </a:p>
        </p:txBody>
      </p:sp>
      <p:sp>
        <p:nvSpPr>
          <p:cNvPr id="5" name="Text Placeholder 4">
            <a:extLst>
              <a:ext uri="{FF2B5EF4-FFF2-40B4-BE49-F238E27FC236}">
                <a16:creationId xmlns:a16="http://schemas.microsoft.com/office/drawing/2014/main" id="{59401105-5841-28D0-D6C0-3E1A46648BFE}"/>
              </a:ext>
            </a:extLst>
          </p:cNvPr>
          <p:cNvSpPr>
            <a:spLocks noGrp="1"/>
          </p:cNvSpPr>
          <p:nvPr>
            <p:ph sz="quarter" idx="14"/>
          </p:nvPr>
        </p:nvSpPr>
        <p:spPr>
          <a:xfrm>
            <a:off x="811185" y="2190168"/>
            <a:ext cx="6400800" cy="4255601"/>
          </a:xfrm>
        </p:spPr>
        <p:txBody>
          <a:bodyPr/>
          <a:lstStyle/>
          <a:p>
            <a:r>
              <a:rPr lang="en-US" dirty="0">
                <a:latin typeface="Century Gothic (Body) "/>
              </a:rPr>
              <a:t>Project Details </a:t>
            </a:r>
          </a:p>
          <a:p>
            <a:r>
              <a:rPr lang="en-US" dirty="0">
                <a:latin typeface="Century Gothic (Body) "/>
              </a:rPr>
              <a:t>Objectives</a:t>
            </a:r>
          </a:p>
          <a:p>
            <a:r>
              <a:rPr lang="en-US" dirty="0">
                <a:latin typeface="Century Gothic (Body) "/>
              </a:rPr>
              <a:t>Problem Statement</a:t>
            </a:r>
          </a:p>
          <a:p>
            <a:r>
              <a:rPr lang="en-US" dirty="0">
                <a:latin typeface="Century Gothic (Body) "/>
              </a:rPr>
              <a:t>Process Flow</a:t>
            </a:r>
          </a:p>
          <a:p>
            <a:r>
              <a:rPr lang="en-US" dirty="0">
                <a:latin typeface="Century Gothic (Body) "/>
              </a:rPr>
              <a:t>Insights</a:t>
            </a:r>
          </a:p>
          <a:p>
            <a:r>
              <a:rPr lang="en-US" dirty="0">
                <a:latin typeface="Century Gothic (Body) "/>
              </a:rPr>
              <a:t>Sales overview on World map</a:t>
            </a:r>
          </a:p>
          <a:p>
            <a:r>
              <a:rPr lang="en-US" dirty="0">
                <a:latin typeface="Century Gothic (Body) "/>
              </a:rPr>
              <a:t>Designed Visuals </a:t>
            </a:r>
          </a:p>
          <a:p>
            <a:r>
              <a:rPr lang="en-US" dirty="0">
                <a:latin typeface="Century Gothic (Body) "/>
              </a:rPr>
              <a:t>Conclusion</a:t>
            </a:r>
          </a:p>
          <a:p>
            <a:endParaRPr lang="en-US" dirty="0">
              <a:latin typeface="Century Gothic (Body) "/>
            </a:endParaRPr>
          </a:p>
        </p:txBody>
      </p:sp>
    </p:spTree>
    <p:extLst>
      <p:ext uri="{BB962C8B-B14F-4D97-AF65-F5344CB8AC3E}">
        <p14:creationId xmlns:p14="http://schemas.microsoft.com/office/powerpoint/2010/main" val="429486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781205" y="359763"/>
            <a:ext cx="6400800" cy="1248832"/>
          </a:xfrm>
        </p:spPr>
        <p:txBody>
          <a:bodyPr anchor="ctr"/>
          <a:lstStyle/>
          <a:p>
            <a:r>
              <a:rPr lang="en-US" b="0" dirty="0">
                <a:latin typeface="Century Gothic (Headings)"/>
              </a:rPr>
              <a:t>Project Details</a:t>
            </a:r>
          </a:p>
        </p:txBody>
      </p:sp>
      <p:graphicFrame>
        <p:nvGraphicFramePr>
          <p:cNvPr id="6" name="Content Placeholder 3">
            <a:extLst>
              <a:ext uri="{FF2B5EF4-FFF2-40B4-BE49-F238E27FC236}">
                <a16:creationId xmlns:a16="http://schemas.microsoft.com/office/drawing/2014/main" id="{1A34CA55-ECBF-83B4-808C-E3024DFD75F1}"/>
              </a:ext>
            </a:extLst>
          </p:cNvPr>
          <p:cNvGraphicFramePr>
            <a:graphicFrameLocks/>
          </p:cNvGraphicFramePr>
          <p:nvPr>
            <p:extLst>
              <p:ext uri="{D42A27DB-BD31-4B8C-83A1-F6EECF244321}">
                <p14:modId xmlns:p14="http://schemas.microsoft.com/office/powerpoint/2010/main" val="3143891718"/>
              </p:ext>
            </p:extLst>
          </p:nvPr>
        </p:nvGraphicFramePr>
        <p:xfrm>
          <a:off x="781205" y="1608595"/>
          <a:ext cx="8407766" cy="4297680"/>
        </p:xfrm>
        <a:graphic>
          <a:graphicData uri="http://schemas.openxmlformats.org/drawingml/2006/table">
            <a:tbl>
              <a:tblPr firstRow="1" bandRow="1">
                <a:tableStyleId>{74C1A8A3-306A-4EB7-A6B1-4F7E0EB9C5D6}</a:tableStyleId>
              </a:tblPr>
              <a:tblGrid>
                <a:gridCol w="4203883">
                  <a:extLst>
                    <a:ext uri="{9D8B030D-6E8A-4147-A177-3AD203B41FA5}">
                      <a16:colId xmlns:a16="http://schemas.microsoft.com/office/drawing/2014/main" val="4093971680"/>
                    </a:ext>
                  </a:extLst>
                </a:gridCol>
                <a:gridCol w="4203883">
                  <a:extLst>
                    <a:ext uri="{9D8B030D-6E8A-4147-A177-3AD203B41FA5}">
                      <a16:colId xmlns:a16="http://schemas.microsoft.com/office/drawing/2014/main" val="1573246721"/>
                    </a:ext>
                  </a:extLst>
                </a:gridCol>
              </a:tblGrid>
              <a:tr h="214045">
                <a:tc>
                  <a:txBody>
                    <a:bodyPr/>
                    <a:lstStyle/>
                    <a:p>
                      <a:pPr algn="ctr"/>
                      <a:r>
                        <a:rPr lang="en-US" sz="2800" b="0" dirty="0">
                          <a:solidFill>
                            <a:schemeClr val="bg1"/>
                          </a:solidFill>
                          <a:latin typeface="Century Gothic (Body) "/>
                        </a:rPr>
                        <a:t>Technology</a:t>
                      </a:r>
                      <a:endParaRPr lang="en-IN" sz="2800" b="0" dirty="0">
                        <a:solidFill>
                          <a:schemeClr val="bg1"/>
                        </a:solidFill>
                        <a:latin typeface="Century Gothic (Body) "/>
                        <a:cs typeface="Times New Roman" panose="02020603050405020304" pitchFamily="18" charset="0"/>
                      </a:endParaRPr>
                    </a:p>
                  </a:txBody>
                  <a:tcPr>
                    <a:solidFill>
                      <a:schemeClr val="accent1"/>
                    </a:solidFill>
                  </a:tcPr>
                </a:tc>
                <a:tc>
                  <a:txBody>
                    <a:bodyPr/>
                    <a:lstStyle/>
                    <a:p>
                      <a:pPr algn="ctr"/>
                      <a:r>
                        <a:rPr lang="en-US" sz="2800" b="0" dirty="0">
                          <a:solidFill>
                            <a:schemeClr val="bg1"/>
                          </a:solidFill>
                          <a:latin typeface="Century Gothic (Body) "/>
                        </a:rPr>
                        <a:t>Business Intelligence</a:t>
                      </a:r>
                      <a:endParaRPr lang="en-IN" sz="2800" b="0" dirty="0">
                        <a:solidFill>
                          <a:schemeClr val="bg1"/>
                        </a:solidFill>
                        <a:latin typeface="Century Gothic (Body) "/>
                        <a:cs typeface="Times New Roman" panose="02020603050405020304" pitchFamily="18" charset="0"/>
                      </a:endParaRPr>
                    </a:p>
                  </a:txBody>
                  <a:tcPr>
                    <a:solidFill>
                      <a:schemeClr val="accent1"/>
                    </a:solidFill>
                  </a:tcPr>
                </a:tc>
                <a:extLst>
                  <a:ext uri="{0D108BD9-81ED-4DB2-BD59-A6C34878D82A}">
                    <a16:rowId xmlns:a16="http://schemas.microsoft.com/office/drawing/2014/main" val="1891290249"/>
                  </a:ext>
                </a:extLst>
              </a:tr>
              <a:tr h="370840">
                <a:tc>
                  <a:txBody>
                    <a:bodyPr/>
                    <a:lstStyle/>
                    <a:p>
                      <a:pPr algn="ctr"/>
                      <a:r>
                        <a:rPr lang="en-US" sz="2800" b="0" dirty="0">
                          <a:solidFill>
                            <a:schemeClr val="tx1"/>
                          </a:solidFill>
                          <a:latin typeface="Century Gothic (Body) "/>
                        </a:rPr>
                        <a:t>Domain</a:t>
                      </a:r>
                      <a:endParaRPr lang="en-IN" sz="2800" b="0" dirty="0">
                        <a:solidFill>
                          <a:schemeClr val="tx1"/>
                        </a:solidFill>
                        <a:latin typeface="Century Gothic (Body) "/>
                        <a:cs typeface="Times New Roman" panose="02020603050405020304" pitchFamily="18" charset="0"/>
                      </a:endParaRPr>
                    </a:p>
                  </a:txBody>
                  <a:tcPr/>
                </a:tc>
                <a:tc>
                  <a:txBody>
                    <a:bodyPr/>
                    <a:lstStyle/>
                    <a:p>
                      <a:pPr algn="ctr"/>
                      <a:r>
                        <a:rPr lang="en-US" sz="2800" b="0" dirty="0">
                          <a:solidFill>
                            <a:schemeClr val="tx1"/>
                          </a:solidFill>
                          <a:latin typeface="Century Gothic (Body) "/>
                        </a:rPr>
                        <a:t>E-commerce</a:t>
                      </a:r>
                      <a:endParaRPr lang="en-IN" sz="2800" b="0" dirty="0">
                        <a:solidFill>
                          <a:schemeClr val="tx1"/>
                        </a:solidFill>
                        <a:latin typeface="Century Gothic (Body) "/>
                        <a:cs typeface="Times New Roman" panose="02020603050405020304" pitchFamily="18" charset="0"/>
                      </a:endParaRPr>
                    </a:p>
                  </a:txBody>
                  <a:tcPr/>
                </a:tc>
                <a:extLst>
                  <a:ext uri="{0D108BD9-81ED-4DB2-BD59-A6C34878D82A}">
                    <a16:rowId xmlns:a16="http://schemas.microsoft.com/office/drawing/2014/main" val="1256013815"/>
                  </a:ext>
                </a:extLst>
              </a:tr>
              <a:tr h="370840">
                <a:tc>
                  <a:txBody>
                    <a:bodyPr/>
                    <a:lstStyle/>
                    <a:p>
                      <a:pPr algn="ctr"/>
                      <a:r>
                        <a:rPr lang="en-US" sz="2800" b="0" dirty="0">
                          <a:solidFill>
                            <a:schemeClr val="tx1"/>
                          </a:solidFill>
                          <a:latin typeface="Century Gothic (Body) "/>
                        </a:rPr>
                        <a:t>Project Level</a:t>
                      </a:r>
                      <a:endParaRPr lang="en-IN" sz="2800" b="0" dirty="0">
                        <a:solidFill>
                          <a:schemeClr val="tx1"/>
                        </a:solidFill>
                        <a:latin typeface="Century Gothic (Body) "/>
                        <a:cs typeface="Times New Roman" panose="02020603050405020304" pitchFamily="18" charset="0"/>
                      </a:endParaRPr>
                    </a:p>
                  </a:txBody>
                  <a:tcPr/>
                </a:tc>
                <a:tc>
                  <a:txBody>
                    <a:bodyPr/>
                    <a:lstStyle/>
                    <a:p>
                      <a:pPr algn="ctr"/>
                      <a:r>
                        <a:rPr lang="en-US" sz="2800" b="0" dirty="0">
                          <a:solidFill>
                            <a:schemeClr val="tx1"/>
                          </a:solidFill>
                          <a:latin typeface="Century Gothic (Body) "/>
                        </a:rPr>
                        <a:t>Advanced</a:t>
                      </a:r>
                      <a:endParaRPr lang="en-IN" sz="2800" b="0" dirty="0">
                        <a:solidFill>
                          <a:schemeClr val="tx1"/>
                        </a:solidFill>
                        <a:latin typeface="Century Gothic (Body) "/>
                        <a:cs typeface="Times New Roman" panose="02020603050405020304" pitchFamily="18" charset="0"/>
                      </a:endParaRPr>
                    </a:p>
                  </a:txBody>
                  <a:tcPr/>
                </a:tc>
                <a:extLst>
                  <a:ext uri="{0D108BD9-81ED-4DB2-BD59-A6C34878D82A}">
                    <a16:rowId xmlns:a16="http://schemas.microsoft.com/office/drawing/2014/main" val="4209641956"/>
                  </a:ext>
                </a:extLst>
              </a:tr>
              <a:tr h="370840">
                <a:tc>
                  <a:txBody>
                    <a:bodyPr/>
                    <a:lstStyle/>
                    <a:p>
                      <a:pPr algn="ctr"/>
                      <a:r>
                        <a:rPr lang="en-US" sz="2800" b="0" dirty="0">
                          <a:solidFill>
                            <a:schemeClr val="tx1"/>
                          </a:solidFill>
                          <a:latin typeface="Century Gothic (Body) "/>
                        </a:rPr>
                        <a:t>Programming Language Used</a:t>
                      </a:r>
                      <a:endParaRPr lang="en-IN" sz="2800" b="0" dirty="0">
                        <a:solidFill>
                          <a:schemeClr val="tx1"/>
                        </a:solidFill>
                        <a:latin typeface="Century Gothic (Body) "/>
                        <a:cs typeface="Times New Roman" panose="02020603050405020304" pitchFamily="18" charset="0"/>
                      </a:endParaRPr>
                    </a:p>
                  </a:txBody>
                  <a:tcPr/>
                </a:tc>
                <a:tc>
                  <a:txBody>
                    <a:bodyPr/>
                    <a:lstStyle/>
                    <a:p>
                      <a:pPr algn="ctr"/>
                      <a:r>
                        <a:rPr lang="en-US" sz="2800" b="0" dirty="0">
                          <a:solidFill>
                            <a:schemeClr val="tx1"/>
                          </a:solidFill>
                          <a:latin typeface="Century Gothic (Body) "/>
                        </a:rPr>
                        <a:t>Python, R Scripting</a:t>
                      </a:r>
                      <a:endParaRPr lang="en-IN" sz="2800" b="0" dirty="0">
                        <a:solidFill>
                          <a:schemeClr val="tx1"/>
                        </a:solidFill>
                        <a:latin typeface="Century Gothic (Body) "/>
                        <a:cs typeface="Times New Roman" panose="02020603050405020304" pitchFamily="18" charset="0"/>
                      </a:endParaRPr>
                    </a:p>
                  </a:txBody>
                  <a:tcPr/>
                </a:tc>
                <a:extLst>
                  <a:ext uri="{0D108BD9-81ED-4DB2-BD59-A6C34878D82A}">
                    <a16:rowId xmlns:a16="http://schemas.microsoft.com/office/drawing/2014/main" val="1839493715"/>
                  </a:ext>
                </a:extLst>
              </a:tr>
              <a:tr h="370840">
                <a:tc>
                  <a:txBody>
                    <a:bodyPr/>
                    <a:lstStyle/>
                    <a:p>
                      <a:pPr algn="ctr"/>
                      <a:r>
                        <a:rPr lang="en-US" sz="2800" b="0" dirty="0">
                          <a:solidFill>
                            <a:schemeClr val="tx1"/>
                          </a:solidFill>
                          <a:latin typeface="Century Gothic (Body) "/>
                        </a:rPr>
                        <a:t>Tools/ Libraries used</a:t>
                      </a:r>
                      <a:endParaRPr lang="en-IN" sz="2800" b="0" dirty="0">
                        <a:solidFill>
                          <a:schemeClr val="tx1"/>
                        </a:solidFill>
                        <a:latin typeface="Century Gothic (Body) "/>
                        <a:cs typeface="Times New Roman" panose="02020603050405020304" pitchFamily="18" charset="0"/>
                      </a:endParaRPr>
                    </a:p>
                  </a:txBody>
                  <a:tcPr/>
                </a:tc>
                <a:tc>
                  <a:txBody>
                    <a:bodyPr/>
                    <a:lstStyle/>
                    <a:p>
                      <a:pPr algn="ctr"/>
                      <a:r>
                        <a:rPr lang="en-US" sz="2800" b="0" dirty="0">
                          <a:solidFill>
                            <a:schemeClr val="tx1"/>
                          </a:solidFill>
                          <a:latin typeface="Century Gothic (Body) "/>
                        </a:rPr>
                        <a:t>Kaggle, MS-Excel, PowerBI, NumPy, Pandas, Matplotlib, Seaborn.</a:t>
                      </a:r>
                      <a:endParaRPr lang="en-IN" sz="2800" b="0" dirty="0">
                        <a:solidFill>
                          <a:schemeClr val="tx1"/>
                        </a:solidFill>
                        <a:latin typeface="Century Gothic (Body) "/>
                        <a:cs typeface="Times New Roman" panose="02020603050405020304" pitchFamily="18" charset="0"/>
                      </a:endParaRPr>
                    </a:p>
                  </a:txBody>
                  <a:tcPr/>
                </a:tc>
                <a:extLst>
                  <a:ext uri="{0D108BD9-81ED-4DB2-BD59-A6C34878D82A}">
                    <a16:rowId xmlns:a16="http://schemas.microsoft.com/office/drawing/2014/main" val="2822322926"/>
                  </a:ext>
                </a:extLst>
              </a:tr>
            </a:tbl>
          </a:graphicData>
        </a:graphic>
      </p:graphicFrame>
    </p:spTree>
    <p:extLst>
      <p:ext uri="{BB962C8B-B14F-4D97-AF65-F5344CB8AC3E}">
        <p14:creationId xmlns:p14="http://schemas.microsoft.com/office/powerpoint/2010/main" val="119822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781205" y="359763"/>
            <a:ext cx="6400800" cy="1248832"/>
          </a:xfrm>
        </p:spPr>
        <p:txBody>
          <a:bodyPr anchor="ctr"/>
          <a:lstStyle/>
          <a:p>
            <a:r>
              <a:rPr lang="en-US" b="0" dirty="0">
                <a:latin typeface="Century Gothic (Headings)"/>
              </a:rPr>
              <a:t>Objectives</a:t>
            </a:r>
          </a:p>
        </p:txBody>
      </p:sp>
      <p:sp>
        <p:nvSpPr>
          <p:cNvPr id="3" name="Text Placeholder 2">
            <a:extLst>
              <a:ext uri="{FF2B5EF4-FFF2-40B4-BE49-F238E27FC236}">
                <a16:creationId xmlns:a16="http://schemas.microsoft.com/office/drawing/2014/main" id="{584FA69C-F167-0A2D-E7EA-F704B574E1EF}"/>
              </a:ext>
            </a:extLst>
          </p:cNvPr>
          <p:cNvSpPr txBox="1">
            <a:spLocks/>
          </p:cNvSpPr>
          <p:nvPr/>
        </p:nvSpPr>
        <p:spPr>
          <a:xfrm>
            <a:off x="885334" y="1687169"/>
            <a:ext cx="7772529" cy="29195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Century Gothic (Body) "/>
              </a:rPr>
              <a:t>Perform ETL on Amazon's sales dataset. </a:t>
            </a:r>
          </a:p>
          <a:p>
            <a:pPr algn="just"/>
            <a:r>
              <a:rPr lang="en-US" dirty="0">
                <a:latin typeface="Century Gothic (Body) "/>
              </a:rPr>
              <a:t>Analyze sales trends on a monthly, yearly, and yearly-monthly basis. </a:t>
            </a:r>
          </a:p>
          <a:p>
            <a:pPr algn="just"/>
            <a:r>
              <a:rPr lang="en-US" dirty="0">
                <a:latin typeface="Century Gothic (Body) "/>
              </a:rPr>
              <a:t>Identify key metrics and factors that significantly impact sales. </a:t>
            </a:r>
          </a:p>
          <a:p>
            <a:pPr algn="just"/>
            <a:r>
              <a:rPr lang="en-US" dirty="0">
                <a:latin typeface="Century Gothic (Body) "/>
              </a:rPr>
              <a:t>Discover meaningful relationships between different attributes in the dataset. </a:t>
            </a:r>
          </a:p>
          <a:p>
            <a:pPr algn="just"/>
            <a:r>
              <a:rPr lang="en-US" dirty="0">
                <a:latin typeface="Century Gothic (Body) "/>
              </a:rPr>
              <a:t>Provide actionable insights to optimize sales management strategies. </a:t>
            </a:r>
          </a:p>
        </p:txBody>
      </p:sp>
    </p:spTree>
    <p:extLst>
      <p:ext uri="{BB962C8B-B14F-4D97-AF65-F5344CB8AC3E}">
        <p14:creationId xmlns:p14="http://schemas.microsoft.com/office/powerpoint/2010/main" val="33620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811185" y="229182"/>
            <a:ext cx="7599718" cy="1170009"/>
          </a:xfrm>
        </p:spPr>
        <p:txBody>
          <a:bodyPr anchor="b"/>
          <a:lstStyle/>
          <a:p>
            <a:r>
              <a:rPr lang="en-US" b="0" dirty="0">
                <a:latin typeface="Century Gothic (Headings)"/>
              </a:rPr>
              <a:t>Problem Statement</a:t>
            </a:r>
          </a:p>
        </p:txBody>
      </p:sp>
      <p:sp>
        <p:nvSpPr>
          <p:cNvPr id="3" name="Text Placeholder 2">
            <a:extLst>
              <a:ext uri="{FF2B5EF4-FFF2-40B4-BE49-F238E27FC236}">
                <a16:creationId xmlns:a16="http://schemas.microsoft.com/office/drawing/2014/main" id="{2B36450F-A8E5-8B7F-1C54-79C081010270}"/>
              </a:ext>
            </a:extLst>
          </p:cNvPr>
          <p:cNvSpPr>
            <a:spLocks noGrp="1"/>
          </p:cNvSpPr>
          <p:nvPr>
            <p:ph type="body" sz="quarter" idx="14"/>
          </p:nvPr>
        </p:nvSpPr>
        <p:spPr>
          <a:xfrm>
            <a:off x="885334" y="1687169"/>
            <a:ext cx="6294153" cy="4941649"/>
          </a:xfrm>
        </p:spPr>
        <p:txBody>
          <a:bodyPr/>
          <a:lstStyle/>
          <a:p>
            <a:pPr algn="just"/>
            <a:r>
              <a:rPr lang="en-US" b="0" dirty="0">
                <a:solidFill>
                  <a:schemeClr val="bg1"/>
                </a:solidFill>
                <a:latin typeface="Century Gothic (Body) "/>
              </a:rPr>
              <a:t>In today's competitive commercial environment, efficient sales management is crucial for the success of companies like Amazon. Constant optimization of sales techniques is necessary for cost reduction and profit maximization. </a:t>
            </a:r>
          </a:p>
          <a:p>
            <a:pPr algn="just"/>
            <a:endParaRPr lang="en-US" b="0" dirty="0">
              <a:solidFill>
                <a:schemeClr val="bg1"/>
              </a:solidFill>
              <a:latin typeface="Century Gothic (Body) "/>
            </a:endParaRPr>
          </a:p>
          <a:p>
            <a:pPr algn="just"/>
            <a:r>
              <a:rPr lang="en-US" b="0" dirty="0">
                <a:solidFill>
                  <a:schemeClr val="bg1"/>
                </a:solidFill>
                <a:latin typeface="Century Gothic (Body) "/>
              </a:rPr>
              <a:t>However, the vast amount of daily sales data makes it challenging to understand sales patterns and identify key metrics. This project aims to analyze Amazon's sales data to uncover month-by-month, year-by-year, and yearly-by-month sales trends. </a:t>
            </a:r>
          </a:p>
        </p:txBody>
      </p:sp>
      <p:pic>
        <p:nvPicPr>
          <p:cNvPr id="6" name="Picture 5">
            <a:extLst>
              <a:ext uri="{FF2B5EF4-FFF2-40B4-BE49-F238E27FC236}">
                <a16:creationId xmlns:a16="http://schemas.microsoft.com/office/drawing/2014/main" id="{0163E3C0-050F-A6B9-A043-7448F18AFB0D}"/>
              </a:ext>
            </a:extLst>
          </p:cNvPr>
          <p:cNvPicPr>
            <a:picLocks noChangeAspect="1"/>
          </p:cNvPicPr>
          <p:nvPr/>
        </p:nvPicPr>
        <p:blipFill>
          <a:blip r:embed="rId3"/>
          <a:stretch>
            <a:fillRect/>
          </a:stretch>
        </p:blipFill>
        <p:spPr>
          <a:xfrm>
            <a:off x="8887004" y="4070693"/>
            <a:ext cx="2419662" cy="24196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707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E5B-47A0-EF94-A53D-6FDB74C9D848}"/>
              </a:ext>
            </a:extLst>
          </p:cNvPr>
          <p:cNvSpPr>
            <a:spLocks noGrp="1"/>
          </p:cNvSpPr>
          <p:nvPr>
            <p:ph type="title"/>
          </p:nvPr>
        </p:nvSpPr>
        <p:spPr>
          <a:xfrm>
            <a:off x="3601039" y="621972"/>
            <a:ext cx="6400800" cy="773195"/>
          </a:xfrm>
        </p:spPr>
        <p:txBody>
          <a:bodyPr/>
          <a:lstStyle/>
          <a:p>
            <a:r>
              <a:rPr lang="en-US" b="0" dirty="0">
                <a:latin typeface="Century Gothic (Headings)"/>
              </a:rPr>
              <a:t>Process flow</a:t>
            </a:r>
          </a:p>
        </p:txBody>
      </p:sp>
      <p:graphicFrame>
        <p:nvGraphicFramePr>
          <p:cNvPr id="9" name="Content Placeholder 17" descr="A timeline of the product launch">
            <a:extLst>
              <a:ext uri="{FF2B5EF4-FFF2-40B4-BE49-F238E27FC236}">
                <a16:creationId xmlns:a16="http://schemas.microsoft.com/office/drawing/2014/main" id="{91569436-FE94-F3A1-BBB1-AE4C3B6938C7}"/>
              </a:ext>
            </a:extLst>
          </p:cNvPr>
          <p:cNvGraphicFramePr>
            <a:graphicFrameLocks/>
          </p:cNvGraphicFramePr>
          <p:nvPr>
            <p:extLst>
              <p:ext uri="{D42A27DB-BD31-4B8C-83A1-F6EECF244321}">
                <p14:modId xmlns:p14="http://schemas.microsoft.com/office/powerpoint/2010/main" val="3826421446"/>
              </p:ext>
            </p:extLst>
          </p:nvPr>
        </p:nvGraphicFramePr>
        <p:xfrm>
          <a:off x="3601039" y="2538963"/>
          <a:ext cx="7715901" cy="319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583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B1ED-4D78-65EC-0579-DA9E41D7C42C}"/>
              </a:ext>
            </a:extLst>
          </p:cNvPr>
          <p:cNvSpPr>
            <a:spLocks noGrp="1"/>
          </p:cNvSpPr>
          <p:nvPr>
            <p:ph type="title"/>
          </p:nvPr>
        </p:nvSpPr>
        <p:spPr>
          <a:xfrm>
            <a:off x="811184" y="423667"/>
            <a:ext cx="6400800" cy="1005116"/>
          </a:xfrm>
        </p:spPr>
        <p:txBody>
          <a:bodyPr anchor="b"/>
          <a:lstStyle/>
          <a:p>
            <a:r>
              <a:rPr lang="en-US" b="0" dirty="0">
                <a:latin typeface="Century Gothic (Heading) "/>
              </a:rPr>
              <a:t>Insights</a:t>
            </a:r>
          </a:p>
        </p:txBody>
      </p:sp>
      <p:sp>
        <p:nvSpPr>
          <p:cNvPr id="7" name="Content Placeholder 6">
            <a:extLst>
              <a:ext uri="{FF2B5EF4-FFF2-40B4-BE49-F238E27FC236}">
                <a16:creationId xmlns:a16="http://schemas.microsoft.com/office/drawing/2014/main" id="{051EAA32-913D-25AC-CC36-C39DAE7FE639}"/>
              </a:ext>
            </a:extLst>
          </p:cNvPr>
          <p:cNvSpPr>
            <a:spLocks noGrp="1"/>
          </p:cNvSpPr>
          <p:nvPr>
            <p:ph type="body" sz="quarter" idx="13"/>
          </p:nvPr>
        </p:nvSpPr>
        <p:spPr>
          <a:xfrm>
            <a:off x="811184" y="1688993"/>
            <a:ext cx="5721590" cy="4745340"/>
          </a:xfrm>
        </p:spPr>
        <p:txBody>
          <a:bodyPr/>
          <a:lstStyle/>
          <a:p>
            <a:pPr algn="just"/>
            <a:r>
              <a:rPr lang="en-US" b="0" dirty="0">
                <a:latin typeface="Century Gothic (Body) "/>
              </a:rPr>
              <a:t>The company is experiencing steady growth in both sales and profit. Total sales have grown from $13 million in 2010 to $137.35 million in 2017. Profit has also grown steadily, from $11 million in 2010 to $32.16 million in 2017. </a:t>
            </a:r>
          </a:p>
          <a:p>
            <a:pPr algn="just"/>
            <a:r>
              <a:rPr lang="en-US" b="0" dirty="0">
                <a:latin typeface="Century Gothic (Body) "/>
              </a:rPr>
              <a:t>The average unit price has remained relatively flat over the same period. This suggests that the company is selling more units of its product, but is not raising prices. This could be due to a number of factors, such as increased competition or a desire to maintain market share.</a:t>
            </a:r>
          </a:p>
        </p:txBody>
      </p:sp>
      <p:pic>
        <p:nvPicPr>
          <p:cNvPr id="9" name="Picture 8">
            <a:extLst>
              <a:ext uri="{FF2B5EF4-FFF2-40B4-BE49-F238E27FC236}">
                <a16:creationId xmlns:a16="http://schemas.microsoft.com/office/drawing/2014/main" id="{B8972E35-7897-B33C-0945-28A8B7547D61}"/>
              </a:ext>
            </a:extLst>
          </p:cNvPr>
          <p:cNvPicPr>
            <a:picLocks noChangeAspect="1"/>
          </p:cNvPicPr>
          <p:nvPr/>
        </p:nvPicPr>
        <p:blipFill>
          <a:blip r:embed="rId3"/>
          <a:stretch>
            <a:fillRect/>
          </a:stretch>
        </p:blipFill>
        <p:spPr>
          <a:xfrm>
            <a:off x="6923685" y="2566913"/>
            <a:ext cx="5268315" cy="3159181"/>
          </a:xfrm>
          <a:prstGeom prst="rect">
            <a:avLst/>
          </a:prstGeom>
        </p:spPr>
      </p:pic>
    </p:spTree>
    <p:extLst>
      <p:ext uri="{BB962C8B-B14F-4D97-AF65-F5344CB8AC3E}">
        <p14:creationId xmlns:p14="http://schemas.microsoft.com/office/powerpoint/2010/main" val="86631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B1ED-4D78-65EC-0579-DA9E41D7C42C}"/>
              </a:ext>
            </a:extLst>
          </p:cNvPr>
          <p:cNvSpPr>
            <a:spLocks noGrp="1"/>
          </p:cNvSpPr>
          <p:nvPr>
            <p:ph type="title"/>
          </p:nvPr>
        </p:nvSpPr>
        <p:spPr>
          <a:xfrm>
            <a:off x="811184" y="564886"/>
            <a:ext cx="6400800" cy="1005116"/>
          </a:xfrm>
        </p:spPr>
        <p:txBody>
          <a:bodyPr anchor="b"/>
          <a:lstStyle/>
          <a:p>
            <a:r>
              <a:rPr lang="en-US" b="0" dirty="0">
                <a:latin typeface="Century Gothic (Heading) "/>
              </a:rPr>
              <a:t>Insights</a:t>
            </a:r>
          </a:p>
        </p:txBody>
      </p:sp>
      <p:sp>
        <p:nvSpPr>
          <p:cNvPr id="7" name="Content Placeholder 6">
            <a:extLst>
              <a:ext uri="{FF2B5EF4-FFF2-40B4-BE49-F238E27FC236}">
                <a16:creationId xmlns:a16="http://schemas.microsoft.com/office/drawing/2014/main" id="{051EAA32-913D-25AC-CC36-C39DAE7FE639}"/>
              </a:ext>
            </a:extLst>
          </p:cNvPr>
          <p:cNvSpPr>
            <a:spLocks noGrp="1"/>
          </p:cNvSpPr>
          <p:nvPr>
            <p:ph type="body" sz="quarter" idx="13"/>
          </p:nvPr>
        </p:nvSpPr>
        <p:spPr>
          <a:xfrm>
            <a:off x="811184" y="1887576"/>
            <a:ext cx="5721590" cy="4745340"/>
          </a:xfrm>
        </p:spPr>
        <p:txBody>
          <a:bodyPr/>
          <a:lstStyle/>
          <a:p>
            <a:pPr algn="just"/>
            <a:r>
              <a:rPr lang="en-US" b="0" dirty="0">
                <a:latin typeface="Century Gothic (Body) "/>
              </a:rPr>
              <a:t>The pie chart shows the following slices: </a:t>
            </a:r>
          </a:p>
          <a:p>
            <a:pPr marL="342900" indent="-342900" algn="just">
              <a:buFont typeface="Arial" panose="020B0604020202020204" pitchFamily="34" charset="0"/>
              <a:buChar char="•"/>
            </a:pPr>
            <a:r>
              <a:rPr lang="en-US" b="0" dirty="0">
                <a:latin typeface="Century Gothic (Body) "/>
              </a:rPr>
              <a:t>Clothing accounts for 36.6 million dollars of total sales. </a:t>
            </a:r>
          </a:p>
          <a:p>
            <a:pPr marL="342900" indent="-342900" algn="just">
              <a:buFont typeface="Arial" panose="020B0604020202020204" pitchFamily="34" charset="0"/>
              <a:buChar char="•"/>
            </a:pPr>
            <a:r>
              <a:rPr lang="en-US" b="0" dirty="0">
                <a:latin typeface="Century Gothic (Body) "/>
              </a:rPr>
              <a:t>Electronics accounts for 30.59 million dollars of total sales. </a:t>
            </a:r>
          </a:p>
          <a:p>
            <a:pPr marL="342900" indent="-342900" algn="just">
              <a:buFont typeface="Arial" panose="020B0604020202020204" pitchFamily="34" charset="0"/>
              <a:buChar char="•"/>
            </a:pPr>
            <a:r>
              <a:rPr lang="en-US" b="0" dirty="0">
                <a:latin typeface="Century Gothic (Body) "/>
              </a:rPr>
              <a:t>Furniture accounts for 10.35 million dollars of total sales. </a:t>
            </a:r>
          </a:p>
          <a:p>
            <a:pPr marL="342900" indent="-342900" algn="just">
              <a:buFont typeface="Arial" panose="020B0604020202020204" pitchFamily="34" charset="0"/>
              <a:buChar char="•"/>
            </a:pPr>
            <a:r>
              <a:rPr lang="en-US" b="0" dirty="0">
                <a:latin typeface="Century Gothic (Body) "/>
              </a:rPr>
              <a:t>Other items account for 29.89 million dollars of total sales.</a:t>
            </a:r>
          </a:p>
        </p:txBody>
      </p:sp>
      <p:pic>
        <p:nvPicPr>
          <p:cNvPr id="4" name="Picture 3">
            <a:extLst>
              <a:ext uri="{FF2B5EF4-FFF2-40B4-BE49-F238E27FC236}">
                <a16:creationId xmlns:a16="http://schemas.microsoft.com/office/drawing/2014/main" id="{7D4DA09A-74A3-1B82-9AF7-4A1F739A2F05}"/>
              </a:ext>
            </a:extLst>
          </p:cNvPr>
          <p:cNvPicPr>
            <a:picLocks noChangeAspect="1"/>
          </p:cNvPicPr>
          <p:nvPr/>
        </p:nvPicPr>
        <p:blipFill>
          <a:blip r:embed="rId3"/>
          <a:stretch>
            <a:fillRect/>
          </a:stretch>
        </p:blipFill>
        <p:spPr>
          <a:xfrm>
            <a:off x="6640668" y="2865748"/>
            <a:ext cx="5551332" cy="2924808"/>
          </a:xfrm>
          <a:prstGeom prst="rect">
            <a:avLst/>
          </a:prstGeom>
        </p:spPr>
      </p:pic>
    </p:spTree>
    <p:extLst>
      <p:ext uri="{BB962C8B-B14F-4D97-AF65-F5344CB8AC3E}">
        <p14:creationId xmlns:p14="http://schemas.microsoft.com/office/powerpoint/2010/main" val="209944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348845-3852-D4E6-EF42-8024EAC0ED4C}"/>
              </a:ext>
            </a:extLst>
          </p:cNvPr>
          <p:cNvSpPr>
            <a:spLocks noGrp="1"/>
          </p:cNvSpPr>
          <p:nvPr>
            <p:ph type="title"/>
          </p:nvPr>
        </p:nvSpPr>
        <p:spPr>
          <a:xfrm>
            <a:off x="813816" y="621792"/>
            <a:ext cx="5282184" cy="1828800"/>
          </a:xfrm>
        </p:spPr>
        <p:txBody>
          <a:bodyPr/>
          <a:lstStyle/>
          <a:p>
            <a:r>
              <a:rPr kumimoji="0" lang="en-US" sz="3200" b="0" i="0" u="none" strike="noStrike" kern="1200" cap="all" spc="300" normalizeH="0" baseline="0" noProof="0" dirty="0">
                <a:ln>
                  <a:noFill/>
                </a:ln>
                <a:effectLst/>
                <a:uLnTx/>
                <a:uFillTx/>
                <a:latin typeface="Century Gothic"/>
                <a:ea typeface="+mj-ea"/>
                <a:cs typeface="+mj-cs"/>
              </a:rPr>
              <a:t>Sales overview on World map</a:t>
            </a:r>
            <a:endParaRPr lang="en-US" dirty="0"/>
          </a:p>
        </p:txBody>
      </p:sp>
      <p:sp>
        <p:nvSpPr>
          <p:cNvPr id="7" name="Text Placeholder 6">
            <a:extLst>
              <a:ext uri="{FF2B5EF4-FFF2-40B4-BE49-F238E27FC236}">
                <a16:creationId xmlns:a16="http://schemas.microsoft.com/office/drawing/2014/main" id="{488F6394-786C-5C79-1DBE-C98788568737}"/>
              </a:ext>
            </a:extLst>
          </p:cNvPr>
          <p:cNvSpPr>
            <a:spLocks noGrp="1"/>
          </p:cNvSpPr>
          <p:nvPr>
            <p:ph sz="quarter" idx="27"/>
          </p:nvPr>
        </p:nvSpPr>
        <p:spPr>
          <a:xfrm>
            <a:off x="7767686" y="2789142"/>
            <a:ext cx="4223241" cy="3120773"/>
          </a:xfrm>
        </p:spPr>
        <p:txBody>
          <a:bodyPr/>
          <a:lstStyle/>
          <a:p>
            <a:r>
              <a:rPr lang="en-US" dirty="0">
                <a:latin typeface="Century Gothic (Body) "/>
              </a:rPr>
              <a:t>The world map shown depicts the sales per country and revenue generated from that country.</a:t>
            </a:r>
          </a:p>
        </p:txBody>
      </p:sp>
      <p:pic>
        <p:nvPicPr>
          <p:cNvPr id="10" name="Picture 9">
            <a:extLst>
              <a:ext uri="{FF2B5EF4-FFF2-40B4-BE49-F238E27FC236}">
                <a16:creationId xmlns:a16="http://schemas.microsoft.com/office/drawing/2014/main" id="{1D872A87-B754-6AC7-CDF3-0AB35AB285E1}"/>
              </a:ext>
            </a:extLst>
          </p:cNvPr>
          <p:cNvPicPr>
            <a:picLocks noChangeAspect="1"/>
          </p:cNvPicPr>
          <p:nvPr/>
        </p:nvPicPr>
        <p:blipFill>
          <a:blip r:embed="rId3"/>
          <a:stretch>
            <a:fillRect/>
          </a:stretch>
        </p:blipFill>
        <p:spPr>
          <a:xfrm>
            <a:off x="813816" y="1918993"/>
            <a:ext cx="6650176" cy="3510847"/>
          </a:xfrm>
          <a:prstGeom prst="rect">
            <a:avLst/>
          </a:prstGeom>
        </p:spPr>
      </p:pic>
    </p:spTree>
    <p:extLst>
      <p:ext uri="{BB962C8B-B14F-4D97-AF65-F5344CB8AC3E}">
        <p14:creationId xmlns:p14="http://schemas.microsoft.com/office/powerpoint/2010/main" val="3591555541"/>
      </p:ext>
    </p:extLst>
  </p:cSld>
  <p:clrMapOvr>
    <a:masterClrMapping/>
  </p:clrMapOvr>
</p:sld>
</file>

<file path=ppt/theme/theme1.xml><?xml version="1.0" encoding="utf-8"?>
<a:theme xmlns:a="http://schemas.openxmlformats.org/drawingml/2006/main" name="Custom">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3460604_win32_SL_V10" id="{99B34821-6204-44CE-8DD7-2088F7B07FF3}" vid="{E244DE33-B49D-4797-B149-ADA6E5DF59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CF14FD5-A096-4D90-927F-14121C0402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81F5C2-3514-4A07-8A5F-801AC1F704E0}">
  <ds:schemaRefs>
    <ds:schemaRef ds:uri="http://schemas.microsoft.com/sharepoint/v3/contenttype/forms"/>
  </ds:schemaRefs>
</ds:datastoreItem>
</file>

<file path=customXml/itemProps3.xml><?xml version="1.0" encoding="utf-8"?>
<ds:datastoreItem xmlns:ds="http://schemas.openxmlformats.org/officeDocument/2006/customXml" ds:itemID="{A9458E52-C9AB-45CD-90E2-A592FBC3F2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81</TotalTime>
  <Words>763</Words>
  <Application>Microsoft Office PowerPoint</Application>
  <PresentationFormat>Widescreen</PresentationFormat>
  <Paragraphs>85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Century Gothic</vt:lpstr>
      <vt:lpstr>Century Gothic (Body) </vt:lpstr>
      <vt:lpstr>Century Gothic (Heading) </vt:lpstr>
      <vt:lpstr>Century Gothic (Headings)</vt:lpstr>
      <vt:lpstr>Custom</vt:lpstr>
      <vt:lpstr>Analyzing Amazon Sales data</vt:lpstr>
      <vt:lpstr>Agenda</vt:lpstr>
      <vt:lpstr>Project Details</vt:lpstr>
      <vt:lpstr>Objectives</vt:lpstr>
      <vt:lpstr>Problem Statement</vt:lpstr>
      <vt:lpstr>Process flow</vt:lpstr>
      <vt:lpstr>Insights</vt:lpstr>
      <vt:lpstr>Insights</vt:lpstr>
      <vt:lpstr>Sales overview on World map</vt:lpstr>
      <vt:lpstr>Designed visuals</vt:lpstr>
      <vt:lpstr>Designed visuals</vt:lpstr>
      <vt:lpstr>Designed visuals</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Zeeshan Khan</cp:lastModifiedBy>
  <cp:revision>22</cp:revision>
  <dcterms:created xsi:type="dcterms:W3CDTF">2024-01-03T23:14:54Z</dcterms:created>
  <dcterms:modified xsi:type="dcterms:W3CDTF">2024-07-05T13:15:05Z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