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Proxima Nova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1368" y="2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a8eb90db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a8eb90db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a8eb90db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a8eb90db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a8eb90db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a8eb90db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The future of the company depends on annual riders as they are more profitable.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6 months data instead of required 12 months due to memory issues on R studio.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a8eb90dba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a8eb90dba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66% annual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34% casual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a8eb90db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a8eb90db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Annual riders take more rides compared to casual riders.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a8eb90db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a8eb90db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Casual rides are longer than annual rides.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a8eb90db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a8eb90db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a8eb90db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a8eb90db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Segmenting casual riders will make targeted marketing more efficient- more research will be necessary.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Gated resources could include discounted cycling gear, or training plans.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referral links– both members get discounts/other offers.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a8eb90db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a8eb90db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could not determine if casual rides were more effective for the riders compared to annual member: In any case, the company could adjust the pricing model to make it ideal for both.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BIKE-SHARE CASE STUDY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GOOGLE ANALYTICS CAPSTONE PROJECT (29/05/2023)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47EEE8-C891-323E-DA53-DEEF4047A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951545" y="719850"/>
            <a:ext cx="1240909" cy="7383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</a:rPr>
              <a:t>THE END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8987827" cy="413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-GB" dirty="0"/>
              <a:t>Business Problem</a:t>
            </a:r>
            <a:endParaRPr dirty="0"/>
          </a:p>
          <a:p>
            <a:pPr marL="285750" indent="-285750">
              <a:spcBef>
                <a:spcPts val="1200"/>
              </a:spcBef>
            </a:pPr>
            <a:r>
              <a:rPr lang="en-US" dirty="0"/>
              <a:t>Data findings</a:t>
            </a:r>
            <a:endParaRPr dirty="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GB" dirty="0"/>
              <a:t>Recommendations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Objective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/>
            <a:r>
              <a:rPr lang="en-GB" sz="2000" dirty="0" err="1"/>
              <a:t>Cyclistic</a:t>
            </a:r>
            <a:r>
              <a:rPr lang="en-GB" sz="2000" dirty="0"/>
              <a:t> is a bike share company in Chicago with casual and annual members.</a:t>
            </a:r>
            <a:endParaRPr sz="2000" dirty="0"/>
          </a:p>
          <a:p>
            <a:pPr marL="342900">
              <a:spcBef>
                <a:spcPts val="1200"/>
              </a:spcBef>
            </a:pPr>
            <a:r>
              <a:rPr lang="en-GB" sz="2000" dirty="0"/>
              <a:t>Come up with a digital marketing strategy to covert casual members to annual members.</a:t>
            </a:r>
            <a:endParaRPr sz="2000" dirty="0"/>
          </a:p>
          <a:p>
            <a:pPr marL="342900">
              <a:spcBef>
                <a:spcPts val="1200"/>
              </a:spcBef>
            </a:pPr>
            <a:r>
              <a:rPr lang="en-GB" sz="2000" dirty="0"/>
              <a:t>By understanding these two types of users use </a:t>
            </a:r>
            <a:r>
              <a:rPr lang="en-GB" sz="2000" dirty="0" err="1"/>
              <a:t>cyclistic</a:t>
            </a:r>
            <a:r>
              <a:rPr lang="en-GB" sz="2000" dirty="0"/>
              <a:t> bikes differently.</a:t>
            </a:r>
            <a:endParaRPr sz="2000" dirty="0"/>
          </a:p>
          <a:p>
            <a:pPr marL="342900">
              <a:spcBef>
                <a:spcPts val="1200"/>
              </a:spcBef>
              <a:spcAft>
                <a:spcPts val="1200"/>
              </a:spcAft>
            </a:pPr>
            <a:r>
              <a:rPr lang="en-GB" sz="2000" dirty="0"/>
              <a:t>Used data from the past 6 months.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0"/>
            <a:ext cx="8520600" cy="49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0"/>
            <a:ext cx="8520600" cy="49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AVERAGE NUMBER OF RIDES FOR CASUAL RIDERS AND MEMBERS</a:t>
            </a:r>
            <a:endParaRPr sz="200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0" cy="39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AVERAGE DURATION FOR CASUAL AND MEMBER RIDES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25" y="1152475"/>
            <a:ext cx="8366750" cy="384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FINDINGS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-GB" dirty="0"/>
              <a:t>Casual riders take longer but less rides compared to annual members</a:t>
            </a:r>
            <a:endParaRPr dirty="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GB" dirty="0"/>
              <a:t>Casual riders use bikes throughout the week and annual rides should give them better cost or other advantages.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RECOMMENDATIONS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285750" indent="-285750"/>
            <a:r>
              <a:rPr lang="en-GB" dirty="0"/>
              <a:t>Limited offers to casual members to sign up as annual members.</a:t>
            </a:r>
            <a:endParaRPr dirty="0"/>
          </a:p>
          <a:p>
            <a:pPr marL="285750" indent="-285750">
              <a:spcBef>
                <a:spcPts val="1200"/>
              </a:spcBef>
            </a:pPr>
            <a:r>
              <a:rPr lang="en-GB" dirty="0"/>
              <a:t>Targeted marketing through emails and social media ads on interested clients.</a:t>
            </a:r>
            <a:endParaRPr dirty="0"/>
          </a:p>
          <a:p>
            <a:pPr marL="285750" indent="-285750">
              <a:spcBef>
                <a:spcPts val="1200"/>
              </a:spcBef>
            </a:pPr>
            <a:r>
              <a:rPr lang="en-GB" dirty="0"/>
              <a:t>Social media communities for casual embers to encourage more involvement</a:t>
            </a:r>
            <a:endParaRPr dirty="0"/>
          </a:p>
          <a:p>
            <a:pPr marL="285750" indent="-285750">
              <a:spcBef>
                <a:spcPts val="1200"/>
              </a:spcBef>
            </a:pPr>
            <a:r>
              <a:rPr lang="en-GB" dirty="0"/>
              <a:t>Gated resources and exclusive content</a:t>
            </a:r>
            <a:endParaRPr dirty="0"/>
          </a:p>
          <a:p>
            <a:pPr marL="285750" indent="-285750">
              <a:spcBef>
                <a:spcPts val="1200"/>
              </a:spcBef>
            </a:pPr>
            <a:r>
              <a:rPr lang="en-GB" dirty="0"/>
              <a:t>Personalized communication to guide casual members on how to upgrade.</a:t>
            </a:r>
            <a:endParaRPr dirty="0"/>
          </a:p>
          <a:p>
            <a:pPr marL="285750" indent="-285750">
              <a:spcBef>
                <a:spcPts val="1200"/>
              </a:spcBef>
            </a:pPr>
            <a:r>
              <a:rPr lang="en-GB" dirty="0"/>
              <a:t>Include the adverts for annual membership on the company’s social media pages.</a:t>
            </a:r>
            <a:endParaRPr dirty="0"/>
          </a:p>
          <a:p>
            <a:pPr marL="285750" indent="-285750">
              <a:spcBef>
                <a:spcPts val="1200"/>
              </a:spcBef>
            </a:pPr>
            <a:r>
              <a:rPr lang="en-GB" dirty="0"/>
              <a:t>Encourage annual members to sign up for referral programs and offer attractive incentives once they get casual members to sign up.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LIMITATIONS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-GB" dirty="0"/>
              <a:t>No access to pricing.</a:t>
            </a:r>
            <a:endParaRPr dirty="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GB" dirty="0"/>
              <a:t>Used 6 months data instead of 12 months because too much data couldn’t run.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353</Words>
  <Application>Microsoft Office PowerPoint</Application>
  <PresentationFormat>On-screen Show (16:9)</PresentationFormat>
  <Paragraphs>38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Proxima Nova</vt:lpstr>
      <vt:lpstr>Spearmint</vt:lpstr>
      <vt:lpstr>BIKE-SHARE CASE STUDY</vt:lpstr>
      <vt:lpstr>CONTENT</vt:lpstr>
      <vt:lpstr>Business Objective</vt:lpstr>
      <vt:lpstr>PowerPoint Presentation</vt:lpstr>
      <vt:lpstr>AVERAGE NUMBER OF RIDES FOR CASUAL RIDERS AND MEMBERS</vt:lpstr>
      <vt:lpstr>AVERAGE DURATION FOR CASUAL AND MEMBER RIDES</vt:lpstr>
      <vt:lpstr>FINDINGS</vt:lpstr>
      <vt:lpstr>RECOMMENDATIONS</vt:lpstr>
      <vt:lpstr>LIMITATIONS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CASE STUDY</dc:title>
  <cp:lastModifiedBy>ADMIN</cp:lastModifiedBy>
  <cp:revision>2</cp:revision>
  <dcterms:modified xsi:type="dcterms:W3CDTF">2023-05-28T21:05:47Z</dcterms:modified>
</cp:coreProperties>
</file>