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Eras Bold ITC" panose="020B0907030504020204" pitchFamily="34" charset="0"/>
      <p:regular r:id="rId19"/>
    </p:embeddedFont>
    <p:embeddedFont>
      <p:font typeface="Alfa Slab On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00F5A36-9B07-49EF-8D79-C034EBED06DA}">
  <a:tblStyle styleId="{500F5A36-9B07-49EF-8D79-C034EBED0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2" autoAdjust="0"/>
  </p:normalViewPr>
  <p:slideViewPr>
    <p:cSldViewPr snapToGrid="0">
      <p:cViewPr>
        <p:scale>
          <a:sx n="102" d="100"/>
          <a:sy n="102" d="100"/>
        </p:scale>
        <p:origin x="-504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67707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4b811b69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b4b811b69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3bcc17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3bcc17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543340" y="2716438"/>
            <a:ext cx="8636700" cy="133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Algorithmes</a:t>
            </a:r>
            <a:br>
              <a:rPr lang="en" dirty="0" smtClean="0"/>
            </a:br>
            <a:r>
              <a:rPr lang="en" dirty="0" smtClean="0"/>
              <a:t>TD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79" y="1499938"/>
            <a:ext cx="2150425" cy="214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eur droit 2"/>
          <p:cNvCxnSpPr/>
          <p:nvPr/>
        </p:nvCxnSpPr>
        <p:spPr>
          <a:xfrm flipH="1">
            <a:off x="2649894" y="905069"/>
            <a:ext cx="27992" cy="3340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A97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75"/>
          <a:stretch/>
        </p:blipFill>
        <p:spPr>
          <a:xfrm>
            <a:off x="636031" y="1399590"/>
            <a:ext cx="7666667" cy="416379"/>
          </a:xfrm>
          <a:prstGeom prst="rect">
            <a:avLst/>
          </a:prstGeom>
        </p:spPr>
      </p:pic>
      <p:pic>
        <p:nvPicPr>
          <p:cNvPr id="3" name="Snagit_PPTDCB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1" y="2216732"/>
            <a:ext cx="3190476" cy="504762"/>
          </a:xfrm>
          <a:prstGeom prst="rect">
            <a:avLst/>
          </a:prstGeom>
        </p:spPr>
      </p:pic>
      <p:pic>
        <p:nvPicPr>
          <p:cNvPr id="4" name="Snagit_PPT345C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7" y="2628359"/>
            <a:ext cx="4904762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nagit_PPT76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60" y="1472338"/>
            <a:ext cx="7476191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6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E3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2" y="1491639"/>
            <a:ext cx="7380953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A81C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7" y="1791479"/>
            <a:ext cx="7467686" cy="12945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Q1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57194" y="3465400"/>
            <a:ext cx="277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Les données: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x : Entier</a:t>
            </a:r>
            <a:endParaRPr lang="fr-FR" sz="1800" dirty="0" smtClean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3353" y="3437407"/>
            <a:ext cx="3720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Traitements</a:t>
            </a:r>
            <a:endParaRPr lang="fr-FR" sz="1800" b="1" dirty="0" smtClean="0">
              <a:solidFill>
                <a:schemeClr val="tx1">
                  <a:lumMod val="75000"/>
                </a:schemeClr>
              </a:solidFill>
              <a:latin typeface="Eras Bold ITC" panose="020B0907030504020204" pitchFamily="34" charset="0"/>
            </a:endParaRPr>
          </a:p>
          <a:p>
            <a:r>
              <a:rPr lang="fr-FR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La saisie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Test</a:t>
            </a:r>
            <a:endParaRPr lang="fr-FR" sz="1800" dirty="0" smtClean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fr-FR" sz="18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L’affichage</a:t>
            </a:r>
            <a:endParaRPr lang="fr-FR" sz="1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52" y="3456559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Présentation:</a:t>
            </a:r>
          </a:p>
          <a:p>
            <a:r>
              <a:rPr lang="fr-FR" sz="1800" dirty="0">
                <a:solidFill>
                  <a:schemeClr val="tx2">
                    <a:lumMod val="10000"/>
                  </a:schemeClr>
                </a:solidFill>
                <a:cs typeface="Times New Roman" panose="02020603050405020304" pitchFamily="18" charset="0"/>
              </a:rPr>
              <a:t>x est un nombre positif. </a:t>
            </a:r>
            <a:endParaRPr lang="fr-FR" sz="1600" dirty="0">
              <a:solidFill>
                <a:schemeClr val="tx2">
                  <a:lumMod val="1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352" y="2292857"/>
            <a:ext cx="3720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00" b="1" dirty="0" smtClean="0">
                <a:solidFill>
                  <a:schemeClr val="tx1">
                    <a:lumMod val="75000"/>
                  </a:schemeClr>
                </a:solidFill>
                <a:latin typeface="Eras Bold ITC" panose="020B0907030504020204" pitchFamily="34" charset="0"/>
              </a:rPr>
              <a:t>Scénario:</a:t>
            </a:r>
          </a:p>
          <a:p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Veuillez saisir un </a:t>
            </a:r>
            <a:r>
              <a:rPr lang="fr-FR" sz="1800" dirty="0" smtClean="0">
                <a:solidFill>
                  <a:schemeClr val="tx2">
                    <a:lumMod val="10000"/>
                  </a:schemeClr>
                </a:solidFill>
                <a:latin typeface="+mj-lt"/>
                <a:cs typeface="Times New Roman" panose="02020603050405020304" pitchFamily="18" charset="0"/>
              </a:rPr>
              <a:t>nombre: 2 </a:t>
            </a:r>
            <a:endParaRPr lang="fr-FR" sz="1600" dirty="0">
              <a:solidFill>
                <a:schemeClr val="tx2">
                  <a:lumMod val="1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" name="Snagit_PPTA81C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858573" y="1337567"/>
            <a:ext cx="7467686" cy="647279"/>
          </a:xfrm>
          <a:prstGeom prst="rect">
            <a:avLst/>
          </a:prstGeom>
        </p:spPr>
      </p:pic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66460"/>
              </p:ext>
            </p:extLst>
          </p:nvPr>
        </p:nvGraphicFramePr>
        <p:xfrm>
          <a:off x="6697889" y="2176285"/>
          <a:ext cx="585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Objet d’environnement du Gestionnaire de liaisons" showAsIcon="1" r:id="rId6" imgW="586440" imgH="440280" progId="Package">
                  <p:embed/>
                </p:oleObj>
              </mc:Choice>
              <mc:Fallback>
                <p:oleObj name="Objet d’environnement du Gestionnaire de liaisons" showAsIcon="1" r:id="rId6" imgW="5864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7889" y="2176285"/>
                        <a:ext cx="5857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Q2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nagit_PPTA81C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838157" y="1374711"/>
            <a:ext cx="7467686" cy="6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nagit_PPT5E2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90" y="1455475"/>
            <a:ext cx="472381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0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C8B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23"/>
          <a:stretch/>
        </p:blipFill>
        <p:spPr>
          <a:xfrm>
            <a:off x="1267238" y="1481466"/>
            <a:ext cx="6609524" cy="1000477"/>
          </a:xfrm>
          <a:prstGeom prst="rect">
            <a:avLst/>
          </a:prstGeom>
        </p:spPr>
      </p:pic>
      <p:pic>
        <p:nvPicPr>
          <p:cNvPr id="10" name="Snagit_PPTC8B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50000" r="-1412" b="-37732"/>
          <a:stretch/>
        </p:blipFill>
        <p:spPr>
          <a:xfrm>
            <a:off x="1453850" y="2628626"/>
            <a:ext cx="6609524" cy="18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nagit_PPT1C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03" y="1579353"/>
            <a:ext cx="6476191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nagit_PPT8DFC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4" y="1580445"/>
            <a:ext cx="6590477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6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95201" y="788980"/>
            <a:ext cx="8934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ctr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" dirty="0" smtClean="0"/>
              <a:t>  Série </a:t>
            </a:r>
            <a:r>
              <a:rPr lang="en" dirty="0" smtClean="0"/>
              <a:t>2 </a:t>
            </a:r>
            <a:r>
              <a:rPr lang="en" dirty="0" smtClean="0"/>
              <a:t>– Prof. Farhaoui</a:t>
            </a:r>
            <a:endParaRPr dirty="0"/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B3F2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fr-FR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 d’Algorithme</a:t>
            </a: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8424" y="55227"/>
            <a:ext cx="611560" cy="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0929" y="189049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Programmation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nagit_PPTA97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31"/>
          <a:stretch/>
        </p:blipFill>
        <p:spPr>
          <a:xfrm>
            <a:off x="844577" y="1363166"/>
            <a:ext cx="7666667" cy="8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126</Words>
  <Application>Microsoft Office PowerPoint</Application>
  <PresentationFormat>Affichage à l'écran (16:9)</PresentationFormat>
  <Paragraphs>44</Paragraphs>
  <Slides>12</Slides>
  <Notes>12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Proxima Nova</vt:lpstr>
      <vt:lpstr>Eras Bold ITC</vt:lpstr>
      <vt:lpstr>Times New Roman</vt:lpstr>
      <vt:lpstr>Alfa Slab One</vt:lpstr>
      <vt:lpstr>Calibri</vt:lpstr>
      <vt:lpstr>Gameday</vt:lpstr>
      <vt:lpstr>Package</vt:lpstr>
      <vt:lpstr>Algorithmes TD</vt:lpstr>
      <vt:lpstr>  Série 2 – Prof. Farhaoui</vt:lpstr>
      <vt:lpstr>Q1</vt:lpstr>
      <vt:lpstr>Q2</vt:lpstr>
      <vt:lpstr>  Série 2 – Prof. Farhaoui</vt:lpstr>
      <vt:lpstr>  Série 2 – Prof. Farhaoui</vt:lpstr>
      <vt:lpstr>  Série 2 – Prof. Farhaoui</vt:lpstr>
      <vt:lpstr>  Série 2 – Prof. Farhaoui</vt:lpstr>
      <vt:lpstr>  Série 2 – Prof. Farhaoui</vt:lpstr>
      <vt:lpstr>  Série 2 – Prof. Farhaoui</vt:lpstr>
      <vt:lpstr>  Série 2 – Prof. Farhaoui</vt:lpstr>
      <vt:lpstr>  Série 2 – Prof. Farhaoui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vers C</dc:title>
  <cp:lastModifiedBy>elitebook</cp:lastModifiedBy>
  <cp:revision>146</cp:revision>
  <dcterms:modified xsi:type="dcterms:W3CDTF">2021-01-25T00:40:16Z</dcterms:modified>
</cp:coreProperties>
</file>