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308" r:id="rId7"/>
    <p:sldId id="265" r:id="rId8"/>
    <p:sldId id="279" r:id="rId9"/>
    <p:sldId id="312" r:id="rId10"/>
    <p:sldId id="309" r:id="rId11"/>
    <p:sldId id="313" r:id="rId12"/>
    <p:sldId id="310" r:id="rId13"/>
    <p:sldId id="31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E8EC1-4999-4B7F-BFF1-8B97E51FB4E5}">
  <a:tblStyle styleId="{95DE8EC1-4999-4B7F-BFF1-8B97E51FB4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244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57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31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84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6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92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31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1.wma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Mechanism Session ME29002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Garage Door Mechanism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63153" y="3962892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570"/>
    </mc:Choice>
    <mc:Fallback>
      <p:transition spd="slow" advClick="0" advTm="10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6" y="276895"/>
            <a:ext cx="50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Displacement analysis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71" y="584672"/>
            <a:ext cx="5244529" cy="4558828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27547" y="38147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8700"/>
    </mc:Choice>
    <mc:Fallback>
      <p:transition spd="slow" advClick="0" advTm="18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2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6" y="276895"/>
            <a:ext cx="50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Displacement analysis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73" y="584672"/>
            <a:ext cx="5383925" cy="4558828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12015" y="380190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50"/>
    </mc:Choice>
    <mc:Fallback>
      <p:transition spd="slow" advClick="0" advTm="12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6" y="276895"/>
            <a:ext cx="50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Velocity</a:t>
            </a:r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 </a:t>
            </a:r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analysis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06" y="584672"/>
            <a:ext cx="4837060" cy="4558828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4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72246" y="39113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500"/>
    </mc:Choice>
    <mc:Fallback>
      <p:transition spd="slow" advClick="0" advTm="20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6" y="276895"/>
            <a:ext cx="50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Velocity</a:t>
            </a:r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 </a:t>
            </a:r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analysis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78" y="584672"/>
            <a:ext cx="5535716" cy="4558828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7474" y="38598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6040"/>
    </mc:Choice>
    <mc:Fallback>
      <p:transition spd="slow" advClick="0" advTm="16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Group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Patel Zeel Yogeshkumar 19ME10044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Madeti Karthikeya 19MF10044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Patel Preet Jitendrakumar 19ME30072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52310" y="4001528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040"/>
    </mc:Choice>
    <mc:Fallback xmlns="">
      <p:transition spd="slow" advClick="0" advTm="16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Understaing the problem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7:1 Synthesis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Displacement and velocity analysis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6:2 Synthesis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Displacement and velocity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Force analysis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Force analysis for 6:2 meachanism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93070" y="3822343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9060"/>
    </mc:Choice>
    <mc:Fallback>
      <p:transition spd="slow" advClick="0" advTm="19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motive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Our motive to select this topic is that though in India the concept of garage is not widely used at present but in future there is a good chance that it will become more common in India as well.</a:t>
            </a:r>
            <a:endParaRPr dirty="0"/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85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900"/>
    </mc:Choice>
    <mc:Fallback>
      <p:transition spd="slow" advClick="0" advTm="11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3225" y="1410237"/>
            <a:ext cx="7717500" cy="1912512"/>
          </a:xfrm>
        </p:spPr>
        <p:txBody>
          <a:bodyPr/>
          <a:lstStyle/>
          <a:p>
            <a:r>
              <a:rPr lang="en-IN" sz="1400" dirty="0" smtClean="0">
                <a:solidFill>
                  <a:schemeClr val="tx1"/>
                </a:solidFill>
              </a:rPr>
              <a:t>To do three point synthesis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To obtain the displacement relation for 4R mechanism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To obtain the velocity relation based on displacement relation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To do force analysis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Run the stimulation</a:t>
            </a: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targets</a:t>
            </a:r>
            <a:endParaRPr lang="en-IN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01790" y="39886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700"/>
    </mc:Choice>
    <mc:Fallback>
      <p:transition spd="slow" advClick="0" advTm="13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</a:t>
            </a:r>
            <a:r>
              <a:rPr lang="en" dirty="0"/>
              <a:t>Roadmap</a:t>
            </a:r>
            <a:endParaRPr dirty="0"/>
          </a:p>
        </p:txBody>
      </p:sp>
      <p:sp>
        <p:nvSpPr>
          <p:cNvPr id="286" name="Google Shape;286;p39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39"/>
          <p:cNvSpPr/>
          <p:nvPr/>
        </p:nvSpPr>
        <p:spPr>
          <a:xfrm>
            <a:off x="3232175" y="2277963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39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39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9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227425" y="2079650"/>
            <a:ext cx="1541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 smtClean="0">
                <a:solidFill>
                  <a:schemeClr val="accent1"/>
                </a:solidFill>
              </a:rPr>
              <a:t>Displacement  analysis</a:t>
            </a:r>
            <a:endParaRPr sz="1400" b="1" dirty="0">
              <a:solidFill>
                <a:schemeClr val="accent1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4294967295"/>
          </p:nvPr>
        </p:nvSpPr>
        <p:spPr>
          <a:xfrm>
            <a:off x="3796825" y="1764100"/>
            <a:ext cx="1541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 smtClean="0">
                <a:solidFill>
                  <a:schemeClr val="accent1"/>
                </a:solidFill>
              </a:rPr>
              <a:t>Velocity analysis</a:t>
            </a:r>
            <a:endParaRPr sz="1400" b="1" dirty="0">
              <a:solidFill>
                <a:schemeClr val="accent1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4294967295"/>
          </p:nvPr>
        </p:nvSpPr>
        <p:spPr>
          <a:xfrm>
            <a:off x="6366225" y="1471875"/>
            <a:ext cx="1541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 smtClean="0">
                <a:solidFill>
                  <a:schemeClr val="accent1"/>
                </a:solidFill>
              </a:rPr>
              <a:t>Force analysis</a:t>
            </a:r>
            <a:endParaRPr sz="1400" b="1" dirty="0">
              <a:solidFill>
                <a:schemeClr val="accent1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7474" y="398221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50"/>
    </mc:Choice>
    <mc:Fallback>
      <p:transition spd="slow" advClick="0" advTm="8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7:1 Synthesis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chemeClr val="dk1"/>
                </a:solidFill>
              </a:rPr>
              <a:t>The ratio of the door remaining inside to outside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43080" y="3956452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30"/>
    </mc:Choice>
    <mc:Fallback>
      <p:transition spd="slow" advClick="0" advTm="1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6" y="276895"/>
            <a:ext cx="501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Montserrat"/>
              </a:rPr>
              <a:t>Displacement analysis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63" y="837126"/>
            <a:ext cx="4962674" cy="3612525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0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85125" y="355720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77FBD698F19D409C47DCA3F560FAEB" ma:contentTypeVersion="3" ma:contentTypeDescription="Create a new document." ma:contentTypeScope="" ma:versionID="9098044d90cf6d92e336e70d8d295884">
  <xsd:schema xmlns:xsd="http://www.w3.org/2001/XMLSchema" xmlns:xs="http://www.w3.org/2001/XMLSchema" xmlns:p="http://schemas.microsoft.com/office/2006/metadata/properties" xmlns:ns2="c9a25fe4-40ad-4812-81af-228554c7548b" targetNamespace="http://schemas.microsoft.com/office/2006/metadata/properties" ma:root="true" ma:fieldsID="25395cfab92ff7b8409d1ad2d236e9c7" ns2:_="">
    <xsd:import namespace="c9a25fe4-40ad-4812-81af-228554c75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25fe4-40ad-4812-81af-228554c75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BE8DC-8A0A-421D-89DE-82731BAC1D40}"/>
</file>

<file path=customXml/itemProps2.xml><?xml version="1.0" encoding="utf-8"?>
<ds:datastoreItem xmlns:ds="http://schemas.openxmlformats.org/officeDocument/2006/customXml" ds:itemID="{62A582CC-936B-4355-ACE8-03A7D0C1F5CA}"/>
</file>

<file path=customXml/itemProps3.xml><?xml version="1.0" encoding="utf-8"?>
<ds:datastoreItem xmlns:ds="http://schemas.openxmlformats.org/officeDocument/2006/customXml" ds:itemID="{EEDBE656-AD30-4EFE-A707-CFD0B1EE2DC3}"/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156</Words>
  <Application>Microsoft Office PowerPoint</Application>
  <PresentationFormat>On-screen Show (16:9)</PresentationFormat>
  <Paragraphs>43</Paragraphs>
  <Slides>13</Slides>
  <Notes>7</Notes>
  <HiddenSlides>0</HiddenSlides>
  <MMClips>12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Barlow</vt:lpstr>
      <vt:lpstr>Fira Sans Extra Condensed Medium</vt:lpstr>
      <vt:lpstr>Montserrat</vt:lpstr>
      <vt:lpstr>Management Consulting Toolkit by Slidesgo</vt:lpstr>
      <vt:lpstr>Mechanism Session ME29002</vt:lpstr>
      <vt:lpstr>Our Group</vt:lpstr>
      <vt:lpstr>Table of Contents</vt:lpstr>
      <vt:lpstr>Introduction</vt:lpstr>
      <vt:lpstr>Our motive</vt:lpstr>
      <vt:lpstr>Understanding the targets</vt:lpstr>
      <vt:lpstr>Project Roadmap</vt:lpstr>
      <vt:lpstr>7:1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Session</dc:title>
  <dc:creator>Preet Patel</dc:creator>
  <cp:lastModifiedBy>Preet Patel</cp:lastModifiedBy>
  <cp:revision>28</cp:revision>
  <dcterms:modified xsi:type="dcterms:W3CDTF">2021-04-12T06:44:53Z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0x0101007F77FBD698F19D409C47DCA3F560FAEB</vt:lpwstr>
  </property>
</Properties>
</file>