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/>
            </a:pPr>
            <a:r>
              <a:t>Artificial Intelligence in Healthcare: Revolutionizing Patient 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/>
            </a:pPr>
            <a:r>
              <a:t>Created by Zeel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Diagnostics and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Improved accuracy and speed in disease detection (e.g., cancer, ophthalmological issues).</a:t>
            </a:r>
          </a:p>
          <a:p>
            <a:pPr>
              <a:defRPr sz="2000"/>
            </a:pPr>
            <a:r>
              <a:t>Personalized medicine and treatment plans based on patient data.</a:t>
            </a:r>
          </a:p>
          <a:p>
            <a:pPr>
              <a:defRPr sz="2000"/>
            </a:pPr>
            <a:r>
              <a:t>Examples: AI-assisted image analysis, robotic surgery.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Patient Care and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AI-powered chatbots for patient support and appointment scheduling.</a:t>
            </a:r>
          </a:p>
          <a:p>
            <a:pPr>
              <a:defRPr sz="2000"/>
            </a:pPr>
            <a:r>
              <a:t>Remote patient monitoring and early warning systems.</a:t>
            </a:r>
          </a:p>
          <a:p>
            <a:pPr>
              <a:defRPr sz="2000"/>
            </a:pPr>
            <a:r>
              <a:t>Personalized health recommendations and lifestyle management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Data privacy and security concerns.</a:t>
            </a:r>
          </a:p>
          <a:p>
            <a:pPr>
              <a:defRPr sz="2000"/>
            </a:pPr>
            <a:r>
              <a:t>Algorithmic bias and fairness issues.</a:t>
            </a:r>
          </a:p>
          <a:p>
            <a:pPr>
              <a:defRPr sz="2000"/>
            </a:pPr>
            <a:r>
              <a:t>Regulatory hurdles and legal frameworks.</a:t>
            </a:r>
          </a:p>
          <a:p>
            <a:pPr>
              <a:defRPr sz="2000"/>
            </a:pPr>
            <a:r>
              <a:t>The role of human oversight and responsibility.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547901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and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Advancements in AI algorithms and machine learning.</a:t>
            </a:r>
          </a:p>
          <a:p>
            <a:pPr>
              <a:defRPr sz="2000"/>
            </a:pPr>
            <a:r>
              <a:t>Integration of AI with other healthcare technologies (e.g., IoT, blockchain).</a:t>
            </a:r>
          </a:p>
          <a:p>
            <a:pPr>
              <a:defRPr sz="2000"/>
            </a:pPr>
            <a:r>
              <a:t>Potential for drug discovery and development using AI.</a:t>
            </a:r>
          </a:p>
          <a:p>
            <a:pPr>
              <a:defRPr sz="2000"/>
            </a:pPr>
            <a:r>
              <a:t>Expansion of telehealth and remote healthcare.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A Collaborative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AI's transformative potential in improving healthcare outcomes.</a:t>
            </a:r>
          </a:p>
          <a:p>
            <a:pPr>
              <a:defRPr sz="2000"/>
            </a:pPr>
            <a:r>
              <a:t>The need for collaboration between AI developers, healthcare professionals, and policymakers.</a:t>
            </a:r>
          </a:p>
          <a:p>
            <a:pPr>
              <a:defRPr sz="2000"/>
            </a:pPr>
            <a:r>
              <a:t>The importance of responsible AI development and implementation.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