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3000" b="1"/>
            </a:pPr>
            <a:r>
              <a:t>Types of Large Language Models (LLMs)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defRPr sz="2000"/>
            </a:pPr>
            <a:r>
              <a:t>Created by Zeel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Autoregressive LLMs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Definition and core principle: predicting the next word in a sequence.</a:t>
            </a:r>
          </a:p>
          <a:p>
            <a:pPr>
              <a:defRPr sz="2000"/>
            </a:pPr>
            <a:r>
              <a:t>Examples: GPT-3, LaMDA, Jurassic-1.</a:t>
            </a:r>
          </a:p>
          <a:p>
            <a:pPr>
              <a:defRPr sz="2000"/>
            </a:pPr>
            <a:r>
              <a:t>Strengths: excellent text generation, coherent narratives.</a:t>
            </a:r>
          </a:p>
          <a:p>
            <a:pPr>
              <a:defRPr sz="2000"/>
            </a:pPr>
            <a:r>
              <a:t>Weaknesses: can be computationally expensive, prone to generating nonsensical text.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Encoder-Decoder LLMs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Definition: separate encoder and decoder components for input understanding and output generation.</a:t>
            </a:r>
          </a:p>
          <a:p>
            <a:pPr>
              <a:defRPr sz="2000"/>
            </a:pPr>
            <a:r>
              <a:t>Examples: BART, T5, Transformer models.</a:t>
            </a:r>
          </a:p>
          <a:p>
            <a:pPr>
              <a:defRPr sz="2000"/>
            </a:pPr>
            <a:r>
              <a:t>Strengths: strong performance in translation, summarization, question answering.</a:t>
            </a:r>
          </a:p>
          <a:p>
            <a:pPr>
              <a:defRPr sz="2000"/>
            </a:pPr>
            <a:r>
              <a:t>Weaknesses: less efficient for purely generative tasks compared to autoregressive models.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Other Architectures and Variations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Introduction to less common architectures (e.g.,  recursive neural networks).</a:t>
            </a:r>
          </a:p>
          <a:p>
            <a:pPr>
              <a:defRPr sz="2000"/>
            </a:pPr>
            <a:r>
              <a:t>Discussion of variations within existing architectures (e.g., different attention mechanisms).</a:t>
            </a:r>
          </a:p>
          <a:p>
            <a:pPr>
              <a:defRPr sz="2000"/>
            </a:pPr>
            <a:r>
              <a:t>Mention of specialized LLMs for specific tasks (e.g., code generation, image captioning).</a:t>
            </a:r>
          </a:p>
        </p:txBody>
      </p:sp>
      <p:pic>
        <p:nvPicPr>
          <p:cNvPr id="4" name="Picture 3" descr="temp_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1828800"/>
            <a:ext cx="6935893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Considerations for Choosing an LLM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Factors to consider: task requirements, computational resources, data availability, desired level of performance.</a:t>
            </a:r>
          </a:p>
          <a:p>
            <a:pPr>
              <a:defRPr sz="2000"/>
            </a:pPr>
            <a:r>
              <a:t>Trade-offs between different architectures and their strengths and weaknesses.</a:t>
            </a:r>
          </a:p>
          <a:p>
            <a:pPr>
              <a:defRPr sz="2000"/>
            </a:pPr>
            <a:r>
              <a:t>Future trends in LLM development.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Conclusion: The Evolving Landscape of LLMs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Summary of the key differences between LLM types.</a:t>
            </a:r>
          </a:p>
          <a:p>
            <a:pPr>
              <a:defRPr sz="2000"/>
            </a:pPr>
            <a:r>
              <a:t>Emphasis on the rapid advancements and future potential of LLMs.</a:t>
            </a:r>
          </a:p>
          <a:p>
            <a:pPr>
              <a:defRPr sz="2000"/>
            </a:pPr>
            <a:r>
              <a:t>Call to action: further exploration and experimentation.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