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361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Z</a:t>
            </a:r>
            <a:r>
              <a:rPr altLang="en-GB" sz="2400" lang="en-US"/>
              <a:t>e</a:t>
            </a:r>
            <a:r>
              <a:rPr altLang="en-GB" sz="2400" lang="en-US"/>
              <a:t>n</a:t>
            </a:r>
            <a:r>
              <a:rPr altLang="en-GB" sz="2400" lang="en-US"/>
              <a:t>n</a:t>
            </a:r>
            <a:r>
              <a:rPr altLang="en-GB" sz="2400" lang="en-US"/>
              <a:t>i</a:t>
            </a:r>
            <a:r>
              <a:rPr altLang="en-GB" sz="2400" lang="en-US"/>
              <a:t>a</a:t>
            </a:r>
            <a:r>
              <a:rPr altLang="en-GB" sz="2400" lang="en-US"/>
              <a:t> </a:t>
            </a:r>
            <a:r>
              <a:rPr altLang="en-GB" sz="2400" lang="en-US"/>
              <a:t>S</a:t>
            </a:r>
            <a:r>
              <a:rPr altLang="en-GB" sz="2400" lang="en-US"/>
              <a:t>u</a:t>
            </a:r>
            <a:r>
              <a:rPr altLang="en-GB" sz="2400" lang="en-US"/>
              <a:t>n</a:t>
            </a:r>
            <a:r>
              <a:rPr altLang="en-GB" sz="2400" lang="en-US"/>
              <a:t>s</a:t>
            </a:r>
            <a:r>
              <a:rPr altLang="en-GB" sz="2400" lang="en-US"/>
              <a:t>h</a:t>
            </a:r>
            <a:r>
              <a:rPr altLang="en-GB" sz="2400" lang="en-US"/>
              <a:t>i</a:t>
            </a:r>
            <a:r>
              <a:rPr altLang="en-GB" sz="2400" lang="en-US"/>
              <a:t>n</a:t>
            </a:r>
            <a:r>
              <a:rPr altLang="en-GB" sz="2400" lang="en-US"/>
              <a:t>e</a:t>
            </a:r>
            <a:r>
              <a:rPr altLang="en-GB" sz="2400" lang="en-US"/>
              <a:t> </a:t>
            </a:r>
            <a:r>
              <a:rPr altLang="en-GB" sz="2400" lang="en-US"/>
              <a:t>H</a:t>
            </a:r>
            <a:r>
              <a:rPr altLang="en-GB" sz="2400" lang="en-US"/>
              <a:t>u</a:t>
            </a:r>
            <a:r>
              <a:rPr altLang="en-GB" sz="2400" lang="en-US"/>
              <a:t>r</a:t>
            </a:r>
            <a:r>
              <a:rPr altLang="en-GB" sz="2400" lang="en-US"/>
              <a:t>l</a:t>
            </a:r>
            <a:r>
              <a:rPr altLang="en-GB" sz="2400" lang="en-US"/>
              <a:t>e</a:t>
            </a:r>
            <a:r>
              <a:rPr altLang="en-GB" sz="2400" lang="en-US"/>
              <a:t>y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9</a:t>
            </a:r>
            <a:r>
              <a:rPr altLang="en-GB" dirty="0" sz="2400" lang="en-US"/>
              <a:t>4</a:t>
            </a:r>
            <a:endParaRPr altLang="en-US" lang="zh-CN"/>
          </a:p>
          <a:p>
            <a:r>
              <a:rPr altLang="en-US" lang="zh-CN"/>
              <a:t>99B5C23B9A15D3597FB4D9340D89A694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2070735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36709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484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394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877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7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2024-10-01T06:43:30Z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9f60f0a9e3014bf3918e4cb467afeb73</vt:lpwstr>
  </property>
</Properties>
</file>