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0" r:id="rId4"/>
    <p:sldId id="263" r:id="rId5"/>
    <p:sldId id="261" r:id="rId6"/>
    <p:sldId id="262" r:id="rId7"/>
    <p:sldId id="25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22F7567B-4A23-433B-8FCB-E2FF7EFA34A8}" type="datetimeFigureOut">
              <a:rPr lang="en-US" smtClean="0"/>
              <a:pPr/>
              <a:t>7/4/2020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A3C84D-9975-4047-B5B4-FB97B0012220}"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F7567B-4A23-433B-8FCB-E2FF7EFA34A8}" type="datetimeFigureOut">
              <a:rPr lang="en-US" smtClean="0"/>
              <a:pPr/>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3C84D-9975-4047-B5B4-FB97B001222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F7567B-4A23-433B-8FCB-E2FF7EFA34A8}" type="datetimeFigureOut">
              <a:rPr lang="en-US" smtClean="0"/>
              <a:pPr/>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3C84D-9975-4047-B5B4-FB97B001222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F7567B-4A23-433B-8FCB-E2FF7EFA34A8}" type="datetimeFigureOut">
              <a:rPr lang="en-US" smtClean="0"/>
              <a:pPr/>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3C84D-9975-4047-B5B4-FB97B001222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2F7567B-4A23-433B-8FCB-E2FF7EFA34A8}" type="datetimeFigureOut">
              <a:rPr lang="en-US" smtClean="0"/>
              <a:pPr/>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3C84D-9975-4047-B5B4-FB97B0012220}"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2F7567B-4A23-433B-8FCB-E2FF7EFA34A8}" type="datetimeFigureOut">
              <a:rPr lang="en-US" smtClean="0"/>
              <a:pPr/>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3C84D-9975-4047-B5B4-FB97B001222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2F7567B-4A23-433B-8FCB-E2FF7EFA34A8}" type="datetimeFigureOut">
              <a:rPr lang="en-US" smtClean="0"/>
              <a:pPr/>
              <a:t>7/4/2020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3C84D-9975-4047-B5B4-FB97B0012220}"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22F7567B-4A23-433B-8FCB-E2FF7EFA34A8}" type="datetimeFigureOut">
              <a:rPr lang="en-US" smtClean="0"/>
              <a:pPr/>
              <a:t>7/4/2020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3C84D-9975-4047-B5B4-FB97B001222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7567B-4A23-433B-8FCB-E2FF7EFA34A8}" type="datetimeFigureOut">
              <a:rPr lang="en-US" smtClean="0"/>
              <a:pPr/>
              <a:t>7/4/2020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3C84D-9975-4047-B5B4-FB97B001222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2F7567B-4A23-433B-8FCB-E2FF7EFA34A8}" type="datetimeFigureOut">
              <a:rPr lang="en-US" smtClean="0"/>
              <a:pPr/>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3C84D-9975-4047-B5B4-FB97B001222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22F7567B-4A23-433B-8FCB-E2FF7EFA34A8}" type="datetimeFigureOut">
              <a:rPr lang="en-US" smtClean="0"/>
              <a:pPr/>
              <a:t>7/4/2020</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D7A3C84D-9975-4047-B5B4-FB97B001222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22F7567B-4A23-433B-8FCB-E2FF7EFA34A8}" type="datetimeFigureOut">
              <a:rPr lang="en-US" smtClean="0"/>
              <a:pPr/>
              <a:t>7/4/2020</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D7A3C84D-9975-4047-B5B4-FB97B001222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642918"/>
            <a:ext cx="7772400" cy="1975104"/>
          </a:xfrm>
        </p:spPr>
        <p:txBody>
          <a:bodyPr/>
          <a:lstStyle/>
          <a:p>
            <a:pPr algn="ctr"/>
            <a:r>
              <a:rPr lang="en-IN" sz="6000" dirty="0"/>
              <a:t>Home Cure </a:t>
            </a:r>
            <a:r>
              <a:rPr lang="en-IN" sz="6000" dirty="0" err="1"/>
              <a:t>Bot</a:t>
            </a:r>
            <a:endParaRPr lang="en-US" sz="6000" dirty="0"/>
          </a:p>
        </p:txBody>
      </p:sp>
      <p:sp>
        <p:nvSpPr>
          <p:cNvPr id="3" name="Subtitle 2"/>
          <p:cNvSpPr>
            <a:spLocks noGrp="1"/>
          </p:cNvSpPr>
          <p:nvPr>
            <p:ph type="subTitle" idx="1"/>
          </p:nvPr>
        </p:nvSpPr>
        <p:spPr>
          <a:xfrm>
            <a:off x="642910" y="2285992"/>
            <a:ext cx="7772400" cy="3366148"/>
          </a:xfrm>
        </p:spPr>
        <p:txBody>
          <a:bodyPr>
            <a:normAutofit/>
          </a:bodyPr>
          <a:lstStyle/>
          <a:p>
            <a:r>
              <a:rPr lang="en-IN" sz="2800" dirty="0">
                <a:latin typeface="Algerian" pitchFamily="82" charset="0"/>
              </a:rPr>
              <a:t>Team name: call responders</a:t>
            </a:r>
          </a:p>
          <a:p>
            <a:r>
              <a:rPr lang="en-IN" sz="2800" dirty="0">
                <a:latin typeface="Algerian" pitchFamily="82" charset="0"/>
              </a:rPr>
              <a:t>College: SCETW</a:t>
            </a:r>
          </a:p>
          <a:p>
            <a:r>
              <a:rPr lang="en-IN" sz="2800" dirty="0" err="1">
                <a:latin typeface="Algerian" pitchFamily="82" charset="0"/>
              </a:rPr>
              <a:t>Zeenat</a:t>
            </a:r>
            <a:r>
              <a:rPr lang="en-IN" sz="2800" dirty="0">
                <a:latin typeface="Algerian" pitchFamily="82" charset="0"/>
              </a:rPr>
              <a:t> Sehar</a:t>
            </a:r>
          </a:p>
          <a:p>
            <a:r>
              <a:rPr lang="en-IN" sz="2800" dirty="0" err="1">
                <a:latin typeface="Algerian" pitchFamily="82" charset="0"/>
              </a:rPr>
              <a:t>Nikhat</a:t>
            </a:r>
            <a:r>
              <a:rPr lang="en-IN" sz="2800" dirty="0">
                <a:latin typeface="Algerian" pitchFamily="82" charset="0"/>
              </a:rPr>
              <a:t> Parveen</a:t>
            </a:r>
          </a:p>
          <a:p>
            <a:r>
              <a:rPr lang="en-IN" sz="2800" dirty="0" err="1">
                <a:latin typeface="Algerian" pitchFamily="82" charset="0"/>
              </a:rPr>
              <a:t>Syeda</a:t>
            </a:r>
            <a:r>
              <a:rPr lang="en-IN" sz="2800" dirty="0">
                <a:latin typeface="Algerian" pitchFamily="82" charset="0"/>
              </a:rPr>
              <a:t> </a:t>
            </a:r>
            <a:r>
              <a:rPr lang="en-IN" sz="2800" dirty="0" err="1">
                <a:latin typeface="Algerian" pitchFamily="82" charset="0"/>
              </a:rPr>
              <a:t>Aayesha</a:t>
            </a:r>
            <a:r>
              <a:rPr lang="en-IN" sz="2800" dirty="0">
                <a:latin typeface="Algerian" pitchFamily="82" charset="0"/>
              </a:rPr>
              <a:t> </a:t>
            </a:r>
            <a:r>
              <a:rPr lang="en-IN" sz="2800" dirty="0" err="1">
                <a:latin typeface="Algerian" pitchFamily="82" charset="0"/>
              </a:rPr>
              <a:t>Kaleem</a:t>
            </a:r>
            <a:endParaRPr lang="en-IN" sz="2800" dirty="0">
              <a:latin typeface="Algerian" pitchFamily="82" charset="0"/>
            </a:endParaRPr>
          </a:p>
          <a:p>
            <a:endParaRPr lang="en-US" sz="2800" dirty="0">
              <a:latin typeface="Algerian" pitchFamily="82" charset="0"/>
            </a:endParaRPr>
          </a:p>
        </p:txBody>
      </p:sp>
    </p:spTree>
  </p:cSld>
  <p:clrMapOvr>
    <a:masterClrMapping/>
  </p:clrMapOvr>
  <p:transition spd="slow">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b="1" dirty="0">
                <a:latin typeface="Algerian" pitchFamily="82" charset="0"/>
              </a:rPr>
              <a:t>The COVID-19 Track</a:t>
            </a:r>
            <a:endParaRPr lang="en-US" sz="4400" b="1" dirty="0">
              <a:latin typeface="Algerian" pitchFamily="82" charset="0"/>
            </a:endParaRPr>
          </a:p>
        </p:txBody>
      </p:sp>
      <p:sp>
        <p:nvSpPr>
          <p:cNvPr id="4" name="Content Placeholder 3"/>
          <p:cNvSpPr>
            <a:spLocks noGrp="1"/>
          </p:cNvSpPr>
          <p:nvPr>
            <p:ph idx="1"/>
          </p:nvPr>
        </p:nvSpPr>
        <p:spPr/>
        <p:txBody>
          <a:bodyPr>
            <a:normAutofit fontScale="92500" lnSpcReduction="10000"/>
          </a:bodyPr>
          <a:lstStyle/>
          <a:p>
            <a:pPr>
              <a:lnSpc>
                <a:spcPct val="150000"/>
              </a:lnSpc>
            </a:pPr>
            <a:r>
              <a:rPr lang="en-US" dirty="0">
                <a:latin typeface="Bahnschrift Light Condensed" pitchFamily="34" charset="0"/>
              </a:rPr>
              <a:t>Technology has a vital role to play. Technology cannot prevent the onset of the pandemics; however, it can help prevent the spread, educate, warn, and empower those on the ground to be aware of the situation, and noticeably lessen the impact.</a:t>
            </a:r>
          </a:p>
          <a:p>
            <a:pPr>
              <a:lnSpc>
                <a:spcPct val="150000"/>
              </a:lnSpc>
            </a:pPr>
            <a:r>
              <a:rPr lang="en-IN" dirty="0">
                <a:latin typeface="Bahnschrift Light Condensed" pitchFamily="34" charset="0"/>
              </a:rPr>
              <a:t>This track helps engineers bring solutions for the ongoing pandemic and contribute to the world’s betterment.</a:t>
            </a:r>
            <a:endParaRPr lang="en-US" dirty="0">
              <a:latin typeface="Bahnschrift Light Condensed" pitchFamily="34" charset="0"/>
            </a:endParaRPr>
          </a:p>
        </p:txBody>
      </p:sp>
    </p:spTree>
  </p:cSld>
  <p:clrMapOvr>
    <a:masterClrMapping/>
  </p:clrMapOvr>
  <p:transition spd="slow">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b="1" dirty="0">
                <a:latin typeface="Algerian" pitchFamily="82" charset="0"/>
              </a:rPr>
              <a:t>Home Cure </a:t>
            </a:r>
            <a:r>
              <a:rPr lang="en-IN" sz="4400" b="1" dirty="0" err="1">
                <a:latin typeface="Algerian" pitchFamily="82" charset="0"/>
              </a:rPr>
              <a:t>Bot</a:t>
            </a:r>
            <a:endParaRPr lang="en-US" sz="4400" b="1" dirty="0">
              <a:latin typeface="Algerian" pitchFamily="82" charset="0"/>
            </a:endParaRPr>
          </a:p>
        </p:txBody>
      </p:sp>
      <p:sp>
        <p:nvSpPr>
          <p:cNvPr id="3" name="Content Placeholder 2"/>
          <p:cNvSpPr>
            <a:spLocks noGrp="1"/>
          </p:cNvSpPr>
          <p:nvPr>
            <p:ph idx="1"/>
          </p:nvPr>
        </p:nvSpPr>
        <p:spPr>
          <a:xfrm>
            <a:off x="785786" y="1428736"/>
            <a:ext cx="7901014" cy="4926824"/>
          </a:xfrm>
        </p:spPr>
        <p:txBody>
          <a:bodyPr>
            <a:normAutofit/>
          </a:bodyPr>
          <a:lstStyle/>
          <a:p>
            <a:r>
              <a:rPr lang="en-US" sz="3200" dirty="0">
                <a:latin typeface="Bahnschrift Light Condensed" pitchFamily="34" charset="0"/>
              </a:rPr>
              <a:t>During this pandemic, if people want to visit the hospital for any minor illness, health complaints or injuries, they cannot do so, because neither do they want to risk going to the hospital, nor are the doctors available to treat them. </a:t>
            </a:r>
          </a:p>
          <a:p>
            <a:r>
              <a:rPr lang="en-US" sz="3200" dirty="0">
                <a:latin typeface="Bahnschrift Light Condensed" pitchFamily="34" charset="0"/>
              </a:rPr>
              <a:t>This project, is thus designed to help in such situations, where the treatment can be majorly done at home, so as to avoid going to the hospitals unless extremely necessary.</a:t>
            </a: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latin typeface="Algerian" pitchFamily="82" charset="0"/>
              </a:rPr>
              <a:t>Scope Of The Project</a:t>
            </a:r>
            <a:endParaRPr lang="en-US" sz="4400" b="1" dirty="0">
              <a:latin typeface="Algerian" pitchFamily="82" charset="0"/>
            </a:endParaRPr>
          </a:p>
        </p:txBody>
      </p:sp>
      <p:sp>
        <p:nvSpPr>
          <p:cNvPr id="3" name="Content Placeholder 2"/>
          <p:cNvSpPr>
            <a:spLocks noGrp="1"/>
          </p:cNvSpPr>
          <p:nvPr>
            <p:ph idx="1"/>
          </p:nvPr>
        </p:nvSpPr>
        <p:spPr>
          <a:xfrm>
            <a:off x="857224" y="1500174"/>
            <a:ext cx="7829576" cy="4855386"/>
          </a:xfrm>
        </p:spPr>
        <p:txBody>
          <a:bodyPr>
            <a:normAutofit/>
          </a:bodyPr>
          <a:lstStyle/>
          <a:p>
            <a:pPr>
              <a:buNone/>
            </a:pPr>
            <a:r>
              <a:rPr lang="en-US" dirty="0">
                <a:latin typeface="Bahnschrift Light Condensed" pitchFamily="34" charset="0"/>
              </a:rPr>
              <a:t>This </a:t>
            </a:r>
            <a:r>
              <a:rPr lang="en-US" dirty="0" err="1">
                <a:latin typeface="Bahnschrift Light Condensed" pitchFamily="34" charset="0"/>
              </a:rPr>
              <a:t>bot</a:t>
            </a:r>
            <a:r>
              <a:rPr lang="en-US" dirty="0">
                <a:latin typeface="Bahnschrift Light Condensed" pitchFamily="34" charset="0"/>
              </a:rPr>
              <a:t> is helpful, as it can be used from </a:t>
            </a:r>
            <a:r>
              <a:rPr lang="en-US" dirty="0" err="1">
                <a:latin typeface="Bahnschrift Light Condensed" pitchFamily="34" charset="0"/>
              </a:rPr>
              <a:t>home,and</a:t>
            </a:r>
            <a:r>
              <a:rPr lang="en-US" dirty="0">
                <a:latin typeface="Bahnschrift Light Condensed" pitchFamily="34" charset="0"/>
              </a:rPr>
              <a:t> is designed to be user friendly. </a:t>
            </a:r>
          </a:p>
          <a:p>
            <a:pPr>
              <a:buNone/>
            </a:pPr>
            <a:r>
              <a:rPr lang="en-US" dirty="0">
                <a:latin typeface="Bahnschrift Light Condensed" pitchFamily="34" charset="0"/>
              </a:rPr>
              <a:t>The </a:t>
            </a:r>
            <a:r>
              <a:rPr lang="en-US" dirty="0" err="1">
                <a:latin typeface="Bahnschrift Light Condensed" pitchFamily="34" charset="0"/>
              </a:rPr>
              <a:t>bot</a:t>
            </a:r>
            <a:r>
              <a:rPr lang="en-US" dirty="0">
                <a:latin typeface="Bahnschrift Light Condensed" pitchFamily="34" charset="0"/>
              </a:rPr>
              <a:t> helps the user in the following ways:</a:t>
            </a:r>
          </a:p>
          <a:p>
            <a:r>
              <a:rPr lang="en-US" dirty="0">
                <a:latin typeface="Bahnschrift Light Condensed" pitchFamily="34" charset="0"/>
              </a:rPr>
              <a:t>Helps to know what steps should be taken to treat the injury or wound.</a:t>
            </a:r>
          </a:p>
          <a:p>
            <a:r>
              <a:rPr lang="en-US" dirty="0">
                <a:latin typeface="Bahnschrift Light Condensed" pitchFamily="34" charset="0"/>
              </a:rPr>
              <a:t>Helps to know what exactly happened, so that the user is not confused and does not take the wrong remedies.</a:t>
            </a:r>
          </a:p>
          <a:p>
            <a:r>
              <a:rPr lang="en-US" dirty="0">
                <a:latin typeface="Bahnschrift Light Condensed" pitchFamily="34" charset="0"/>
              </a:rPr>
              <a:t>It gives you the serious symptoms too, so that you can know when to seek medical attention.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b="1" dirty="0">
                <a:latin typeface="Algerian" pitchFamily="82" charset="0"/>
              </a:rPr>
              <a:t>Architecture Diagram</a:t>
            </a:r>
            <a:endParaRPr lang="en-US" sz="4400" b="1" dirty="0">
              <a:latin typeface="Algerian" pitchFamily="82" charset="0"/>
            </a:endParaRPr>
          </a:p>
        </p:txBody>
      </p:sp>
      <p:sp>
        <p:nvSpPr>
          <p:cNvPr id="5" name="Content Placeholder 4"/>
          <p:cNvSpPr>
            <a:spLocks noGrp="1"/>
          </p:cNvSpPr>
          <p:nvPr>
            <p:ph idx="1"/>
          </p:nvPr>
        </p:nvSpPr>
        <p:spPr/>
        <p:txBody>
          <a:bodyPr/>
          <a:lstStyle/>
          <a:p>
            <a:pPr>
              <a:buNone/>
            </a:pPr>
            <a:r>
              <a:rPr lang="en-IN" dirty="0">
                <a:latin typeface="Bahnschrift Light Condensed" pitchFamily="34" charset="0"/>
              </a:rPr>
              <a:t>A simple architectural diagram of the </a:t>
            </a:r>
            <a:r>
              <a:rPr lang="en-IN" dirty="0" err="1">
                <a:latin typeface="Bahnschrift Light Condensed" pitchFamily="34" charset="0"/>
              </a:rPr>
              <a:t>bot</a:t>
            </a:r>
            <a:r>
              <a:rPr lang="en-IN" dirty="0">
                <a:latin typeface="Bahnschrift Light Condensed" pitchFamily="34" charset="0"/>
              </a:rPr>
              <a:t>:</a:t>
            </a:r>
          </a:p>
          <a:p>
            <a:pPr>
              <a:buNone/>
            </a:pPr>
            <a:endParaRPr lang="en-US" dirty="0"/>
          </a:p>
        </p:txBody>
      </p:sp>
      <p:pic>
        <p:nvPicPr>
          <p:cNvPr id="6" name="Picture 2"/>
          <p:cNvPicPr>
            <a:picLocks noChangeAspect="1" noChangeArrowheads="1"/>
          </p:cNvPicPr>
          <p:nvPr/>
        </p:nvPicPr>
        <p:blipFill>
          <a:blip r:embed="rId2"/>
          <a:srcRect l="3860" t="15722" r="5147" b="20552"/>
          <a:stretch>
            <a:fillRect/>
          </a:stretch>
        </p:blipFill>
        <p:spPr bwMode="auto">
          <a:xfrm>
            <a:off x="571472" y="2714620"/>
            <a:ext cx="8380227" cy="3500462"/>
          </a:xfrm>
          <a:prstGeom prst="rect">
            <a:avLst/>
          </a:prstGeom>
          <a:noFill/>
          <a:ln w="9525">
            <a:noFill/>
            <a:miter lim="800000"/>
            <a:headEnd/>
            <a:tailEnd/>
          </a:ln>
          <a:effectLst/>
        </p:spPr>
      </p:pic>
    </p:spTree>
  </p:cSld>
  <p:clrMapOvr>
    <a:masterClrMapping/>
  </p:clrMapOvr>
  <p:transition spd="slow">
    <p:blind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b="1" dirty="0">
                <a:latin typeface="Algerian" pitchFamily="82" charset="0"/>
              </a:rPr>
              <a:t>Future Scope</a:t>
            </a:r>
            <a:endParaRPr lang="en-US" sz="4400" b="1" dirty="0">
              <a:latin typeface="Algerian" pitchFamily="82" charset="0"/>
            </a:endParaRPr>
          </a:p>
        </p:txBody>
      </p:sp>
      <p:sp>
        <p:nvSpPr>
          <p:cNvPr id="3" name="Content Placeholder 2"/>
          <p:cNvSpPr>
            <a:spLocks noGrp="1"/>
          </p:cNvSpPr>
          <p:nvPr>
            <p:ph idx="1"/>
          </p:nvPr>
        </p:nvSpPr>
        <p:spPr>
          <a:xfrm>
            <a:off x="928662" y="1285860"/>
            <a:ext cx="7758138" cy="5069700"/>
          </a:xfrm>
        </p:spPr>
        <p:txBody>
          <a:bodyPr/>
          <a:lstStyle/>
          <a:p>
            <a:pPr>
              <a:buNone/>
            </a:pPr>
            <a:r>
              <a:rPr lang="en-IN" dirty="0">
                <a:latin typeface="Bahnschrift Light Condensed" pitchFamily="34" charset="0"/>
              </a:rPr>
              <a:t>This </a:t>
            </a:r>
            <a:r>
              <a:rPr lang="en-IN" dirty="0" err="1">
                <a:latin typeface="Bahnschrift Light Condensed" pitchFamily="34" charset="0"/>
              </a:rPr>
              <a:t>bot</a:t>
            </a:r>
            <a:r>
              <a:rPr lang="en-IN" dirty="0">
                <a:latin typeface="Bahnschrift Light Condensed" pitchFamily="34" charset="0"/>
              </a:rPr>
              <a:t> gives the remedies and treatments that can be done from home. Improvements can definitely be made, such as:</a:t>
            </a:r>
          </a:p>
          <a:p>
            <a:r>
              <a:rPr lang="en-IN" dirty="0">
                <a:latin typeface="Bahnschrift Light Condensed" pitchFamily="34" charset="0"/>
              </a:rPr>
              <a:t>Uploading an image of the injury or problem faced, so that it can tell the user what exactly happened, if the user doesn’t know.</a:t>
            </a:r>
          </a:p>
          <a:p>
            <a:r>
              <a:rPr lang="en-IN" dirty="0">
                <a:latin typeface="Bahnschrift Light Condensed" pitchFamily="34" charset="0"/>
              </a:rPr>
              <a:t>Including few more problems like fits, fainting, head injuries etc.</a:t>
            </a:r>
          </a:p>
          <a:p>
            <a:r>
              <a:rPr lang="en-IN" dirty="0">
                <a:latin typeface="Bahnschrift Light Condensed" pitchFamily="34" charset="0"/>
              </a:rPr>
              <a:t>Connecting to a Doctor on </a:t>
            </a:r>
            <a:r>
              <a:rPr lang="en-IN" dirty="0" err="1">
                <a:latin typeface="Bahnschrift Light Condensed" pitchFamily="34" charset="0"/>
              </a:rPr>
              <a:t>Facebook</a:t>
            </a:r>
            <a:r>
              <a:rPr lang="en-IN" dirty="0">
                <a:latin typeface="Bahnschrift Light Condensed" pitchFamily="34" charset="0"/>
              </a:rPr>
              <a:t>, if medical attention is needed.</a:t>
            </a:r>
          </a:p>
          <a:p>
            <a:endParaRPr lang="en-IN" dirty="0"/>
          </a:p>
          <a:p>
            <a:endParaRPr lang="en-US" dirty="0"/>
          </a:p>
        </p:txBody>
      </p:sp>
    </p:spTree>
  </p:cSld>
  <p:clrMapOvr>
    <a:masterClrMapping/>
  </p:clrMapOvr>
  <p:transition spd="slow">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4643446"/>
            <a:ext cx="7772400" cy="1214446"/>
          </a:xfrm>
        </p:spPr>
        <p:txBody>
          <a:bodyPr/>
          <a:lstStyle/>
          <a:p>
            <a:pPr algn="ctr"/>
            <a:r>
              <a:rPr lang="en-IN" sz="6600" dirty="0">
                <a:latin typeface="Algerian" pitchFamily="82" charset="0"/>
              </a:rPr>
              <a:t>THE END</a:t>
            </a:r>
            <a:endParaRPr lang="en-US" sz="6600" dirty="0">
              <a:latin typeface="Algerian" pitchFamily="82" charset="0"/>
            </a:endParaRPr>
          </a:p>
        </p:txBody>
      </p:sp>
      <p:sp>
        <p:nvSpPr>
          <p:cNvPr id="3" name="Content Placeholder 2"/>
          <p:cNvSpPr>
            <a:spLocks noGrp="1"/>
          </p:cNvSpPr>
          <p:nvPr>
            <p:ph idx="1"/>
          </p:nvPr>
        </p:nvSpPr>
        <p:spPr>
          <a:xfrm>
            <a:off x="714348" y="2857496"/>
            <a:ext cx="7972452" cy="2143140"/>
          </a:xfrm>
        </p:spPr>
        <p:txBody>
          <a:bodyPr>
            <a:normAutofit/>
          </a:bodyPr>
          <a:lstStyle/>
          <a:p>
            <a:pPr algn="ctr">
              <a:buNone/>
            </a:pPr>
            <a:r>
              <a:rPr lang="en-IN" sz="3600" b="1" dirty="0">
                <a:latin typeface="Bahnschrift Light Condensed" pitchFamily="34" charset="0"/>
              </a:rPr>
              <a:t>Stay Home, Stay Safe.</a:t>
            </a:r>
            <a:endParaRPr lang="en-US" sz="3600" b="1" dirty="0">
              <a:latin typeface="Bahnschrift Light Condensed" pitchFamily="34" charset="0"/>
            </a:endParaRPr>
          </a:p>
        </p:txBody>
      </p:sp>
    </p:spTree>
  </p:cSld>
  <p:clrMapOvr>
    <a:masterClrMapping/>
  </p:clrMapOvr>
  <p:transition spd="slow">
    <p:plus/>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965</TotalTime>
  <Words>358</Words>
  <Application>Microsoft Office PowerPoint</Application>
  <PresentationFormat>On-screen Show (4:3)</PresentationFormat>
  <Paragraphs>27</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Algerian</vt:lpstr>
      <vt:lpstr>Bahnschrift Light Condensed</vt:lpstr>
      <vt:lpstr>Consolas</vt:lpstr>
      <vt:lpstr>Corbel</vt:lpstr>
      <vt:lpstr>Wingdings</vt:lpstr>
      <vt:lpstr>Wingdings 2</vt:lpstr>
      <vt:lpstr>Wingdings 3</vt:lpstr>
      <vt:lpstr>Metro</vt:lpstr>
      <vt:lpstr>Home Cure Bot</vt:lpstr>
      <vt:lpstr>The COVID-19 Track</vt:lpstr>
      <vt:lpstr>Home Cure Bot</vt:lpstr>
      <vt:lpstr>Scope Of The Project</vt:lpstr>
      <vt:lpstr>Architecture Diagram</vt:lpstr>
      <vt:lpstr>Future Scope</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Cure Bot</dc:title>
  <dc:creator>Windows User</dc:creator>
  <cp:lastModifiedBy>sehar</cp:lastModifiedBy>
  <cp:revision>47</cp:revision>
  <dcterms:created xsi:type="dcterms:W3CDTF">2020-07-03T15:06:36Z</dcterms:created>
  <dcterms:modified xsi:type="dcterms:W3CDTF">2020-07-04T17:32:07Z</dcterms:modified>
</cp:coreProperties>
</file>