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ZEENATH M</a:t>
            </a:r>
          </a:p>
          <a:p>
            <a:r>
              <a:rPr lang="en-US" sz="2400" dirty="0"/>
              <a:t>REGISTER NO</a:t>
            </a:r>
            <a:r>
              <a:rPr lang="en-US" sz="2400"/>
              <a:t>: 42567 (asunm10942567)</a:t>
            </a:r>
            <a:endParaRPr lang="en-US" sz="2400" dirty="0"/>
          </a:p>
          <a:p>
            <a:r>
              <a:rPr lang="en-US" sz="2400" dirty="0"/>
              <a:t>DEPARTMENT: </a:t>
            </a:r>
            <a:r>
              <a:rPr lang="en-US" sz="2400" dirty="0" err="1"/>
              <a:t>B.Com</a:t>
            </a:r>
            <a:r>
              <a:rPr lang="en-US" sz="2400" dirty="0"/>
              <a:t>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DCEF5B3-47A4-130B-3CC2-483DC789EADE}"/>
              </a:ext>
            </a:extLst>
          </p:cNvPr>
          <p:cNvSpPr txBox="1"/>
          <p:nvPr/>
        </p:nvSpPr>
        <p:spPr>
          <a:xfrm>
            <a:off x="1066800" y="1447800"/>
            <a:ext cx="6934200" cy="5909310"/>
          </a:xfrm>
          <a:prstGeom prst="rect">
            <a:avLst/>
          </a:prstGeom>
          <a:noFill/>
        </p:spPr>
        <p:txBody>
          <a:bodyPr wrap="square" rtlCol="0">
            <a:spAutoFit/>
          </a:bodyPr>
          <a:lstStyle/>
          <a:p>
            <a:r>
              <a:rPr lang="en-IN" dirty="0"/>
              <a:t>Data Collection</a:t>
            </a:r>
          </a:p>
          <a:p>
            <a:r>
              <a:rPr lang="en-IN" dirty="0"/>
              <a:t>1) Download the data from </a:t>
            </a:r>
            <a:r>
              <a:rPr lang="en-IN" dirty="0" err="1"/>
              <a:t>Edunet</a:t>
            </a:r>
            <a:r>
              <a:rPr lang="en-IN" dirty="0"/>
              <a:t> Dash Board</a:t>
            </a:r>
          </a:p>
          <a:p>
            <a:r>
              <a:rPr lang="en-IN" dirty="0"/>
              <a:t>Feature Collection</a:t>
            </a:r>
          </a:p>
          <a:p>
            <a:r>
              <a:rPr lang="en-IN" dirty="0"/>
              <a:t>1) Employee Id</a:t>
            </a:r>
          </a:p>
          <a:p>
            <a:r>
              <a:rPr lang="en-IN" dirty="0"/>
              <a:t>2) Employee Name</a:t>
            </a:r>
          </a:p>
          <a:p>
            <a:r>
              <a:rPr lang="en-IN" dirty="0"/>
              <a:t>3) Employee Type </a:t>
            </a:r>
          </a:p>
          <a:p>
            <a:r>
              <a:rPr lang="en-IN" dirty="0"/>
              <a:t>4) Performance Level of the Employee</a:t>
            </a:r>
          </a:p>
          <a:p>
            <a:r>
              <a:rPr lang="en-IN" dirty="0"/>
              <a:t>5) Gender of the Employee</a:t>
            </a:r>
          </a:p>
          <a:p>
            <a:r>
              <a:rPr lang="en-IN" dirty="0"/>
              <a:t>6) Employee rating</a:t>
            </a:r>
          </a:p>
          <a:p>
            <a:r>
              <a:rPr lang="en-IN" dirty="0"/>
              <a:t>Data cleaning </a:t>
            </a:r>
          </a:p>
          <a:p>
            <a:r>
              <a:rPr lang="en-IN" dirty="0"/>
              <a:t>1) Identified the missing values</a:t>
            </a:r>
          </a:p>
          <a:p>
            <a:r>
              <a:rPr lang="en-IN" dirty="0"/>
              <a:t>2) Filter out the missing values</a:t>
            </a:r>
          </a:p>
          <a:p>
            <a:r>
              <a:rPr lang="en-IN" dirty="0"/>
              <a:t>Performance Level</a:t>
            </a:r>
          </a:p>
          <a:p>
            <a:pPr marL="342900" indent="-342900">
              <a:buAutoNum type="arabicParenR"/>
            </a:pPr>
            <a:r>
              <a:rPr lang="en-IN" dirty="0"/>
              <a:t>Select the data</a:t>
            </a:r>
          </a:p>
          <a:p>
            <a:pPr marL="342900" indent="-342900">
              <a:buAutoNum type="arabicParenR"/>
            </a:pPr>
            <a:r>
              <a:rPr lang="en-IN" dirty="0"/>
              <a:t>Insert Pivot Table to summarize the data</a:t>
            </a:r>
          </a:p>
          <a:p>
            <a:pPr marL="342900" indent="-342900">
              <a:buAutoNum type="arabicParenR"/>
            </a:pPr>
            <a:r>
              <a:rPr lang="en-IN" dirty="0"/>
              <a:t>Select the rows, columns and values</a:t>
            </a:r>
          </a:p>
          <a:p>
            <a:pPr marL="342900" indent="-342900">
              <a:buAutoNum type="arabicParenR"/>
            </a:pPr>
            <a:r>
              <a:rPr lang="en-IN" dirty="0"/>
              <a:t>Create a table </a:t>
            </a:r>
          </a:p>
          <a:p>
            <a:pPr marL="342900" indent="-342900">
              <a:buAutoNum type="arabicParenR"/>
            </a:pPr>
            <a:r>
              <a:rPr lang="en-IN" dirty="0"/>
              <a:t>Select the table </a:t>
            </a:r>
          </a:p>
          <a:p>
            <a:pPr marL="342900" indent="-342900">
              <a:buAutoNum type="arabicParenR"/>
            </a:pPr>
            <a:r>
              <a:rPr lang="en-IN" dirty="0"/>
              <a:t>Insert the chart to calculate the performance of the employee</a:t>
            </a:r>
          </a:p>
          <a:p>
            <a:pPr marL="342900" indent="-342900">
              <a:buAutoNum type="arabicParenR"/>
            </a:pPr>
            <a:endParaRPr lang="en-IN" dirty="0"/>
          </a:p>
          <a:p>
            <a:pPr marL="342900" indent="-342900">
              <a:buAutoNum type="arabicParen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53F96D-C0F0-05EC-D9C1-F280386E4DB8}"/>
              </a:ext>
            </a:extLst>
          </p:cNvPr>
          <p:cNvSpPr txBox="1"/>
          <p:nvPr/>
        </p:nvSpPr>
        <p:spPr>
          <a:xfrm>
            <a:off x="914400" y="1524000"/>
            <a:ext cx="7848600" cy="1754326"/>
          </a:xfrm>
          <a:prstGeom prst="rect">
            <a:avLst/>
          </a:prstGeom>
          <a:noFill/>
        </p:spPr>
        <p:txBody>
          <a:bodyPr wrap="square" rtlCol="0">
            <a:spAutoFit/>
          </a:bodyPr>
          <a:lstStyle/>
          <a:p>
            <a:r>
              <a:rPr lang="en-IN" dirty="0"/>
              <a:t>While comparing the performance of the </a:t>
            </a:r>
            <a:r>
              <a:rPr lang="en-IN"/>
              <a:t>emplosyees</a:t>
            </a:r>
            <a:r>
              <a:rPr lang="en-IN" dirty="0"/>
              <a:t>, most of the employees were medium performers so we need to motivate them to increase their performance to Very high .</a:t>
            </a:r>
          </a:p>
          <a:p>
            <a:r>
              <a:rPr lang="en-IN" dirty="0"/>
              <a:t>The Performance of the Medium employees was consistent in all the sectors</a:t>
            </a:r>
          </a:p>
          <a:p>
            <a:endParaRPr lang="en-IN" dirty="0"/>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1600200" y="3595687"/>
            <a:ext cx="5410200" cy="4448175"/>
          </a:xfrm>
          <a:prstGeom prst="rect">
            <a:avLst/>
          </a:prstGeom>
          <a:noFill/>
        </p:spPr>
        <p:txBody>
          <a:bodyPr wrap="square" rtlCol="0">
            <a:spAutoFit/>
          </a:bodyPr>
          <a:lstStyle/>
          <a:p>
            <a:endParaRPr lang="en-IN" dirty="0"/>
          </a:p>
        </p:txBody>
      </p:sp>
      <p:sp>
        <p:nvSpPr>
          <p:cNvPr id="11" name="Rectangle 1">
            <a:extLst>
              <a:ext uri="{FF2B5EF4-FFF2-40B4-BE49-F238E27FC236}">
                <a16:creationId xmlns:a16="http://schemas.microsoft.com/office/drawing/2014/main" id="{AF52787C-CA41-1649-B4BB-9E23AABD8BB6}"/>
              </a:ext>
            </a:extLst>
          </p:cNvPr>
          <p:cNvSpPr>
            <a:spLocks noChangeArrowheads="1"/>
          </p:cNvSpPr>
          <p:nvPr/>
        </p:nvSpPr>
        <p:spPr bwMode="auto">
          <a:xfrm>
            <a:off x="666136" y="2219325"/>
            <a:ext cx="77434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To identify and enhance the ability of high potential employees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j-lt"/>
              </a:rPr>
              <a:t>a</a:t>
            </a:r>
            <a:r>
              <a:rPr kumimoji="0" lang="en-US" altLang="en-US" sz="1800" b="0" i="0" u="none" strike="noStrike" cap="none" normalizeH="0" baseline="0" dirty="0">
                <a:ln>
                  <a:noFill/>
                </a:ln>
                <a:solidFill>
                  <a:schemeClr val="tx1"/>
                </a:solidFill>
                <a:effectLst/>
                <a:latin typeface="+mj-lt"/>
              </a:rPr>
              <a:t>nd </a:t>
            </a:r>
            <a:r>
              <a:rPr lang="en-US" altLang="en-US" dirty="0">
                <a:latin typeface="+mj-lt"/>
              </a:rPr>
              <a:t>b</a:t>
            </a:r>
            <a:r>
              <a:rPr kumimoji="0" lang="en-US" altLang="en-US" sz="1800" b="0" i="0" u="none" strike="noStrike" cap="none" normalizeH="0" baseline="0" dirty="0">
                <a:ln>
                  <a:noFill/>
                </a:ln>
                <a:solidFill>
                  <a:schemeClr val="tx1"/>
                </a:solidFill>
                <a:effectLst/>
                <a:latin typeface="+mj-lt"/>
              </a:rPr>
              <a:t>etter alignment between employee performance and organizational goals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t>The objective of this project is to design and implement a robust system for analyzing, managing, and optimizing employee performance across the organization. The system aims to address current challenges in performance evaluation, provide actionable insights, and align employee efforts with organizational goals.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066800" y="2046339"/>
            <a:ext cx="6100916" cy="923330"/>
          </a:xfrm>
          <a:prstGeom prst="rect">
            <a:avLst/>
          </a:prstGeom>
          <a:noFill/>
        </p:spPr>
        <p:txBody>
          <a:bodyPr wrap="square">
            <a:spAutoFit/>
          </a:bodyPr>
          <a:lstStyle/>
          <a:p>
            <a:pPr marL="342900" indent="-342900">
              <a:buAutoNum type="arabicPeriod"/>
            </a:pPr>
            <a:r>
              <a:rPr lang="en-IN" b="1" dirty="0"/>
              <a:t>Employees</a:t>
            </a:r>
          </a:p>
          <a:p>
            <a:pPr marL="342900" indent="-342900">
              <a:buAutoNum type="arabicPeriod"/>
            </a:pPr>
            <a:r>
              <a:rPr lang="en-IN" b="1" dirty="0"/>
              <a:t>Managers and Supervisors</a:t>
            </a:r>
          </a:p>
          <a:p>
            <a:pPr marL="342900" indent="-342900">
              <a:buAutoNum type="arabicPeriod"/>
            </a:pPr>
            <a:r>
              <a:rPr lang="en-IN" b="1" dirty="0"/>
              <a:t>Human resource Department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5F6A068-2BDC-8C4B-E1BA-419F0DFEA003}"/>
              </a:ext>
            </a:extLst>
          </p:cNvPr>
          <p:cNvSpPr txBox="1"/>
          <p:nvPr/>
        </p:nvSpPr>
        <p:spPr>
          <a:xfrm>
            <a:off x="3505200" y="2667000"/>
            <a:ext cx="49530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Conditional Formatting- To highlight the missing values</a:t>
            </a:r>
          </a:p>
          <a:p>
            <a:pPr marL="285750" indent="-285750">
              <a:buFont typeface="Arial" panose="020B0604020202020204" pitchFamily="34" charset="0"/>
              <a:buChar char="•"/>
            </a:pPr>
            <a:r>
              <a:rPr lang="en-IN" dirty="0"/>
              <a:t>Filter- To remove blanks</a:t>
            </a:r>
          </a:p>
          <a:p>
            <a:pPr marL="285750" indent="-285750">
              <a:buFont typeface="Arial" panose="020B0604020202020204" pitchFamily="34" charset="0"/>
              <a:buChar char="•"/>
            </a:pPr>
            <a:r>
              <a:rPr lang="en-IN" dirty="0"/>
              <a:t>Formula- To calculate the employee performance level</a:t>
            </a:r>
          </a:p>
          <a:p>
            <a:pPr marL="285750" indent="-285750">
              <a:buFont typeface="Arial" panose="020B0604020202020204" pitchFamily="34" charset="0"/>
              <a:buChar char="•"/>
            </a:pPr>
            <a:r>
              <a:rPr lang="en-IN" dirty="0"/>
              <a:t>Pivot table- To summarize the data</a:t>
            </a:r>
          </a:p>
          <a:p>
            <a:pPr marL="285750" indent="-285750">
              <a:buFont typeface="Arial" panose="020B0604020202020204" pitchFamily="34" charset="0"/>
              <a:buChar char="•"/>
            </a:pPr>
            <a:r>
              <a:rPr lang="en-IN" dirty="0"/>
              <a:t>Graph- To visualize the data</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E53600F-20D1-8533-F684-C4F7F359318A}"/>
              </a:ext>
            </a:extLst>
          </p:cNvPr>
          <p:cNvSpPr txBox="1"/>
          <p:nvPr/>
        </p:nvSpPr>
        <p:spPr>
          <a:xfrm>
            <a:off x="1219200" y="1600200"/>
            <a:ext cx="7010400" cy="2585323"/>
          </a:xfrm>
          <a:prstGeom prst="rect">
            <a:avLst/>
          </a:prstGeom>
          <a:noFill/>
        </p:spPr>
        <p:txBody>
          <a:bodyPr wrap="square" rtlCol="0">
            <a:spAutoFit/>
          </a:bodyPr>
          <a:lstStyle/>
          <a:p>
            <a:r>
              <a:rPr lang="en-IN" dirty="0"/>
              <a:t>Employee dataset </a:t>
            </a:r>
          </a:p>
          <a:p>
            <a:r>
              <a:rPr lang="en-IN" dirty="0"/>
              <a:t>    The data consist of 26 features, here features used are</a:t>
            </a:r>
          </a:p>
          <a:p>
            <a:pPr marL="342900" indent="-342900">
              <a:buAutoNum type="arabicPeriod"/>
            </a:pPr>
            <a:r>
              <a:rPr lang="en-IN" dirty="0"/>
              <a:t>Employee Id- which has numerical values</a:t>
            </a:r>
          </a:p>
          <a:p>
            <a:pPr marL="342900" indent="-342900">
              <a:buAutoNum type="arabicPeriod"/>
            </a:pPr>
            <a:r>
              <a:rPr lang="en-IN" dirty="0"/>
              <a:t>Employee Name -which contains text</a:t>
            </a:r>
          </a:p>
          <a:p>
            <a:pPr marL="342900" indent="-342900">
              <a:buAutoNum type="arabicPeriod"/>
            </a:pPr>
            <a:r>
              <a:rPr lang="en-IN" dirty="0"/>
              <a:t>Employee Type-</a:t>
            </a:r>
          </a:p>
          <a:p>
            <a:pPr marL="342900" indent="-342900">
              <a:buAutoNum type="arabicPeriod"/>
            </a:pPr>
            <a:r>
              <a:rPr lang="en-IN" dirty="0"/>
              <a:t>Performance Level of the Employee  </a:t>
            </a:r>
          </a:p>
          <a:p>
            <a:pPr marL="342900" indent="-342900">
              <a:buAutoNum type="arabicPeriod"/>
            </a:pPr>
            <a:r>
              <a:rPr lang="en-IN" dirty="0"/>
              <a:t>Gender of the employee </a:t>
            </a:r>
          </a:p>
          <a:p>
            <a:pPr marL="342900" indent="-342900">
              <a:buAutoNum type="arabicPeriod"/>
            </a:pPr>
            <a:r>
              <a:rPr lang="en-IN" dirty="0"/>
              <a:t>Employee rating – which has numerical values</a:t>
            </a:r>
          </a:p>
          <a:p>
            <a:pPr marL="342900" indent="-342900">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418</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 pc</cp:lastModifiedBy>
  <cp:revision>19</cp:revision>
  <dcterms:created xsi:type="dcterms:W3CDTF">2024-03-29T15:07:22Z</dcterms:created>
  <dcterms:modified xsi:type="dcterms:W3CDTF">2024-08-31T07:55:20Z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