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82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15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20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327912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개발자 워크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플로우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(work flow)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위한 플랫폼으로 오케스트레이션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제공되어지는 컴퓨터 시스템 및 소프트웨어의 자동화를 제공하는 도구이다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2765269"/>
            <a:ext cx="6649278" cy="347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83517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32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83517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055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35</Words>
  <Application>Microsoft Office PowerPoint</Application>
  <PresentationFormat>와이드스크린</PresentationFormat>
  <Paragraphs>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Tmon몬소리OTF Black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86</cp:revision>
  <dcterms:created xsi:type="dcterms:W3CDTF">2019-10-31T04:28:31Z</dcterms:created>
  <dcterms:modified xsi:type="dcterms:W3CDTF">2020-03-24T07:58:44Z</dcterms:modified>
</cp:coreProperties>
</file>