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59" r:id="rId4"/>
    <p:sldId id="260" r:id="rId5"/>
    <p:sldId id="261" r:id="rId6"/>
    <p:sldId id="282" r:id="rId7"/>
    <p:sldId id="281" r:id="rId8"/>
    <p:sldId id="283" r:id="rId9"/>
    <p:sldId id="271" r:id="rId10"/>
    <p:sldId id="263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3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시각화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처리 기초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375" y="1047092"/>
            <a:ext cx="11486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(Pixel)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데이터는 작은 직사각형 모양의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모아서 구성 되어진다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이미지의 크기를 표현할 때는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세로픽셀수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가로픽셀수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데이터를 저장할 때는 색을 표현하는 스칼라 값이나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벡터로 표현한다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색 공간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(color space)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픽셀의 색을 스칼라 값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 것을 색 공간이라고 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대표적으로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RGB(Red, Green, Blue),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그레이스케일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(gray scale), HSV(Hue-Saturation-Value)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파일 형식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375" y="1047092"/>
            <a:ext cx="11486607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JPEG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모든 색 정보를 보존한다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화질과 파일의 크기를 조정할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압축률을 높일 수록 이미지 화질이 손상된다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GIF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프레임 애니메이션을 저장할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투명 이미지를 지원한다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컬러가 제한된다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PNG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원본에 손상 없이 파일의 크기를 조절할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색 정보를 유지해서 포토샵 활용에 용이하다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JPG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GIF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용량이 크다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918883" y="3168205"/>
            <a:ext cx="1188749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67463" y="3167729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lang="ko-KR" altLang="en-US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08625" y="3161562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자료 분석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(Exploratory Data Analysis)</a:t>
            </a: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분석하기 전에 그래프나 통계적인 방법으로 데이터를 직관적으로 바라보는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있는 그대로 바라보는데 중점을 맞추어 데이터가 가지고 있는 의미를 다양한 각도로 바라보고 이해한다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목적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의사를 결정한다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유형에 맞는 모델을 선택한다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 사이의 관계를 파악한다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4484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375" y="1047092"/>
            <a:ext cx="114866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가장 직관적으로 다양한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수 있는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데이터를 다루는 사람들에게 가장 기본적이고 친숙한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Seaborn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좀더 편리하고 유용한 문법을 보안 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문법의 활용도가 높아서 보다 짧은 코드로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만들 수 있다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Plotly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인터랙티브한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그래프를 그리기에 적합한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시각화인 자바스크립트의 라이브러리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D3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 그래프가 웹에서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그려진다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*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많이 사용되어 지고 있는 패키지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소개한 것으로 소개되어지지 않은 다른 여러 패키지들 있다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9785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시각화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856" y="2020088"/>
            <a:ext cx="36304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히스토그램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(Histograms)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8762" y="1964448"/>
            <a:ext cx="3589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박스플롯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(Boxplots)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이상치를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판단하고 데이터가 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어디에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치우쳐 있는지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파악한다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361" y="2008935"/>
            <a:ext cx="37563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막대그래프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(Bar)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범주형 데이터의 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9" y="3432313"/>
            <a:ext cx="3498002" cy="2355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50" y="3242286"/>
            <a:ext cx="3048000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8"/>
          <a:stretch/>
        </p:blipFill>
        <p:spPr>
          <a:xfrm>
            <a:off x="8191746" y="3432313"/>
            <a:ext cx="3412036" cy="31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8459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시각화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8517" y="1905216"/>
            <a:ext cx="432326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산점도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(Scatterplots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변수들의 관계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밀집 위치를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나타낸다</a:t>
            </a:r>
            <a:endParaRPr lang="ko-KR" altLang="en-US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542" y="1905216"/>
            <a:ext cx="4288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QQplot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샘플이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가정한 분포와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그래프가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파악한다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4" r="295"/>
          <a:stretch/>
        </p:blipFill>
        <p:spPr>
          <a:xfrm>
            <a:off x="711484" y="3366794"/>
            <a:ext cx="4760243" cy="31163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0" y="3109547"/>
            <a:ext cx="3639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765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363</Words>
  <Application>Microsoft Office PowerPoint</Application>
  <PresentationFormat>와이드스크린</PresentationFormat>
  <Paragraphs>90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Tmon몬소리OTF Black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109</cp:revision>
  <dcterms:created xsi:type="dcterms:W3CDTF">2019-10-31T04:28:31Z</dcterms:created>
  <dcterms:modified xsi:type="dcterms:W3CDTF">2020-03-23T07:02:47Z</dcterms:modified>
</cp:coreProperties>
</file>