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0" r:id="rId3"/>
    <p:sldId id="259" r:id="rId4"/>
    <p:sldId id="260" r:id="rId5"/>
    <p:sldId id="281" r:id="rId6"/>
    <p:sldId id="283" r:id="rId7"/>
    <p:sldId id="282" r:id="rId8"/>
    <p:sldId id="261" r:id="rId9"/>
    <p:sldId id="278" r:id="rId10"/>
    <p:sldId id="271" r:id="rId11"/>
    <p:sldId id="263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153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41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95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02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63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971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716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시각화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시각화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311712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시각화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258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33159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시각화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17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21458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765741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8310024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4744717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7447530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2918883" y="3168205"/>
            <a:ext cx="1188749" cy="4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altLang="ko-KR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267463" y="3167729"/>
            <a:ext cx="165732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 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패키지</a:t>
            </a:r>
            <a:endParaRPr lang="ko-KR" altLang="en-US"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808625" y="3161562"/>
            <a:ext cx="164170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332324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5896846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8455171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자료 분석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(Exploratory Data Analysis)</a:t>
            </a:r>
          </a:p>
          <a:p>
            <a:pPr marL="0"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분석하기 전에 그래프나 통계적인 방법으로 데이터를 직관적으로 바라보는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과정이다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있는 그대로 바라보는데 중점을 맞추어 데이터가 가지고 있는 의미를 다양한 각도로 바라보고 이해한다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EDA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목적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1"/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 의사를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결정한다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유형에 맞는 모델을 선택한다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변수들 사이의 관계를 파악한다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 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 그래프 종류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872" y="2095254"/>
            <a:ext cx="363042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buAutoNum type="arabicPeriod"/>
            </a:pP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히스토그램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(Histograms) </a:t>
            </a:r>
          </a:p>
          <a:p>
            <a:pPr marL="457200" lvl="2"/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연속형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데이터의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분포를 파악한다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1746" y="2103513"/>
            <a:ext cx="35894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박스플롯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(Boxplots)</a:t>
            </a:r>
          </a:p>
          <a:p>
            <a:pPr marL="457200" lvl="2"/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이상치를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판단하고 데이터가 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어디에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치우쳐 있는지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파악한다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3361" y="2103513"/>
            <a:ext cx="37563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막대그래프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(Bar)</a:t>
            </a:r>
          </a:p>
          <a:p>
            <a:pPr marL="457200" lvl="2"/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범주형 데이터의 분포를 파악한다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6" y="3562583"/>
            <a:ext cx="3498002" cy="23554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74" y="3242286"/>
            <a:ext cx="3048000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8"/>
          <a:stretch/>
        </p:blipFill>
        <p:spPr>
          <a:xfrm>
            <a:off x="8386170" y="3432313"/>
            <a:ext cx="3412036" cy="31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773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 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 그래프 종류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03734" y="2082091"/>
            <a:ext cx="358943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17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산점도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(Scatterplots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lvl="2"/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변수들의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관계를 나타낸다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1589" y="2011646"/>
            <a:ext cx="4288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en-US" altLang="ko-KR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Qqplot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샘플이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가정한 분포와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그래프가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얼마나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일치하는지 파악한다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1382" y="-2078599"/>
            <a:ext cx="10178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2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산점도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Scatterplots)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변수들의 관계를 나타낸다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4" r="295"/>
          <a:stretch/>
        </p:blipFill>
        <p:spPr>
          <a:xfrm>
            <a:off x="961139" y="3366794"/>
            <a:ext cx="4760243" cy="31163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84" y="3111480"/>
            <a:ext cx="363905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765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 패키지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258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44842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 패키지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90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71346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 패키지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7966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165</Words>
  <Application>Microsoft Office PowerPoint</Application>
  <PresentationFormat>와이드스크린</PresentationFormat>
  <Paragraphs>70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Tmon몬소리OTF Black</vt:lpstr>
      <vt:lpstr>나눔스퀘어라운드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88</cp:revision>
  <dcterms:created xsi:type="dcterms:W3CDTF">2019-10-31T04:28:31Z</dcterms:created>
  <dcterms:modified xsi:type="dcterms:W3CDTF">2020-03-20T07:50:47Z</dcterms:modified>
</cp:coreProperties>
</file>