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84" r:id="rId4"/>
    <p:sldId id="305" r:id="rId5"/>
    <p:sldId id="30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4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6" autoAdjust="0"/>
    <p:restoredTop sz="69603" autoAdjust="0"/>
  </p:normalViewPr>
  <p:slideViewPr>
    <p:cSldViewPr snapToGrid="0">
      <p:cViewPr varScale="1">
        <p:scale>
          <a:sx n="74" d="100"/>
          <a:sy n="74" d="100"/>
        </p:scale>
        <p:origin x="56" y="2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0:33:46.562" idx="12">
    <p:pos x="518" y="1443"/>
    <p:text>노트 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5:40:29.388" idx="14">
    <p:pos x="255" y="1026"/>
    <p:text>노트참고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4:00:15.752" idx="13">
    <p:pos x="236" y="826"/>
    <p:text>노트 참고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8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모델을 만드는 이유는 실제 데이터를 바탕으로 모델을 생성해서 다른 입력 값을 넣었을 때 발생하는 출력 값을 예측하는 데에 있습니다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 우리가 찾아낼 수 있는 가장 직관적이고 간단한 모델은 바로 선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(line)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데이터를 놓고 그걸 가장 잘 설명할 수 있는 선을 찾아 분석하는 방법을 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 회귀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(linear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regression) 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분석이라고 부릅니다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선형회귀에서 좀더 심화된 비선형 회귀도 있습니다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04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직선의 방정식인 위 식을 가지고 우리는 모델을 만들 것이다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여기서 우리에게는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주어지고 우리는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W, b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추정한다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W, b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라고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선형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회귀를 통해 우리가 가진 데이터를 가장 잘 설명할 수 있는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최적의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찾는 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파란 점들은 우리가 가진 데이터이고 빨간 선은 우리가 추정한 함수이다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추정된 함수와 가지고 있는 데이터의 차를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잔차라고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1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값과 우리가 추정한 값의 차이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잔차는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당연히 적을 수록 좋다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우리는 이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최소화 하는 방향으로 추정을 할 텐데 이때 우리는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 합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(SSE)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 합을 최소화 시키는 방법인가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왜 제곱을 하는가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절대값의 합은 미분을 할 수 없다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제곱은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함수 값과 같으므로 위에 보이는 그림과 같이 미분을 할 수 있는 모양이 된다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그래서 이 </a:t>
            </a:r>
            <a:r>
              <a:rPr lang="ko-KR" altLang="en-US" sz="12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제곱의 합으로 미분을 해서 그 값이 </a:t>
            </a: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되는 지점을 찾으면 그 지점이 바로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SSE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최소값이 되는 것이고 </a:t>
            </a:r>
            <a:endParaRPr lang="en-US" altLang="ko-KR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최소값이  되는 것이 최적의 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구할 수 있게 </a:t>
            </a:r>
            <a:r>
              <a:rPr lang="ko-KR" alt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되는것이다</a:t>
            </a:r>
            <a:r>
              <a:rPr lang="en-US" altLang="ko-KR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ko-KR" altLang="en-US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34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7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1980169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 분석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3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096" y="1139688"/>
            <a:ext cx="114504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모델을 만들어 내는 과정</a:t>
            </a:r>
            <a:endParaRPr lang="en-US" altLang="ko-KR" sz="22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modeling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현실 세계를 표현하는 수식을 도출하는 과정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지도 학습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(Supervised Learning)  </a:t>
            </a:r>
            <a:r>
              <a:rPr lang="en-US" altLang="ko-KR" sz="2000" dirty="0"/>
              <a:t>: </a:t>
            </a:r>
            <a:r>
              <a:rPr lang="ko-KR" altLang="en-US" sz="2000" dirty="0"/>
              <a:t>정답을 제공하고 학습을 시키는 </a:t>
            </a:r>
            <a:r>
              <a:rPr lang="ko-KR" altLang="en-US" sz="2000" dirty="0" smtClean="0"/>
              <a:t>것</a:t>
            </a: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회귀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(regression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분석</a:t>
            </a:r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입력 변수 </a:t>
            </a:r>
            <a:r>
              <a:rPr lang="en-US" altLang="ko-KR" sz="2000" dirty="0"/>
              <a:t>X </a:t>
            </a:r>
            <a:r>
              <a:rPr lang="ko-KR" altLang="en-US" sz="2000" dirty="0"/>
              <a:t>에 대해서 </a:t>
            </a:r>
            <a:r>
              <a:rPr lang="ko-KR" altLang="en-US" sz="2000" b="1" dirty="0" err="1"/>
              <a:t>연속형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출력 변수 </a:t>
            </a:r>
            <a:r>
              <a:rPr lang="en-US" altLang="ko-KR" sz="2000" dirty="0"/>
              <a:t>Y </a:t>
            </a:r>
            <a:r>
              <a:rPr lang="ko-KR" altLang="en-US" sz="2000" dirty="0"/>
              <a:t>를 예측하는 </a:t>
            </a:r>
            <a:r>
              <a:rPr lang="ko-KR" altLang="en-US" sz="2000" dirty="0" smtClean="0"/>
              <a:t>분석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04" y="3124846"/>
            <a:ext cx="4725477" cy="3201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2" y="3124847"/>
            <a:ext cx="4649259" cy="3201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3472" y="6347808"/>
            <a:ext cx="125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선형 회귀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45425" y="6347808"/>
            <a:ext cx="14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비선형 회귀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56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8" y="2006206"/>
            <a:ext cx="6196295" cy="4266302"/>
          </a:xfrm>
          <a:prstGeom prst="rect">
            <a:avLst/>
          </a:prstGeom>
        </p:spPr>
      </p:pic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360410" y="2006206"/>
            <a:ext cx="4810860" cy="2634665"/>
            <a:chOff x="3803492" y="2470934"/>
            <a:chExt cx="3713886" cy="1979093"/>
          </a:xfrm>
        </p:grpSpPr>
        <p:sp>
          <p:nvSpPr>
            <p:cNvPr id="11" name="TextBox 10"/>
            <p:cNvSpPr txBox="1"/>
            <p:nvPr/>
          </p:nvSpPr>
          <p:spPr>
            <a:xfrm>
              <a:off x="4132456" y="3199403"/>
              <a:ext cx="3384922" cy="53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 = </a:t>
              </a:r>
              <a:r>
                <a:rPr lang="en-US" altLang="ko-KR" sz="40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Wx</a:t>
              </a:r>
              <a:r>
                <a:rPr lang="en-US" altLang="ko-KR" sz="4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+ b</a:t>
              </a:r>
              <a:endPara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4311987" y="3731149"/>
              <a:ext cx="0" cy="301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166034" y="2981909"/>
              <a:ext cx="0" cy="2565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479558" y="3673992"/>
              <a:ext cx="0" cy="32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075044" y="2964054"/>
              <a:ext cx="0" cy="316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03492" y="4080695"/>
              <a:ext cx="1159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종속변수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9531" y="2553072"/>
              <a:ext cx="128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절편 </a:t>
              </a:r>
              <a:r>
                <a:rPr lang="en-US" altLang="ko-KR" dirty="0" smtClean="0"/>
                <a:t>intercept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5044" y="4080695"/>
              <a:ext cx="1159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독립변수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1862" y="2470934"/>
              <a:ext cx="1963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기울기</a:t>
              </a:r>
              <a:endParaRPr lang="en-US" altLang="ko-KR" dirty="0" smtClean="0"/>
            </a:p>
            <a:p>
              <a:r>
                <a:rPr lang="en-US" altLang="ko-KR" dirty="0" smtClean="0"/>
                <a:t>Slop, Coefficient</a:t>
              </a:r>
              <a:endParaRPr lang="ko-KR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7467" y="1578567"/>
            <a:ext cx="28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단순 선형 회귀분석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83757" y="3196742"/>
            <a:ext cx="1418927" cy="1331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226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08739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4943" y="1221638"/>
            <a:ext cx="476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(residual) : </a:t>
            </a:r>
            <a:r>
              <a:rPr lang="ko-KR" altLang="en-US" dirty="0" smtClean="0"/>
              <a:t>실제 값과 추정 값의 차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r="3939" b="-904"/>
          <a:stretch/>
        </p:blipFill>
        <p:spPr>
          <a:xfrm>
            <a:off x="321643" y="2631521"/>
            <a:ext cx="5695322" cy="3852783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2790568" y="2954326"/>
            <a:ext cx="965885" cy="999024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62" y="1638269"/>
            <a:ext cx="1673116" cy="36372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141745" y="2490740"/>
            <a:ext cx="4573729" cy="3634601"/>
            <a:chOff x="7108646" y="1590970"/>
            <a:chExt cx="4573729" cy="3634601"/>
          </a:xfrm>
        </p:grpSpPr>
        <p:sp>
          <p:nvSpPr>
            <p:cNvPr id="4" name="TextBox 3"/>
            <p:cNvSpPr txBox="1"/>
            <p:nvPr/>
          </p:nvSpPr>
          <p:spPr>
            <a:xfrm>
              <a:off x="7278625" y="1590970"/>
              <a:ext cx="38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 smtClean="0"/>
                <a:t>SSE (Sum of Squares Error)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625" y="1960302"/>
              <a:ext cx="3821925" cy="115021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7108646" y="3206575"/>
              <a:ext cx="4573729" cy="2018996"/>
              <a:chOff x="7057439" y="4111273"/>
              <a:chExt cx="4573729" cy="201899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42" r="5591" b="43383"/>
              <a:stretch/>
            </p:blipFill>
            <p:spPr>
              <a:xfrm>
                <a:off x="7057439" y="4111273"/>
                <a:ext cx="4112872" cy="201899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0362079" y="4324487"/>
                <a:ext cx="1269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미분 가능</a:t>
                </a:r>
                <a:endParaRPr lang="ko-KR" altLang="en-US" dirty="0"/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V="1">
                <a:off x="9168199" y="4820717"/>
                <a:ext cx="1193880" cy="1223561"/>
              </a:xfrm>
              <a:prstGeom prst="straightConnector1">
                <a:avLst/>
              </a:prstGeom>
              <a:ln w="5715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3733288" y="2690095"/>
            <a:ext cx="126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잔차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7799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3385297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회귀분석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04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9376" y="1208379"/>
                <a:ext cx="10761130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결정 계수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선형 회귀 분석에서 모델이 얼마나 적합한지 평가한다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범위는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[0,1]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을 가지고 있다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1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에 가까울 수록 독립변수와 종속변수를 잘 설명하고 있다는 결론을 내릴 수 있다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SST :  total sum of squares.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실제 값과 종속변수의 표본 평균의 차의 제곱 합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SSR : sum of squares regression.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예측 값과 종속변수의 표본 평균의 차의 제곱 합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SSE : sum of squares error.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예측 값과 실제 값의 차의 제곱 합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SST = SSR + SSE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6" y="1208379"/>
                <a:ext cx="10761130" cy="4662815"/>
              </a:xfrm>
              <a:prstGeom prst="rect">
                <a:avLst/>
              </a:prstGeom>
              <a:blipFill>
                <a:blip r:embed="rId4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72" y="3023550"/>
            <a:ext cx="3391750" cy="9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04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348</Words>
  <Application>Microsoft Office PowerPoint</Application>
  <PresentationFormat>와이드스크린</PresentationFormat>
  <Paragraphs>64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Tmon몬소리OTF Black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180</cp:revision>
  <dcterms:created xsi:type="dcterms:W3CDTF">2019-10-31T04:28:31Z</dcterms:created>
  <dcterms:modified xsi:type="dcterms:W3CDTF">2020-04-09T06:40:45Z</dcterms:modified>
</cp:coreProperties>
</file>