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DA347-FDCE-4AC1-BFB1-D58FEC4A7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FA0AF-976D-47DC-95BE-289A7299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F840-175E-49B2-96DC-8653621F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6B14-11AE-4045-A68D-AF6D9C2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D8EAD-EA60-407C-966D-F77E7736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5419A-E399-4376-8823-D048C8C7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426EC-4AF2-4F4B-AFDC-8BCD8F57D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4FB62-DCDF-4ABE-B6E5-8823AB76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AE996-FFEB-428E-BCBF-F72B840C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B7998-4CA2-4389-8FE0-99FB3C6A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2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737E64-9296-4C12-A585-30A7F619D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374FE-463E-41A0-89EC-151791EE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986FA-449D-4FCD-AD4C-39BE20D6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EFD44-EE2A-4B9E-8165-6C57C785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5E46B-8006-4C8D-8A5D-32EF5116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1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2EEB-B3AE-4102-94E3-89587E88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E6B98-E295-431C-A378-FCDC1AB3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707FC-9586-4098-8F48-2ECC0399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C8374-D122-494D-A8FE-EB2EB579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A228E-B581-4566-96BB-D8214990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6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EBDB7-8EC6-4E55-BEA0-0A1DF622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A2D93-CD01-491D-92E0-9740D79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A8119-EF7D-4EE6-8D4B-79E3CE9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6E663-E9C3-437E-896F-A3298EA0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6B261-90DB-4D51-B233-B0964E6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4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D6A47-19C4-471A-8522-2BDF4E9C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5AE11-9E5B-4218-BC71-FE31F490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D32A86-92C2-48CD-866A-A7107BEF4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9A3A7-B417-40AC-B847-A8E42515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D0E80-8EE9-46A1-891F-FF2F0CBB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143E4-BF9B-4A34-A901-4704D26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0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C5211-C65E-4F45-ABD4-F6447D8C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AE8EC-A992-4F41-B686-FD71AA9B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47B70-CF9A-408D-A5BD-EB3343286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8732AE-0A80-44E9-AA16-6DF6CE7E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96323-C109-4B21-8C46-FE902BCB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0ED78-730F-4C3D-83D0-2E298266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83E15-4DBD-41F5-9025-81885B92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6A804D-CE79-473A-A155-015241D2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9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EF4D6-C64A-4E64-9B25-3B845894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9DD83-22FA-4EE3-BF8D-10CE7FFA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ECF29-58C1-466D-8179-0E86F8A6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452DC-4D25-4AC4-BDE1-29EE5ABA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AD964F-BD72-4039-AAE7-6AEFF529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5A064-68C4-4E0F-A966-173303F9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EA527-73E9-44C2-9A24-1FBF026F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6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0AAA-9186-40A2-AB69-1FC56259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5E974-5FD0-4220-A8EE-E83358A0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CB9F3-71E0-4B6F-A993-FADCA32CB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A7C43-BFF2-4817-9DC0-4E2B10A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06A891-F778-4560-ABDF-3BEEEE15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3D9F7-AA77-4CAB-BF26-F7EE5AB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8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603D0-4406-4BBB-AA44-1DA0E5F1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35026-05AB-497F-9BBF-41256CB6E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A351ED-47A4-4A52-9FBB-8D22E8CB4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319EBD-D5CB-4514-87D5-7AEB4329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4C384-7733-4C89-8180-7689011E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BE7A2-CC62-4509-BCD2-232A9353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4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13482-2FF4-4EC6-8CFE-3CA9D44C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2F010-01DE-42A9-A2B3-3DFBA12B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F3821-78F6-4830-8516-C024C76A7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A9EA-C1EA-43D6-B353-6C2A05E7EE8B}" type="datetimeFigureOut">
              <a:rPr lang="zh-CN" altLang="en-US" smtClean="0"/>
              <a:t>2019/7/20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056B6-8CB3-4384-BDE4-028A217DE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44B2A-6425-4FD9-ADFE-A25A87BBD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3544-B222-4A74-8F68-E3E3268C1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CEE66C-2FD2-4DC7-B636-520970C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2562225"/>
            <a:ext cx="4581525" cy="1733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31A5A63-A980-4315-8883-DD7276C2FCDC}"/>
              </a:ext>
            </a:extLst>
          </p:cNvPr>
          <p:cNvCxnSpPr>
            <a:cxnSpLocks/>
          </p:cNvCxnSpPr>
          <p:nvPr/>
        </p:nvCxnSpPr>
        <p:spPr>
          <a:xfrm>
            <a:off x="4944862" y="2698812"/>
            <a:ext cx="0" cy="1376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22089CA-6E5A-4541-B7A5-F236281E4C23}"/>
              </a:ext>
            </a:extLst>
          </p:cNvPr>
          <p:cNvCxnSpPr>
            <a:cxnSpLocks/>
          </p:cNvCxnSpPr>
          <p:nvPr/>
        </p:nvCxnSpPr>
        <p:spPr>
          <a:xfrm>
            <a:off x="5780842" y="2698812"/>
            <a:ext cx="0" cy="1376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7C16B93-8FF3-4FE0-9769-7AD93453486B}"/>
              </a:ext>
            </a:extLst>
          </p:cNvPr>
          <p:cNvCxnSpPr>
            <a:cxnSpLocks/>
          </p:cNvCxnSpPr>
          <p:nvPr/>
        </p:nvCxnSpPr>
        <p:spPr>
          <a:xfrm>
            <a:off x="6606465" y="2698812"/>
            <a:ext cx="0" cy="1376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DD9D1E3-ED07-4FE0-996A-C3CD44475E14}"/>
              </a:ext>
            </a:extLst>
          </p:cNvPr>
          <p:cNvCxnSpPr>
            <a:cxnSpLocks/>
          </p:cNvCxnSpPr>
          <p:nvPr/>
        </p:nvCxnSpPr>
        <p:spPr>
          <a:xfrm>
            <a:off x="7432089" y="2698812"/>
            <a:ext cx="0" cy="13760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918904-9F86-43B8-B0EA-DF28DA803BD6}"/>
              </a:ext>
            </a:extLst>
          </p:cNvPr>
          <p:cNvSpPr txBox="1"/>
          <p:nvPr/>
        </p:nvSpPr>
        <p:spPr>
          <a:xfrm>
            <a:off x="3272577" y="2123583"/>
            <a:ext cx="80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C8A914-8583-4438-A851-CEA621C34C97}"/>
              </a:ext>
            </a:extLst>
          </p:cNvPr>
          <p:cNvSpPr txBox="1"/>
          <p:nvPr/>
        </p:nvSpPr>
        <p:spPr>
          <a:xfrm>
            <a:off x="4225771" y="212358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B49225-0B47-4EE2-B8C0-48FBC9492015}"/>
              </a:ext>
            </a:extLst>
          </p:cNvPr>
          <p:cNvSpPr txBox="1"/>
          <p:nvPr/>
        </p:nvSpPr>
        <p:spPr>
          <a:xfrm>
            <a:off x="5983550" y="212358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E61F69-2DC8-4EC4-9BE9-A9F3D946DE79}"/>
              </a:ext>
            </a:extLst>
          </p:cNvPr>
          <p:cNvSpPr txBox="1"/>
          <p:nvPr/>
        </p:nvSpPr>
        <p:spPr>
          <a:xfrm>
            <a:off x="7664388" y="212358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46570A-0D11-4FE4-8650-7309BCB329E0}"/>
              </a:ext>
            </a:extLst>
          </p:cNvPr>
          <p:cNvSpPr txBox="1"/>
          <p:nvPr/>
        </p:nvSpPr>
        <p:spPr>
          <a:xfrm>
            <a:off x="5143131" y="212358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8808C4-47BD-4372-800C-ECE3FEC6D618}"/>
              </a:ext>
            </a:extLst>
          </p:cNvPr>
          <p:cNvSpPr txBox="1"/>
          <p:nvPr/>
        </p:nvSpPr>
        <p:spPr>
          <a:xfrm>
            <a:off x="6823969" y="2123583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D061C72-92C6-4172-A276-D5E9CC5F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95450"/>
            <a:ext cx="3600450" cy="346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522883-91BF-4ECB-833D-CCCCBF06BC5B}"/>
              </a:ext>
            </a:extLst>
          </p:cNvPr>
          <p:cNvSpPr txBox="1"/>
          <p:nvPr/>
        </p:nvSpPr>
        <p:spPr>
          <a:xfrm>
            <a:off x="5138477" y="28732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235FCD-8807-48E7-9622-A0B6957E9B19}"/>
              </a:ext>
            </a:extLst>
          </p:cNvPr>
          <p:cNvSpPr txBox="1"/>
          <p:nvPr/>
        </p:nvSpPr>
        <p:spPr>
          <a:xfrm>
            <a:off x="6747030" y="28732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B0E5C-2CB8-4B27-B5A4-7CA8234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1719262"/>
            <a:ext cx="3533775" cy="3419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56CAE9-A75A-4CAA-8A7A-1DD002AF0B0B}"/>
              </a:ext>
            </a:extLst>
          </p:cNvPr>
          <p:cNvSpPr txBox="1"/>
          <p:nvPr/>
        </p:nvSpPr>
        <p:spPr>
          <a:xfrm>
            <a:off x="6683192" y="2180779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E5BE75-3975-4AFF-A816-48F631A61A9D}"/>
              </a:ext>
            </a:extLst>
          </p:cNvPr>
          <p:cNvSpPr txBox="1"/>
          <p:nvPr/>
        </p:nvSpPr>
        <p:spPr>
          <a:xfrm>
            <a:off x="5078330" y="2180779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27F21D-26FF-4374-8FE3-9A9B80F8C25D}"/>
              </a:ext>
            </a:extLst>
          </p:cNvPr>
          <p:cNvSpPr txBox="1"/>
          <p:nvPr/>
        </p:nvSpPr>
        <p:spPr>
          <a:xfrm>
            <a:off x="5078330" y="3792184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4516AC-9D11-48EA-90C9-0F5848151A4D}"/>
              </a:ext>
            </a:extLst>
          </p:cNvPr>
          <p:cNvSpPr txBox="1"/>
          <p:nvPr/>
        </p:nvSpPr>
        <p:spPr>
          <a:xfrm>
            <a:off x="6683192" y="3792184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6D85DB-A50C-409C-AE83-A18DA6A561FB}"/>
              </a:ext>
            </a:extLst>
          </p:cNvPr>
          <p:cNvSpPr txBox="1"/>
          <p:nvPr/>
        </p:nvSpPr>
        <p:spPr>
          <a:xfrm>
            <a:off x="7501418" y="3059667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66CA7F-AE1A-4DF5-8742-FE65DDD2E1A8}"/>
              </a:ext>
            </a:extLst>
          </p:cNvPr>
          <p:cNvSpPr txBox="1"/>
          <p:nvPr/>
        </p:nvSpPr>
        <p:spPr>
          <a:xfrm>
            <a:off x="5762875" y="1719262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7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DCDA8565-61FF-4823-87D6-18EFDB549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41"/>
          <a:stretch/>
        </p:blipFill>
        <p:spPr>
          <a:xfrm>
            <a:off x="4005727" y="1622072"/>
            <a:ext cx="4429125" cy="2426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63CD93-69ED-499C-B388-6B71EE31A4D9}"/>
                  </a:ext>
                </a:extLst>
              </p:cNvPr>
              <p:cNvSpPr txBox="1"/>
              <p:nvPr/>
            </p:nvSpPr>
            <p:spPr>
              <a:xfrm>
                <a:off x="2760353" y="2049379"/>
                <a:ext cx="1219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63CD93-69ED-499C-B388-6B71EE31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353" y="2049379"/>
                <a:ext cx="12194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7F12C-5490-480E-A121-2DC5B48DBAE8}"/>
                  </a:ext>
                </a:extLst>
              </p:cNvPr>
              <p:cNvSpPr txBox="1"/>
              <p:nvPr/>
            </p:nvSpPr>
            <p:spPr>
              <a:xfrm>
                <a:off x="2726979" y="3313421"/>
                <a:ext cx="1269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7F12C-5490-480E-A121-2DC5B48D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979" y="3313421"/>
                <a:ext cx="12690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7932FA-15DF-43FE-8182-FA69AD0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017" y="1673812"/>
            <a:ext cx="4391025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63CD93-69ED-499C-B388-6B71EE31A4D9}"/>
                  </a:ext>
                </a:extLst>
              </p:cNvPr>
              <p:cNvSpPr txBox="1"/>
              <p:nvPr/>
            </p:nvSpPr>
            <p:spPr>
              <a:xfrm>
                <a:off x="2511769" y="2049379"/>
                <a:ext cx="152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963CD93-69ED-499C-B388-6B71EE31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69" y="2049379"/>
                <a:ext cx="152971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7F12C-5490-480E-A121-2DC5B48DBAE8}"/>
                  </a:ext>
                </a:extLst>
              </p:cNvPr>
              <p:cNvSpPr txBox="1"/>
              <p:nvPr/>
            </p:nvSpPr>
            <p:spPr>
              <a:xfrm>
                <a:off x="2478395" y="3313421"/>
                <a:ext cx="16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87F12C-5490-480E-A121-2DC5B48DB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95" y="3313421"/>
                <a:ext cx="16460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77D6FE6-115C-4373-B104-026839D9FC0F}"/>
              </a:ext>
            </a:extLst>
          </p:cNvPr>
          <p:cNvSpPr txBox="1"/>
          <p:nvPr/>
        </p:nvSpPr>
        <p:spPr>
          <a:xfrm>
            <a:off x="2511769" y="4477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编码信息后：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49FB494-6496-48AB-BD1D-DBE09055A108}"/>
              </a:ext>
            </a:extLst>
          </p:cNvPr>
          <p:cNvCxnSpPr>
            <a:cxnSpLocks/>
          </p:cNvCxnSpPr>
          <p:nvPr/>
        </p:nvCxnSpPr>
        <p:spPr>
          <a:xfrm>
            <a:off x="4989251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B4BA85-3EF5-4722-95A1-16D6ED0473FA}"/>
              </a:ext>
            </a:extLst>
          </p:cNvPr>
          <p:cNvCxnSpPr>
            <a:cxnSpLocks/>
          </p:cNvCxnSpPr>
          <p:nvPr/>
        </p:nvCxnSpPr>
        <p:spPr>
          <a:xfrm>
            <a:off x="5825232" y="4167732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2233FA-7F27-4CCE-A53E-E7DB7D584795}"/>
              </a:ext>
            </a:extLst>
          </p:cNvPr>
          <p:cNvCxnSpPr>
            <a:cxnSpLocks/>
          </p:cNvCxnSpPr>
          <p:nvPr/>
        </p:nvCxnSpPr>
        <p:spPr>
          <a:xfrm>
            <a:off x="6652334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1B31263-B537-48DE-BC29-0B49D0E55FB6}"/>
              </a:ext>
            </a:extLst>
          </p:cNvPr>
          <p:cNvCxnSpPr>
            <a:cxnSpLocks/>
          </p:cNvCxnSpPr>
          <p:nvPr/>
        </p:nvCxnSpPr>
        <p:spPr>
          <a:xfrm>
            <a:off x="7470560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FA1E2C3-F28C-4FAF-9717-A1146ABABA6E}"/>
              </a:ext>
            </a:extLst>
          </p:cNvPr>
          <p:cNvSpPr txBox="1"/>
          <p:nvPr/>
        </p:nvSpPr>
        <p:spPr>
          <a:xfrm>
            <a:off x="4349663" y="44705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A5BEAB-7BFD-43F7-9A61-757AC72DD547}"/>
              </a:ext>
            </a:extLst>
          </p:cNvPr>
          <p:cNvSpPr txBox="1"/>
          <p:nvPr/>
        </p:nvSpPr>
        <p:spPr>
          <a:xfrm>
            <a:off x="5205803" y="4477060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3AF868-AE5F-471F-AB3F-3CD87B0130F3}"/>
              </a:ext>
            </a:extLst>
          </p:cNvPr>
          <p:cNvSpPr txBox="1"/>
          <p:nvPr/>
        </p:nvSpPr>
        <p:spPr>
          <a:xfrm>
            <a:off x="6001124" y="44705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18D531-7E68-4B45-9361-ACEAFA2D7CAD}"/>
              </a:ext>
            </a:extLst>
          </p:cNvPr>
          <p:cNvSpPr txBox="1"/>
          <p:nvPr/>
        </p:nvSpPr>
        <p:spPr>
          <a:xfrm>
            <a:off x="6885148" y="4477060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B50EE1-EAE0-40BE-80F0-C62D62A275D1}"/>
              </a:ext>
            </a:extLst>
          </p:cNvPr>
          <p:cNvSpPr txBox="1"/>
          <p:nvPr/>
        </p:nvSpPr>
        <p:spPr>
          <a:xfrm>
            <a:off x="7714437" y="44728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6D45EE-6BB3-400C-94C9-D0A60090AF46}"/>
              </a:ext>
            </a:extLst>
          </p:cNvPr>
          <p:cNvSpPr txBox="1"/>
          <p:nvPr/>
        </p:nvSpPr>
        <p:spPr>
          <a:xfrm>
            <a:off x="3471169" y="43500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QPSK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49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DD7A89A-067A-4371-812C-01709BF1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7" y="1604962"/>
            <a:ext cx="4505325" cy="36480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4084EC-F06B-4D92-873C-A647C5FAF435}"/>
              </a:ext>
            </a:extLst>
          </p:cNvPr>
          <p:cNvSpPr txBox="1"/>
          <p:nvPr/>
        </p:nvSpPr>
        <p:spPr>
          <a:xfrm>
            <a:off x="3524435" y="62143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OQPSK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DD528F-4F67-4D40-A87B-201691F9F9EF}"/>
                  </a:ext>
                </a:extLst>
              </p:cNvPr>
              <p:cNvSpPr txBox="1"/>
              <p:nvPr/>
            </p:nvSpPr>
            <p:spPr>
              <a:xfrm>
                <a:off x="2334212" y="2049379"/>
                <a:ext cx="152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5DD528F-4F67-4D40-A87B-201691F9F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12" y="2049379"/>
                <a:ext cx="152971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1CAE06-E713-40E9-900D-CDE8A787C9D1}"/>
                  </a:ext>
                </a:extLst>
              </p:cNvPr>
              <p:cNvSpPr txBox="1"/>
              <p:nvPr/>
            </p:nvSpPr>
            <p:spPr>
              <a:xfrm>
                <a:off x="2300838" y="3313421"/>
                <a:ext cx="1646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1CAE06-E713-40E9-900D-CDE8A787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838" y="3313421"/>
                <a:ext cx="164609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5274621-B38B-48B8-B84A-8A59F55AF57D}"/>
              </a:ext>
            </a:extLst>
          </p:cNvPr>
          <p:cNvSpPr txBox="1"/>
          <p:nvPr/>
        </p:nvSpPr>
        <p:spPr>
          <a:xfrm>
            <a:off x="2334212" y="44778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编码信息后：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1A99AA2-DADA-4976-8649-B35896662D27}"/>
              </a:ext>
            </a:extLst>
          </p:cNvPr>
          <p:cNvCxnSpPr>
            <a:cxnSpLocks/>
          </p:cNvCxnSpPr>
          <p:nvPr/>
        </p:nvCxnSpPr>
        <p:spPr>
          <a:xfrm>
            <a:off x="4909350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C39BE6-4FD8-4F62-8BB1-2BC723398E75}"/>
              </a:ext>
            </a:extLst>
          </p:cNvPr>
          <p:cNvCxnSpPr>
            <a:cxnSpLocks/>
          </p:cNvCxnSpPr>
          <p:nvPr/>
        </p:nvCxnSpPr>
        <p:spPr>
          <a:xfrm>
            <a:off x="5745331" y="4167732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ED0690-B050-4276-B9A5-D18FD3214A03}"/>
              </a:ext>
            </a:extLst>
          </p:cNvPr>
          <p:cNvCxnSpPr>
            <a:cxnSpLocks/>
          </p:cNvCxnSpPr>
          <p:nvPr/>
        </p:nvCxnSpPr>
        <p:spPr>
          <a:xfrm>
            <a:off x="6572433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240F6D-555C-485D-8E70-7254141B1CA3}"/>
              </a:ext>
            </a:extLst>
          </p:cNvPr>
          <p:cNvCxnSpPr>
            <a:cxnSpLocks/>
          </p:cNvCxnSpPr>
          <p:nvPr/>
        </p:nvCxnSpPr>
        <p:spPr>
          <a:xfrm>
            <a:off x="7390659" y="4162723"/>
            <a:ext cx="0" cy="87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1A5AD-D49C-4679-8B5F-E2CD93361230}"/>
              </a:ext>
            </a:extLst>
          </p:cNvPr>
          <p:cNvSpPr txBox="1"/>
          <p:nvPr/>
        </p:nvSpPr>
        <p:spPr>
          <a:xfrm>
            <a:off x="4269762" y="44705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158A45-0187-4103-A0A8-DFA7501AF953}"/>
              </a:ext>
            </a:extLst>
          </p:cNvPr>
          <p:cNvSpPr txBox="1"/>
          <p:nvPr/>
        </p:nvSpPr>
        <p:spPr>
          <a:xfrm>
            <a:off x="5125902" y="4477060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69AC06-8D50-49DB-B220-9D3634FA11E4}"/>
              </a:ext>
            </a:extLst>
          </p:cNvPr>
          <p:cNvSpPr txBox="1"/>
          <p:nvPr/>
        </p:nvSpPr>
        <p:spPr>
          <a:xfrm>
            <a:off x="5921223" y="44705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D75E57-3FE2-418F-8845-774C69483AB5}"/>
              </a:ext>
            </a:extLst>
          </p:cNvPr>
          <p:cNvSpPr txBox="1"/>
          <p:nvPr/>
        </p:nvSpPr>
        <p:spPr>
          <a:xfrm>
            <a:off x="6805247" y="4477060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A7061F-0A33-4A72-9896-D0EAE6B99211}"/>
              </a:ext>
            </a:extLst>
          </p:cNvPr>
          <p:cNvSpPr txBox="1"/>
          <p:nvPr/>
        </p:nvSpPr>
        <p:spPr>
          <a:xfrm>
            <a:off x="7634536" y="4472841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9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510E0A-D141-4063-9974-6D9D2190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1695450"/>
            <a:ext cx="3467100" cy="34671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0C9C55-A5DA-4B69-A2B2-2CCA2C8F68BB}"/>
              </a:ext>
            </a:extLst>
          </p:cNvPr>
          <p:cNvSpPr txBox="1"/>
          <p:nvPr/>
        </p:nvSpPr>
        <p:spPr>
          <a:xfrm>
            <a:off x="5016186" y="2180779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5CFA79-A9C3-4836-91CA-9C8296ED9CEB}"/>
              </a:ext>
            </a:extLst>
          </p:cNvPr>
          <p:cNvSpPr txBox="1"/>
          <p:nvPr/>
        </p:nvSpPr>
        <p:spPr>
          <a:xfrm>
            <a:off x="4732252" y="3007310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9D956-D5C5-4EC1-9BF2-E3FB86A080CB}"/>
              </a:ext>
            </a:extLst>
          </p:cNvPr>
          <p:cNvSpPr txBox="1"/>
          <p:nvPr/>
        </p:nvSpPr>
        <p:spPr>
          <a:xfrm>
            <a:off x="6062120" y="1864697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05FBF-F9A4-4A02-A7E5-DBC70DD1C2E8}"/>
              </a:ext>
            </a:extLst>
          </p:cNvPr>
          <p:cNvSpPr txBox="1"/>
          <p:nvPr/>
        </p:nvSpPr>
        <p:spPr>
          <a:xfrm>
            <a:off x="6659580" y="2215565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29B6AA-7961-4272-937D-790713DB5EAB}"/>
              </a:ext>
            </a:extLst>
          </p:cNvPr>
          <p:cNvSpPr txBox="1"/>
          <p:nvPr/>
        </p:nvSpPr>
        <p:spPr>
          <a:xfrm>
            <a:off x="7028458" y="3007310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2C2E1C-5074-4E65-A612-4DA89188637D}"/>
              </a:ext>
            </a:extLst>
          </p:cNvPr>
          <p:cNvSpPr txBox="1"/>
          <p:nvPr/>
        </p:nvSpPr>
        <p:spPr>
          <a:xfrm>
            <a:off x="6629988" y="3850690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2B7FC5-536F-478B-B337-F556A84BE29B}"/>
              </a:ext>
            </a:extLst>
          </p:cNvPr>
          <p:cNvSpPr txBox="1"/>
          <p:nvPr/>
        </p:nvSpPr>
        <p:spPr>
          <a:xfrm>
            <a:off x="6062120" y="4559440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ECC2FA-64FD-4ACD-BC3D-3B73D73F0D8C}"/>
              </a:ext>
            </a:extLst>
          </p:cNvPr>
          <p:cNvSpPr txBox="1"/>
          <p:nvPr/>
        </p:nvSpPr>
        <p:spPr>
          <a:xfrm>
            <a:off x="5016186" y="3850690"/>
            <a:ext cx="567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87966F-3597-4D33-85AD-A5A10C054C9F}"/>
              </a:ext>
            </a:extLst>
          </p:cNvPr>
          <p:cNvSpPr txBox="1"/>
          <p:nvPr/>
        </p:nvSpPr>
        <p:spPr>
          <a:xfrm>
            <a:off x="7501418" y="3059667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63CCE8-DFDB-40BF-A4EF-A0A1567319B5}"/>
              </a:ext>
            </a:extLst>
          </p:cNvPr>
          <p:cNvSpPr txBox="1"/>
          <p:nvPr/>
        </p:nvSpPr>
        <p:spPr>
          <a:xfrm>
            <a:off x="5762875" y="1719262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7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F20098-16B3-41FB-9447-902FC6A0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95" y="1635248"/>
            <a:ext cx="3419475" cy="3409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AC48580-367F-494A-9C04-BA148A58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70" y="1653004"/>
            <a:ext cx="3362325" cy="3381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F8069D-EE85-434A-9C6F-D2753A68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495" y="1691104"/>
            <a:ext cx="3505200" cy="3333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5744B6-3D0F-4D10-A547-DE58F900B0FF}"/>
              </a:ext>
            </a:extLst>
          </p:cNvPr>
          <p:cNvSpPr txBox="1"/>
          <p:nvPr/>
        </p:nvSpPr>
        <p:spPr>
          <a:xfrm>
            <a:off x="8193877" y="3059667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6909CD-B2FE-4170-BB64-C294AE3634DD}"/>
              </a:ext>
            </a:extLst>
          </p:cNvPr>
          <p:cNvSpPr txBox="1"/>
          <p:nvPr/>
        </p:nvSpPr>
        <p:spPr>
          <a:xfrm>
            <a:off x="6455334" y="1719262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249BF1-9E66-41F7-9E81-CF2673CF3A48}"/>
              </a:ext>
            </a:extLst>
          </p:cNvPr>
          <p:cNvSpPr txBox="1"/>
          <p:nvPr/>
        </p:nvSpPr>
        <p:spPr>
          <a:xfrm>
            <a:off x="11586637" y="3052264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C93D6D-848D-4CE4-9451-3D3278A4D537}"/>
              </a:ext>
            </a:extLst>
          </p:cNvPr>
          <p:cNvSpPr txBox="1"/>
          <p:nvPr/>
        </p:nvSpPr>
        <p:spPr>
          <a:xfrm>
            <a:off x="9848094" y="1711859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16B37A-3F74-4AA4-B469-5AB0FE0EF577}"/>
              </a:ext>
            </a:extLst>
          </p:cNvPr>
          <p:cNvSpPr txBox="1"/>
          <p:nvPr/>
        </p:nvSpPr>
        <p:spPr>
          <a:xfrm>
            <a:off x="4830712" y="3016759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5BEAA1-2273-49C1-9C7F-57AA8A15296F}"/>
              </a:ext>
            </a:extLst>
          </p:cNvPr>
          <p:cNvSpPr txBox="1"/>
          <p:nvPr/>
        </p:nvSpPr>
        <p:spPr>
          <a:xfrm>
            <a:off x="3092169" y="1676354"/>
            <a:ext cx="427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04D4D3-64D7-4DE1-A65B-1B71996B5A81}"/>
              </a:ext>
            </a:extLst>
          </p:cNvPr>
          <p:cNvSpPr txBox="1"/>
          <p:nvPr/>
        </p:nvSpPr>
        <p:spPr>
          <a:xfrm>
            <a:off x="2868852" y="1245363"/>
            <a:ext cx="1302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16-QAM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193FE6-1B7F-4D0D-9AEB-A303C96C61FB}"/>
              </a:ext>
            </a:extLst>
          </p:cNvPr>
          <p:cNvSpPr txBox="1"/>
          <p:nvPr/>
        </p:nvSpPr>
        <p:spPr>
          <a:xfrm>
            <a:off x="6103503" y="1245363"/>
            <a:ext cx="1302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32-QAM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0FAED-3F7B-4C31-A894-73B1DA57A14B}"/>
              </a:ext>
            </a:extLst>
          </p:cNvPr>
          <p:cNvSpPr txBox="1"/>
          <p:nvPr/>
        </p:nvSpPr>
        <p:spPr>
          <a:xfrm>
            <a:off x="9624777" y="1277383"/>
            <a:ext cx="1302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64-QAM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1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089C0A-1730-4FF6-BC63-EBD6A4701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9"/>
          <a:stretch/>
        </p:blipFill>
        <p:spPr>
          <a:xfrm>
            <a:off x="4005727" y="4048217"/>
            <a:ext cx="4429125" cy="124097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73BEB67-6064-47AC-8556-78EC31EA6AA0}"/>
              </a:ext>
            </a:extLst>
          </p:cNvPr>
          <p:cNvSpPr/>
          <p:nvPr/>
        </p:nvSpPr>
        <p:spPr>
          <a:xfrm>
            <a:off x="5646198" y="4136994"/>
            <a:ext cx="449802" cy="8788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9B0483-1065-40E6-BEF1-58C0C83D5F82}"/>
              </a:ext>
            </a:extLst>
          </p:cNvPr>
          <p:cNvSpPr/>
          <p:nvPr/>
        </p:nvSpPr>
        <p:spPr>
          <a:xfrm>
            <a:off x="7219025" y="4136994"/>
            <a:ext cx="449802" cy="8788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6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92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 鹏瑾</dc:creator>
  <cp:lastModifiedBy>谢 鹏瑾</cp:lastModifiedBy>
  <cp:revision>11</cp:revision>
  <dcterms:created xsi:type="dcterms:W3CDTF">2019-07-15T06:51:18Z</dcterms:created>
  <dcterms:modified xsi:type="dcterms:W3CDTF">2019-07-20T12:53:24Z</dcterms:modified>
</cp:coreProperties>
</file>