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60"/>
  </p:normalViewPr>
  <p:slideViewPr>
    <p:cSldViewPr snapToGrid="0">
      <p:cViewPr varScale="1">
        <p:scale>
          <a:sx n="63" d="100"/>
          <a:sy n="63" d="100"/>
        </p:scale>
        <p:origin x="48"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1BED7-69E8-A5A2-5FDE-7552A22CA5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CD6EF0-3317-40F0-6A57-BD26215D2A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2E884F-B4A6-8B89-9EDC-DA4AE1FAC246}"/>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5" name="Footer Placeholder 4">
            <a:extLst>
              <a:ext uri="{FF2B5EF4-FFF2-40B4-BE49-F238E27FC236}">
                <a16:creationId xmlns:a16="http://schemas.microsoft.com/office/drawing/2014/main" id="{3252D34B-7361-E012-CFDF-2140242795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EB08FC-388A-2D83-E621-0DD6B391BDC5}"/>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2346659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096C-4158-2CA9-2609-981BFF3F07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01FA65-DA1E-3494-A17E-FB1EA8A5C2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90B99F-6CB4-FB19-38A7-9EE4F8A42738}"/>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5" name="Footer Placeholder 4">
            <a:extLst>
              <a:ext uri="{FF2B5EF4-FFF2-40B4-BE49-F238E27FC236}">
                <a16:creationId xmlns:a16="http://schemas.microsoft.com/office/drawing/2014/main" id="{7C7B4425-C0A5-CA56-3BDB-495EFBA31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EF6E1B-A067-C5CF-023A-E33F744967FC}"/>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4208127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D54247-4F5E-5BE1-AE6A-304A3BB62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471241-1664-99A8-CBB8-3923EAC0195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2C2A8-AEAD-F8D3-739E-127DEDE57377}"/>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5" name="Footer Placeholder 4">
            <a:extLst>
              <a:ext uri="{FF2B5EF4-FFF2-40B4-BE49-F238E27FC236}">
                <a16:creationId xmlns:a16="http://schemas.microsoft.com/office/drawing/2014/main" id="{01AD4E97-6AD2-7833-6EF7-DF3EB32A73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A4EC7-0F42-421A-B1ED-54C5B5AF5018}"/>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1015690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1E65C-08DD-7266-ED7F-9D9DB80AD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78BF3E-3F19-4EE3-168E-0215F2545B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70918-165A-5B83-25C6-8E5B0BA5E124}"/>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5" name="Footer Placeholder 4">
            <a:extLst>
              <a:ext uri="{FF2B5EF4-FFF2-40B4-BE49-F238E27FC236}">
                <a16:creationId xmlns:a16="http://schemas.microsoft.com/office/drawing/2014/main" id="{A397C363-43EC-D28C-E67F-4C7942CC2D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5ABBA-539A-6DD2-FC7E-B914C5AF7530}"/>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350222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23228-93AA-E7F9-DB0C-857D2C332C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3931E4-D0D0-EDB9-8EDA-96CCE271D9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13F4BD-4A88-1A37-B81F-A18554ED65F9}"/>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5" name="Footer Placeholder 4">
            <a:extLst>
              <a:ext uri="{FF2B5EF4-FFF2-40B4-BE49-F238E27FC236}">
                <a16:creationId xmlns:a16="http://schemas.microsoft.com/office/drawing/2014/main" id="{D6AD8A5F-B51F-3EA3-0F6D-18489D987E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7DB172-763F-797B-6AD9-AD9E8AF99E25}"/>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223447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C9A34-CE0B-98E5-D7DB-0A8698F00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9543DC-86D3-01DA-56A3-D67B39BEBE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91D34B-302E-AE2A-21E6-53CAB85B8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065B76-B00E-BE54-480F-DCC4718BEB99}"/>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6" name="Footer Placeholder 5">
            <a:extLst>
              <a:ext uri="{FF2B5EF4-FFF2-40B4-BE49-F238E27FC236}">
                <a16:creationId xmlns:a16="http://schemas.microsoft.com/office/drawing/2014/main" id="{1CAD5926-EE1E-D2D7-9ACD-EBAE8B633F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16A64-47A4-39D7-AA27-B9E97986B140}"/>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427260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80D78-1233-9F70-7F6D-893163DD109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68AF79-D795-B767-1B0C-55291ED101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88AD64-5E5C-18E4-DFDA-EF7D73BE9B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1B301-F1B5-2E92-B9F5-187BBCB079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00FB7C-3ED8-E358-3F07-9C9928BFE9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598DFA-5A67-4EA3-1EAE-5C85E5CFF39D}"/>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8" name="Footer Placeholder 7">
            <a:extLst>
              <a:ext uri="{FF2B5EF4-FFF2-40B4-BE49-F238E27FC236}">
                <a16:creationId xmlns:a16="http://schemas.microsoft.com/office/drawing/2014/main" id="{8902DF35-A36D-66E0-58A7-145ACDC2C7F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3D3AE0-F488-1421-D1CE-F4DDE20F729C}"/>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2328838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8E61A-DE2F-4A3D-1445-6332AD00E5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5EB746-037F-6DAC-5BC9-7A133F78B535}"/>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4" name="Footer Placeholder 3">
            <a:extLst>
              <a:ext uri="{FF2B5EF4-FFF2-40B4-BE49-F238E27FC236}">
                <a16:creationId xmlns:a16="http://schemas.microsoft.com/office/drawing/2014/main" id="{74090887-B9DC-747D-3904-7B8F8D9D05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8E2DC4-DAED-7CB7-4078-836050137C14}"/>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29937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C3BD26-8F1C-876A-45B4-3C308426C5E4}"/>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3" name="Footer Placeholder 2">
            <a:extLst>
              <a:ext uri="{FF2B5EF4-FFF2-40B4-BE49-F238E27FC236}">
                <a16:creationId xmlns:a16="http://schemas.microsoft.com/office/drawing/2014/main" id="{A99913BA-BD77-1547-9913-068AEB8979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473402-1AA7-6124-E8B5-8C069514DF7D}"/>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242793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039AB-4347-C3B0-575B-C040ABD366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3607E1-5013-1E4A-C3C9-B4904706BB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E8B51A-CB5A-801E-E5F8-7710511B8C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DF8321-EE9C-F489-DDAB-977FE291CAE9}"/>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6" name="Footer Placeholder 5">
            <a:extLst>
              <a:ext uri="{FF2B5EF4-FFF2-40B4-BE49-F238E27FC236}">
                <a16:creationId xmlns:a16="http://schemas.microsoft.com/office/drawing/2014/main" id="{363E6035-71EE-F4A8-2355-EA068C6435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29F0B-0C33-46AD-87C4-EEBB1E5F552C}"/>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1215948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8A5DF-B2D8-EF50-7EC1-B1A4E89A75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5F9435-0BF4-4369-AF27-17D7B7E10B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54FE86F-385B-C446-23C1-BFBE5F4D8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7A7325-B575-09CA-BD61-460FE1E19E89}"/>
              </a:ext>
            </a:extLst>
          </p:cNvPr>
          <p:cNvSpPr>
            <a:spLocks noGrp="1"/>
          </p:cNvSpPr>
          <p:nvPr>
            <p:ph type="dt" sz="half" idx="10"/>
          </p:nvPr>
        </p:nvSpPr>
        <p:spPr/>
        <p:txBody>
          <a:bodyPr/>
          <a:lstStyle/>
          <a:p>
            <a:fld id="{6482169B-FF64-405B-A5E8-03BD611176E2}" type="datetimeFigureOut">
              <a:rPr lang="en-US" smtClean="0"/>
              <a:t>6/20/2025</a:t>
            </a:fld>
            <a:endParaRPr lang="en-US"/>
          </a:p>
        </p:txBody>
      </p:sp>
      <p:sp>
        <p:nvSpPr>
          <p:cNvPr id="6" name="Footer Placeholder 5">
            <a:extLst>
              <a:ext uri="{FF2B5EF4-FFF2-40B4-BE49-F238E27FC236}">
                <a16:creationId xmlns:a16="http://schemas.microsoft.com/office/drawing/2014/main" id="{9971B6E2-8262-8F34-5DB6-705B4DEB16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04936-9D47-C66D-5382-DF181EA0AEF4}"/>
              </a:ext>
            </a:extLst>
          </p:cNvPr>
          <p:cNvSpPr>
            <a:spLocks noGrp="1"/>
          </p:cNvSpPr>
          <p:nvPr>
            <p:ph type="sldNum" sz="quarter" idx="12"/>
          </p:nvPr>
        </p:nvSpPr>
        <p:spPr/>
        <p:txBody>
          <a:bodyPr/>
          <a:lstStyle/>
          <a:p>
            <a:fld id="{D64E5E4E-1EBD-4F7D-95A0-040476FE275F}" type="slidenum">
              <a:rPr lang="en-US" smtClean="0"/>
              <a:t>‹#›</a:t>
            </a:fld>
            <a:endParaRPr lang="en-US"/>
          </a:p>
        </p:txBody>
      </p:sp>
    </p:spTree>
    <p:extLst>
      <p:ext uri="{BB962C8B-B14F-4D97-AF65-F5344CB8AC3E}">
        <p14:creationId xmlns:p14="http://schemas.microsoft.com/office/powerpoint/2010/main" val="3758506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BB632C-6FD8-8A64-AE46-699A499D4E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3AAF7C-FC9F-7852-51B2-94BE121775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D0D78-5312-FE00-4A66-A23B8E9D67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82169B-FF64-405B-A5E8-03BD611176E2}" type="datetimeFigureOut">
              <a:rPr lang="en-US" smtClean="0"/>
              <a:t>6/20/2025</a:t>
            </a:fld>
            <a:endParaRPr lang="en-US"/>
          </a:p>
        </p:txBody>
      </p:sp>
      <p:sp>
        <p:nvSpPr>
          <p:cNvPr id="5" name="Footer Placeholder 4">
            <a:extLst>
              <a:ext uri="{FF2B5EF4-FFF2-40B4-BE49-F238E27FC236}">
                <a16:creationId xmlns:a16="http://schemas.microsoft.com/office/drawing/2014/main" id="{26AAE06B-1B9E-1F23-9FC5-067FD2C578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294259-1448-6C6D-60BB-6505D4765F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4E5E4E-1EBD-4F7D-95A0-040476FE275F}" type="slidenum">
              <a:rPr lang="en-US" smtClean="0"/>
              <a:t>‹#›</a:t>
            </a:fld>
            <a:endParaRPr lang="en-US"/>
          </a:p>
        </p:txBody>
      </p:sp>
    </p:spTree>
    <p:extLst>
      <p:ext uri="{BB962C8B-B14F-4D97-AF65-F5344CB8AC3E}">
        <p14:creationId xmlns:p14="http://schemas.microsoft.com/office/powerpoint/2010/main" val="3597799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44000">
              <a:schemeClr val="accent1">
                <a:lumMod val="45000"/>
                <a:lumOff val="55000"/>
              </a:schemeClr>
            </a:gs>
            <a:gs pos="71000">
              <a:schemeClr val="accent1">
                <a:lumMod val="45000"/>
                <a:lumOff val="55000"/>
              </a:schemeClr>
            </a:gs>
            <a:gs pos="9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29" name="Hexagon 128">
            <a:extLst>
              <a:ext uri="{FF2B5EF4-FFF2-40B4-BE49-F238E27FC236}">
                <a16:creationId xmlns:a16="http://schemas.microsoft.com/office/drawing/2014/main" id="{6599E8B9-B246-05F9-B0D6-D28BD1666847}"/>
              </a:ext>
            </a:extLst>
          </p:cNvPr>
          <p:cNvSpPr/>
          <p:nvPr/>
        </p:nvSpPr>
        <p:spPr>
          <a:xfrm rot="5400000">
            <a:off x="9609364" y="1314450"/>
            <a:ext cx="1583872" cy="1355272"/>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2" name="Group 161" descr="Flowers against a clear sky">
            <a:extLst>
              <a:ext uri="{FF2B5EF4-FFF2-40B4-BE49-F238E27FC236}">
                <a16:creationId xmlns:a16="http://schemas.microsoft.com/office/drawing/2014/main" id="{FCF822D6-F929-2412-BD87-E6BFE5DEDFCC}"/>
              </a:ext>
            </a:extLst>
          </p:cNvPr>
          <p:cNvGrpSpPr/>
          <p:nvPr/>
        </p:nvGrpSpPr>
        <p:grpSpPr>
          <a:xfrm>
            <a:off x="5291365" y="-228599"/>
            <a:ext cx="7225393" cy="7086599"/>
            <a:chOff x="6768194" y="-228599"/>
            <a:chExt cx="7225393" cy="7086599"/>
          </a:xfrm>
          <a:blipFill dpi="0" rotWithShape="1">
            <a:blip r:embed="rId2">
              <a:extLst>
                <a:ext uri="{28A0092B-C50C-407E-A947-70E740481C1C}">
                  <a14:useLocalDpi xmlns:a14="http://schemas.microsoft.com/office/drawing/2010/main" val="0"/>
                </a:ext>
              </a:extLst>
            </a:blip>
            <a:srcRect/>
            <a:stretch>
              <a:fillRect/>
            </a:stretch>
          </a:blipFill>
        </p:grpSpPr>
        <p:sp>
          <p:nvSpPr>
            <p:cNvPr id="127" name="Hexagon 126">
              <a:extLst>
                <a:ext uri="{FF2B5EF4-FFF2-40B4-BE49-F238E27FC236}">
                  <a16:creationId xmlns:a16="http://schemas.microsoft.com/office/drawing/2014/main" id="{6CD24D25-9EEA-04E5-5F41-FE213CDF853B}"/>
                </a:ext>
              </a:extLst>
            </p:cNvPr>
            <p:cNvSpPr/>
            <p:nvPr/>
          </p:nvSpPr>
          <p:spPr>
            <a:xfrm rot="5400000">
              <a:off x="6686550"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Hexagon 127">
              <a:extLst>
                <a:ext uri="{FF2B5EF4-FFF2-40B4-BE49-F238E27FC236}">
                  <a16:creationId xmlns:a16="http://schemas.microsoft.com/office/drawing/2014/main" id="{7741D2EC-0BFD-86C8-BAB9-E89E387456CA}"/>
                </a:ext>
              </a:extLst>
            </p:cNvPr>
            <p:cNvSpPr/>
            <p:nvPr/>
          </p:nvSpPr>
          <p:spPr>
            <a:xfrm rot="5400000">
              <a:off x="8147957"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Hexagon 129">
              <a:extLst>
                <a:ext uri="{FF2B5EF4-FFF2-40B4-BE49-F238E27FC236}">
                  <a16:creationId xmlns:a16="http://schemas.microsoft.com/office/drawing/2014/main" id="{82327987-7A2C-3C62-98A5-F54B1057286A}"/>
                </a:ext>
              </a:extLst>
            </p:cNvPr>
            <p:cNvSpPr/>
            <p:nvPr/>
          </p:nvSpPr>
          <p:spPr>
            <a:xfrm rot="5400000">
              <a:off x="11070771"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Hexagon 132">
              <a:extLst>
                <a:ext uri="{FF2B5EF4-FFF2-40B4-BE49-F238E27FC236}">
                  <a16:creationId xmlns:a16="http://schemas.microsoft.com/office/drawing/2014/main" id="{F2A79AE8-C798-D55E-4CD3-79C246BEA25D}"/>
                </a:ext>
              </a:extLst>
            </p:cNvPr>
            <p:cNvSpPr/>
            <p:nvPr/>
          </p:nvSpPr>
          <p:spPr>
            <a:xfrm rot="5400000">
              <a:off x="9560378"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4" name="Group 143">
              <a:extLst>
                <a:ext uri="{FF2B5EF4-FFF2-40B4-BE49-F238E27FC236}">
                  <a16:creationId xmlns:a16="http://schemas.microsoft.com/office/drawing/2014/main" id="{4EDB2779-D58C-E542-B1FD-04F617E225CD}"/>
                </a:ext>
              </a:extLst>
            </p:cNvPr>
            <p:cNvGrpSpPr/>
            <p:nvPr/>
          </p:nvGrpSpPr>
          <p:grpSpPr>
            <a:xfrm>
              <a:off x="7478486" y="2539093"/>
              <a:ext cx="5739493" cy="1583872"/>
              <a:chOff x="6751864" y="1200150"/>
              <a:chExt cx="5739493" cy="1583872"/>
            </a:xfrm>
            <a:grpFill/>
          </p:grpSpPr>
          <p:sp>
            <p:nvSpPr>
              <p:cNvPr id="145" name="Hexagon 144">
                <a:extLst>
                  <a:ext uri="{FF2B5EF4-FFF2-40B4-BE49-F238E27FC236}">
                    <a16:creationId xmlns:a16="http://schemas.microsoft.com/office/drawing/2014/main" id="{EEBC8A37-6B6E-F272-669B-E32075A1DA8C}"/>
                  </a:ext>
                </a:extLst>
              </p:cNvPr>
              <p:cNvSpPr/>
              <p:nvPr/>
            </p:nvSpPr>
            <p:spPr>
              <a:xfrm rot="5400000">
                <a:off x="6637564"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Hexagon 145">
                <a:extLst>
                  <a:ext uri="{FF2B5EF4-FFF2-40B4-BE49-F238E27FC236}">
                    <a16:creationId xmlns:a16="http://schemas.microsoft.com/office/drawing/2014/main" id="{986EB68B-8FC5-D44A-830F-68082673ABA2}"/>
                  </a:ext>
                </a:extLst>
              </p:cNvPr>
              <p:cNvSpPr/>
              <p:nvPr/>
            </p:nvSpPr>
            <p:spPr>
              <a:xfrm rot="5400000">
                <a:off x="8098971"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exagon 146">
                <a:extLst>
                  <a:ext uri="{FF2B5EF4-FFF2-40B4-BE49-F238E27FC236}">
                    <a16:creationId xmlns:a16="http://schemas.microsoft.com/office/drawing/2014/main" id="{B92B4725-AD86-DDEE-F225-FEF63330169C}"/>
                  </a:ext>
                </a:extLst>
              </p:cNvPr>
              <p:cNvSpPr/>
              <p:nvPr/>
            </p:nvSpPr>
            <p:spPr>
              <a:xfrm rot="5400000">
                <a:off x="11021785"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3" name="Group 152">
              <a:extLst>
                <a:ext uri="{FF2B5EF4-FFF2-40B4-BE49-F238E27FC236}">
                  <a16:creationId xmlns:a16="http://schemas.microsoft.com/office/drawing/2014/main" id="{039A1610-813E-E9F9-9752-F5C462A7CD9F}"/>
                </a:ext>
              </a:extLst>
            </p:cNvPr>
            <p:cNvGrpSpPr/>
            <p:nvPr/>
          </p:nvGrpSpPr>
          <p:grpSpPr>
            <a:xfrm>
              <a:off x="6768194" y="2539093"/>
              <a:ext cx="7149193" cy="4318907"/>
              <a:chOff x="6792687" y="-155120"/>
              <a:chExt cx="7149193" cy="4318907"/>
            </a:xfrm>
            <a:grpFill/>
          </p:grpSpPr>
          <p:grpSp>
            <p:nvGrpSpPr>
              <p:cNvPr id="135" name="Group 134">
                <a:extLst>
                  <a:ext uri="{FF2B5EF4-FFF2-40B4-BE49-F238E27FC236}">
                    <a16:creationId xmlns:a16="http://schemas.microsoft.com/office/drawing/2014/main" id="{1BF8411C-8C91-D446-196A-7EE3280A8661}"/>
                  </a:ext>
                </a:extLst>
              </p:cNvPr>
              <p:cNvGrpSpPr/>
              <p:nvPr/>
            </p:nvGrpSpPr>
            <p:grpSpPr>
              <a:xfrm>
                <a:off x="8213271" y="-155120"/>
                <a:ext cx="5728609" cy="4318907"/>
                <a:chOff x="8213271" y="-155120"/>
                <a:chExt cx="5728609" cy="4318907"/>
              </a:xfrm>
              <a:grpFill/>
            </p:grpSpPr>
            <p:sp>
              <p:nvSpPr>
                <p:cNvPr id="131" name="Hexagon 130">
                  <a:extLst>
                    <a:ext uri="{FF2B5EF4-FFF2-40B4-BE49-F238E27FC236}">
                      <a16:creationId xmlns:a16="http://schemas.microsoft.com/office/drawing/2014/main" id="{0D7948FA-AF3D-8135-8FA6-58346F8F124F}"/>
                    </a:ext>
                  </a:extLst>
                </p:cNvPr>
                <p:cNvSpPr/>
                <p:nvPr/>
              </p:nvSpPr>
              <p:spPr>
                <a:xfrm rot="5400000">
                  <a:off x="9593034" y="1363438"/>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Hexagon 131">
                  <a:extLst>
                    <a:ext uri="{FF2B5EF4-FFF2-40B4-BE49-F238E27FC236}">
                      <a16:creationId xmlns:a16="http://schemas.microsoft.com/office/drawing/2014/main" id="{7B6F3499-B722-912B-7375-9995629E8F17}"/>
                    </a:ext>
                  </a:extLst>
                </p:cNvPr>
                <p:cNvSpPr/>
                <p:nvPr/>
              </p:nvSpPr>
              <p:spPr>
                <a:xfrm rot="5400000">
                  <a:off x="8098971"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Hexagon 133">
                  <a:extLst>
                    <a:ext uri="{FF2B5EF4-FFF2-40B4-BE49-F238E27FC236}">
                      <a16:creationId xmlns:a16="http://schemas.microsoft.com/office/drawing/2014/main" id="{F165B778-37C8-E3D1-CD85-8D793D43E393}"/>
                    </a:ext>
                  </a:extLst>
                </p:cNvPr>
                <p:cNvSpPr/>
                <p:nvPr/>
              </p:nvSpPr>
              <p:spPr>
                <a:xfrm rot="5400000">
                  <a:off x="10319656" y="-4082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exagon 153">
                  <a:extLst>
                    <a:ext uri="{FF2B5EF4-FFF2-40B4-BE49-F238E27FC236}">
                      <a16:creationId xmlns:a16="http://schemas.microsoft.com/office/drawing/2014/main" id="{8F17F6B3-D0C2-FB5F-41A3-F0C9CAE05850}"/>
                    </a:ext>
                  </a:extLst>
                </p:cNvPr>
                <p:cNvSpPr/>
                <p:nvPr/>
              </p:nvSpPr>
              <p:spPr>
                <a:xfrm rot="5400000">
                  <a:off x="10311493" y="2694215"/>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Hexagon 160">
                  <a:extLst>
                    <a:ext uri="{FF2B5EF4-FFF2-40B4-BE49-F238E27FC236}">
                      <a16:creationId xmlns:a16="http://schemas.microsoft.com/office/drawing/2014/main" id="{642A33BE-013B-6619-3D4A-B445D60CAD21}"/>
                    </a:ext>
                  </a:extLst>
                </p:cNvPr>
                <p:cNvSpPr/>
                <p:nvPr/>
              </p:nvSpPr>
              <p:spPr>
                <a:xfrm rot="5400000">
                  <a:off x="12472308" y="1261838"/>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Hexagon 164">
                  <a:extLst>
                    <a:ext uri="{FF2B5EF4-FFF2-40B4-BE49-F238E27FC236}">
                      <a16:creationId xmlns:a16="http://schemas.microsoft.com/office/drawing/2014/main" id="{52EACFE5-1226-F78E-725F-BDC3ECF70079}"/>
                    </a:ext>
                  </a:extLst>
                </p:cNvPr>
                <p:cNvSpPr/>
                <p:nvPr/>
              </p:nvSpPr>
              <p:spPr>
                <a:xfrm rot="5400000">
                  <a:off x="11034032" y="1275445"/>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Hexagon 165">
                  <a:extLst>
                    <a:ext uri="{FF2B5EF4-FFF2-40B4-BE49-F238E27FC236}">
                      <a16:creationId xmlns:a16="http://schemas.microsoft.com/office/drawing/2014/main" id="{77F5B07D-7CF9-3405-8EB5-C62E157F7783}"/>
                    </a:ext>
                  </a:extLst>
                </p:cNvPr>
                <p:cNvSpPr/>
                <p:nvPr/>
              </p:nvSpPr>
              <p:spPr>
                <a:xfrm rot="5400000">
                  <a:off x="11794672" y="2694215"/>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2" name="Hexagon 151">
                <a:extLst>
                  <a:ext uri="{FF2B5EF4-FFF2-40B4-BE49-F238E27FC236}">
                    <a16:creationId xmlns:a16="http://schemas.microsoft.com/office/drawing/2014/main" id="{917B8772-6BD6-5929-77CE-250F11B532BD}"/>
                  </a:ext>
                </a:extLst>
              </p:cNvPr>
              <p:cNvSpPr/>
              <p:nvPr/>
            </p:nvSpPr>
            <p:spPr>
              <a:xfrm rot="5400000">
                <a:off x="6678387" y="1330779"/>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Hexagon 158">
                <a:extLst>
                  <a:ext uri="{FF2B5EF4-FFF2-40B4-BE49-F238E27FC236}">
                    <a16:creationId xmlns:a16="http://schemas.microsoft.com/office/drawing/2014/main" id="{0A2D1CCF-0A52-C988-8843-4D44280ABBF3}"/>
                  </a:ext>
                </a:extLst>
              </p:cNvPr>
              <p:cNvSpPr/>
              <p:nvPr/>
            </p:nvSpPr>
            <p:spPr>
              <a:xfrm rot="5400000">
                <a:off x="7388679" y="2653393"/>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Hexagon 159">
                <a:extLst>
                  <a:ext uri="{FF2B5EF4-FFF2-40B4-BE49-F238E27FC236}">
                    <a16:creationId xmlns:a16="http://schemas.microsoft.com/office/drawing/2014/main" id="{D2B70639-F7BC-F318-E2FC-4B00C268D4A2}"/>
                  </a:ext>
                </a:extLst>
              </p:cNvPr>
              <p:cNvSpPr/>
              <p:nvPr/>
            </p:nvSpPr>
            <p:spPr>
              <a:xfrm rot="5400000">
                <a:off x="8850086" y="2694215"/>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5" name="Hexagon 154">
              <a:extLst>
                <a:ext uri="{FF2B5EF4-FFF2-40B4-BE49-F238E27FC236}">
                  <a16:creationId xmlns:a16="http://schemas.microsoft.com/office/drawing/2014/main" id="{0328A585-5622-1C1D-6257-06B7118070D6}"/>
                </a:ext>
              </a:extLst>
            </p:cNvPr>
            <p:cNvSpPr/>
            <p:nvPr/>
          </p:nvSpPr>
          <p:spPr>
            <a:xfrm rot="5400000">
              <a:off x="7437665" y="-24493"/>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exagon 155">
              <a:extLst>
                <a:ext uri="{FF2B5EF4-FFF2-40B4-BE49-F238E27FC236}">
                  <a16:creationId xmlns:a16="http://schemas.microsoft.com/office/drawing/2014/main" id="{5B8A4C94-0253-AFA3-2372-56D052CF75E7}"/>
                </a:ext>
              </a:extLst>
            </p:cNvPr>
            <p:cNvSpPr/>
            <p:nvPr/>
          </p:nvSpPr>
          <p:spPr>
            <a:xfrm rot="5400000">
              <a:off x="8874579" y="-4082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exagon 156">
              <a:extLst>
                <a:ext uri="{FF2B5EF4-FFF2-40B4-BE49-F238E27FC236}">
                  <a16:creationId xmlns:a16="http://schemas.microsoft.com/office/drawing/2014/main" id="{88E2051E-440B-30BB-E0A7-2A4EACB8AEF4}"/>
                </a:ext>
              </a:extLst>
            </p:cNvPr>
            <p:cNvSpPr/>
            <p:nvPr/>
          </p:nvSpPr>
          <p:spPr>
            <a:xfrm rot="5400000">
              <a:off x="11748407" y="-114299"/>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exagon 157">
              <a:extLst>
                <a:ext uri="{FF2B5EF4-FFF2-40B4-BE49-F238E27FC236}">
                  <a16:creationId xmlns:a16="http://schemas.microsoft.com/office/drawing/2014/main" id="{760E233B-5216-B178-82CD-B0574A07210B}"/>
                </a:ext>
              </a:extLst>
            </p:cNvPr>
            <p:cNvSpPr/>
            <p:nvPr/>
          </p:nvSpPr>
          <p:spPr>
            <a:xfrm rot="5400000">
              <a:off x="10331903" y="-97969"/>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Hexagon 163">
              <a:extLst>
                <a:ext uri="{FF2B5EF4-FFF2-40B4-BE49-F238E27FC236}">
                  <a16:creationId xmlns:a16="http://schemas.microsoft.com/office/drawing/2014/main" id="{0F0C5934-6B4E-8692-5866-3C531228E0A5}"/>
                </a:ext>
              </a:extLst>
            </p:cNvPr>
            <p:cNvSpPr/>
            <p:nvPr/>
          </p:nvSpPr>
          <p:spPr>
            <a:xfrm rot="5400000">
              <a:off x="12524015" y="1314450"/>
              <a:ext cx="1583872" cy="1355272"/>
            </a:xfrm>
            <a:prstGeom prst="hexagon">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3" name="TextBox 162">
            <a:extLst>
              <a:ext uri="{FF2B5EF4-FFF2-40B4-BE49-F238E27FC236}">
                <a16:creationId xmlns:a16="http://schemas.microsoft.com/office/drawing/2014/main" id="{2FA813C9-8EC1-C7C1-E890-92FF99A7E439}"/>
              </a:ext>
            </a:extLst>
          </p:cNvPr>
          <p:cNvSpPr txBox="1"/>
          <p:nvPr/>
        </p:nvSpPr>
        <p:spPr>
          <a:xfrm>
            <a:off x="1355274" y="3063079"/>
            <a:ext cx="5045528" cy="1446550"/>
          </a:xfrm>
          <a:prstGeom prst="rect">
            <a:avLst/>
          </a:prstGeom>
          <a:noFill/>
        </p:spPr>
        <p:txBody>
          <a:bodyPr wrap="square" rtlCol="0">
            <a:spAutoFit/>
          </a:bodyPr>
          <a:lstStyle/>
          <a:p>
            <a:pPr algn="ctr"/>
            <a:r>
              <a:rPr lang="en-US" sz="8800" b="1" dirty="0">
                <a:latin typeface="Times New Roman" panose="02020603050405020304" pitchFamily="18" charset="0"/>
                <a:cs typeface="Times New Roman" panose="02020603050405020304" pitchFamily="18" charset="0"/>
              </a:rPr>
              <a:t>flower</a:t>
            </a:r>
          </a:p>
        </p:txBody>
      </p:sp>
    </p:spTree>
    <p:extLst>
      <p:ext uri="{BB962C8B-B14F-4D97-AF65-F5344CB8AC3E}">
        <p14:creationId xmlns:p14="http://schemas.microsoft.com/office/powerpoint/2010/main" val="339688838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75000">
              <a:srgbClr val="00B0F0">
                <a:alpha val="43000"/>
                <a:lumMod val="51000"/>
                <a:lumOff val="49000"/>
              </a:srgbClr>
            </a:gs>
            <a:gs pos="10000">
              <a:schemeClr val="accent1">
                <a:lumMod val="45000"/>
                <a:lumOff val="55000"/>
              </a:schemeClr>
            </a:gs>
            <a:gs pos="32000">
              <a:schemeClr val="accent1">
                <a:lumMod val="45000"/>
                <a:lumOff val="55000"/>
              </a:schemeClr>
            </a:gs>
            <a:gs pos="9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Flowers against a clear sky">
            <a:extLst>
              <a:ext uri="{FF2B5EF4-FFF2-40B4-BE49-F238E27FC236}">
                <a16:creationId xmlns:a16="http://schemas.microsoft.com/office/drawing/2014/main" id="{C2315E90-FABA-6BC5-B216-F983301F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66" y="0"/>
            <a:ext cx="7717134" cy="6858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112301D6-45EE-6CBB-A0C2-7250FE70451A}"/>
              </a:ext>
            </a:extLst>
          </p:cNvPr>
          <p:cNvSpPr txBox="1"/>
          <p:nvPr/>
        </p:nvSpPr>
        <p:spPr>
          <a:xfrm>
            <a:off x="-130629" y="476934"/>
            <a:ext cx="3951515" cy="646331"/>
          </a:xfrm>
          <a:prstGeom prst="rect">
            <a:avLst/>
          </a:prstGeom>
          <a:noFill/>
        </p:spPr>
        <p:txBody>
          <a:bodyPr wrap="square" rtlCol="0">
            <a:spAutoFit/>
          </a:bodyPr>
          <a:lstStyle/>
          <a:p>
            <a:pPr algn="ctr"/>
            <a:r>
              <a:rPr lang="en-US" sz="3600" dirty="0"/>
              <a:t>flower</a:t>
            </a:r>
          </a:p>
        </p:txBody>
      </p:sp>
      <p:sp>
        <p:nvSpPr>
          <p:cNvPr id="5" name="TextBox 4">
            <a:extLst>
              <a:ext uri="{FF2B5EF4-FFF2-40B4-BE49-F238E27FC236}">
                <a16:creationId xmlns:a16="http://schemas.microsoft.com/office/drawing/2014/main" id="{DF0C6379-769C-4635-B4BC-254244BF5CE8}"/>
              </a:ext>
            </a:extLst>
          </p:cNvPr>
          <p:cNvSpPr txBox="1"/>
          <p:nvPr/>
        </p:nvSpPr>
        <p:spPr>
          <a:xfrm>
            <a:off x="440870" y="1665514"/>
            <a:ext cx="3380015" cy="4154984"/>
          </a:xfrm>
          <a:prstGeom prst="rect">
            <a:avLst/>
          </a:prstGeom>
          <a:noFill/>
        </p:spPr>
        <p:txBody>
          <a:bodyPr wrap="square" rtlCol="0">
            <a:spAutoFit/>
          </a:bodyPr>
          <a:lstStyle/>
          <a:p>
            <a:pPr algn="ctr"/>
            <a:r>
              <a:rPr lang="en-US" sz="2400" dirty="0"/>
              <a:t>A </a:t>
            </a:r>
            <a:r>
              <a:rPr lang="en-US" sz="2400" b="1" dirty="0"/>
              <a:t>flower</a:t>
            </a:r>
            <a:r>
              <a:rPr lang="en-US" sz="2400" dirty="0"/>
              <a:t> is the reproductive structure found in flowering plants (angiosperms). Its primary function is to facilitate reproduction, usually by attracting pollinators like insects, birds, or wind to transfer pollen from one flower to another</a:t>
            </a:r>
            <a:r>
              <a:rPr lang="en-US" dirty="0"/>
              <a:t>.</a:t>
            </a:r>
          </a:p>
        </p:txBody>
      </p:sp>
    </p:spTree>
    <p:extLst>
      <p:ext uri="{BB962C8B-B14F-4D97-AF65-F5344CB8AC3E}">
        <p14:creationId xmlns:p14="http://schemas.microsoft.com/office/powerpoint/2010/main" val="250956360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75000">
              <a:srgbClr val="00B0F0">
                <a:alpha val="43000"/>
                <a:lumMod val="51000"/>
                <a:lumOff val="49000"/>
              </a:srgbClr>
            </a:gs>
            <a:gs pos="10000">
              <a:schemeClr val="accent1">
                <a:lumMod val="45000"/>
                <a:lumOff val="55000"/>
              </a:schemeClr>
            </a:gs>
            <a:gs pos="32000">
              <a:schemeClr val="accent1">
                <a:lumMod val="45000"/>
                <a:lumOff val="55000"/>
              </a:schemeClr>
            </a:gs>
            <a:gs pos="9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Flowers against a clear sky">
            <a:extLst>
              <a:ext uri="{FF2B5EF4-FFF2-40B4-BE49-F238E27FC236}">
                <a16:creationId xmlns:a16="http://schemas.microsoft.com/office/drawing/2014/main" id="{C2315E90-FABA-6BC5-B216-F983301F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66" y="0"/>
            <a:ext cx="7717134" cy="685800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TextBox 3">
            <a:extLst>
              <a:ext uri="{FF2B5EF4-FFF2-40B4-BE49-F238E27FC236}">
                <a16:creationId xmlns:a16="http://schemas.microsoft.com/office/drawing/2014/main" id="{112301D6-45EE-6CBB-A0C2-7250FE70451A}"/>
              </a:ext>
            </a:extLst>
          </p:cNvPr>
          <p:cNvSpPr txBox="1"/>
          <p:nvPr/>
        </p:nvSpPr>
        <p:spPr>
          <a:xfrm>
            <a:off x="-308429" y="451534"/>
            <a:ext cx="4605495" cy="646331"/>
          </a:xfrm>
          <a:prstGeom prst="rect">
            <a:avLst/>
          </a:prstGeom>
          <a:noFill/>
        </p:spPr>
        <p:txBody>
          <a:bodyPr wrap="square" rtlCol="0">
            <a:spAutoFit/>
          </a:bodyPr>
          <a:lstStyle/>
          <a:p>
            <a:pPr algn="ctr"/>
            <a:r>
              <a:rPr lang="en-US" sz="3600" dirty="0"/>
              <a:t>Key Parts of a Flower:</a:t>
            </a:r>
          </a:p>
        </p:txBody>
      </p:sp>
      <p:sp>
        <p:nvSpPr>
          <p:cNvPr id="2" name="TextBox 1">
            <a:extLst>
              <a:ext uri="{FF2B5EF4-FFF2-40B4-BE49-F238E27FC236}">
                <a16:creationId xmlns:a16="http://schemas.microsoft.com/office/drawing/2014/main" id="{32A60C7A-574E-A6DF-72B2-009D94A69F21}"/>
              </a:ext>
            </a:extLst>
          </p:cNvPr>
          <p:cNvSpPr txBox="1"/>
          <p:nvPr/>
        </p:nvSpPr>
        <p:spPr>
          <a:xfrm>
            <a:off x="424543" y="1714500"/>
            <a:ext cx="3331028" cy="4524315"/>
          </a:xfrm>
          <a:prstGeom prst="rect">
            <a:avLst/>
          </a:prstGeom>
          <a:noFill/>
        </p:spPr>
        <p:txBody>
          <a:bodyPr wrap="square" rtlCol="0">
            <a:spAutoFit/>
          </a:bodyPr>
          <a:lstStyle/>
          <a:p>
            <a:pPr>
              <a:buFont typeface="Arial" panose="020B0604020202020204" pitchFamily="34" charset="0"/>
              <a:buChar char="•"/>
            </a:pPr>
            <a:r>
              <a:rPr lang="en-US" b="1" dirty="0"/>
              <a:t>Petals</a:t>
            </a:r>
            <a:r>
              <a:rPr lang="en-US" dirty="0"/>
              <a:t>: Often colorful and fragrant to attract pollinators.</a:t>
            </a:r>
          </a:p>
          <a:p>
            <a:endParaRPr lang="en-US" dirty="0"/>
          </a:p>
          <a:p>
            <a:pPr>
              <a:buFont typeface="Arial" panose="020B0604020202020204" pitchFamily="34" charset="0"/>
              <a:buChar char="•"/>
            </a:pPr>
            <a:r>
              <a:rPr lang="en-US" b="1" dirty="0"/>
              <a:t>Sepals</a:t>
            </a:r>
            <a:r>
              <a:rPr lang="en-US" dirty="0"/>
              <a:t>: Leaf-like structures that protect the flower bud before it opens.</a:t>
            </a:r>
          </a:p>
          <a:p>
            <a:endParaRPr lang="en-US" dirty="0"/>
          </a:p>
          <a:p>
            <a:pPr>
              <a:buFont typeface="Arial" panose="020B0604020202020204" pitchFamily="34" charset="0"/>
              <a:buChar char="•"/>
            </a:pPr>
            <a:r>
              <a:rPr lang="en-US" b="1" dirty="0"/>
              <a:t>Stamens</a:t>
            </a:r>
            <a:r>
              <a:rPr lang="en-US" dirty="0"/>
              <a:t>: The male reproductive parts, made up of anthers (which produce pollen) and filaments.</a:t>
            </a:r>
          </a:p>
          <a:p>
            <a:endParaRPr lang="en-US" dirty="0"/>
          </a:p>
          <a:p>
            <a:pPr>
              <a:buFont typeface="Arial" panose="020B0604020202020204" pitchFamily="34" charset="0"/>
              <a:buChar char="•"/>
            </a:pPr>
            <a:r>
              <a:rPr lang="en-US" b="1" dirty="0"/>
              <a:t>Carpels (or Pistils)</a:t>
            </a:r>
            <a:r>
              <a:rPr lang="en-US" dirty="0"/>
              <a:t>: The female reproductive parts, consisting of the stigma (receives pollen), style, and ovary (contains ovules).</a:t>
            </a:r>
          </a:p>
          <a:p>
            <a:endParaRPr lang="en-US" dirty="0"/>
          </a:p>
        </p:txBody>
      </p:sp>
    </p:spTree>
    <p:extLst>
      <p:ext uri="{BB962C8B-B14F-4D97-AF65-F5344CB8AC3E}">
        <p14:creationId xmlns:p14="http://schemas.microsoft.com/office/powerpoint/2010/main" val="134768050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75000">
              <a:srgbClr val="00B0F0">
                <a:alpha val="43000"/>
                <a:lumMod val="51000"/>
                <a:lumOff val="49000"/>
              </a:srgbClr>
            </a:gs>
            <a:gs pos="10000">
              <a:schemeClr val="accent1">
                <a:lumMod val="45000"/>
                <a:lumOff val="55000"/>
              </a:schemeClr>
            </a:gs>
            <a:gs pos="32000">
              <a:schemeClr val="accent1">
                <a:lumMod val="45000"/>
                <a:lumOff val="55000"/>
              </a:schemeClr>
            </a:gs>
            <a:gs pos="9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Flowers against a clear sky">
            <a:extLst>
              <a:ext uri="{FF2B5EF4-FFF2-40B4-BE49-F238E27FC236}">
                <a16:creationId xmlns:a16="http://schemas.microsoft.com/office/drawing/2014/main" id="{C2315E90-FABA-6BC5-B216-F983301F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66" y="0"/>
            <a:ext cx="7717134" cy="6858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112301D6-45EE-6CBB-A0C2-7250FE70451A}"/>
              </a:ext>
            </a:extLst>
          </p:cNvPr>
          <p:cNvSpPr txBox="1"/>
          <p:nvPr/>
        </p:nvSpPr>
        <p:spPr>
          <a:xfrm>
            <a:off x="0" y="1358899"/>
            <a:ext cx="3164115" cy="646331"/>
          </a:xfrm>
          <a:prstGeom prst="rect">
            <a:avLst/>
          </a:prstGeom>
          <a:noFill/>
        </p:spPr>
        <p:txBody>
          <a:bodyPr wrap="square" rtlCol="0">
            <a:spAutoFit/>
          </a:bodyPr>
          <a:lstStyle/>
          <a:p>
            <a:pPr algn="ctr"/>
            <a:r>
              <a:rPr lang="en-US" sz="3600" dirty="0"/>
              <a:t>Functions:</a:t>
            </a:r>
          </a:p>
        </p:txBody>
      </p:sp>
      <p:sp>
        <p:nvSpPr>
          <p:cNvPr id="6" name="Rectangle 1">
            <a:extLst>
              <a:ext uri="{FF2B5EF4-FFF2-40B4-BE49-F238E27FC236}">
                <a16:creationId xmlns:a16="http://schemas.microsoft.com/office/drawing/2014/main" id="{1E16FD2B-3F8A-B821-7B0E-2183E00759A7}"/>
              </a:ext>
            </a:extLst>
          </p:cNvPr>
          <p:cNvSpPr>
            <a:spLocks noChangeArrowheads="1"/>
          </p:cNvSpPr>
          <p:nvPr/>
        </p:nvSpPr>
        <p:spPr bwMode="auto">
          <a:xfrm rot="10800000" flipV="1">
            <a:off x="447152" y="1682065"/>
            <a:ext cx="418011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Sexual reproduction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Formation of seeds and fruits after fertilization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Flowers can also have symbolic meanings and are widely used in art, culture, and ceremonies.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064221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75000">
              <a:srgbClr val="00B0F0">
                <a:alpha val="43000"/>
                <a:lumMod val="51000"/>
                <a:lumOff val="49000"/>
              </a:srgbClr>
            </a:gs>
            <a:gs pos="10000">
              <a:schemeClr val="accent1">
                <a:lumMod val="45000"/>
                <a:lumOff val="55000"/>
              </a:schemeClr>
            </a:gs>
            <a:gs pos="32000">
              <a:schemeClr val="accent1">
                <a:lumMod val="45000"/>
                <a:lumOff val="55000"/>
              </a:schemeClr>
            </a:gs>
            <a:gs pos="93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descr="Flowers against a clear sky">
            <a:extLst>
              <a:ext uri="{FF2B5EF4-FFF2-40B4-BE49-F238E27FC236}">
                <a16:creationId xmlns:a16="http://schemas.microsoft.com/office/drawing/2014/main" id="{C2315E90-FABA-6BC5-B216-F983301FA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866" y="0"/>
            <a:ext cx="7717134"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129528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146</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STUDENT</cp:lastModifiedBy>
  <cp:revision>2</cp:revision>
  <dcterms:created xsi:type="dcterms:W3CDTF">2025-06-21T05:11:42Z</dcterms:created>
  <dcterms:modified xsi:type="dcterms:W3CDTF">2025-06-21T05:33:53Z</dcterms:modified>
</cp:coreProperties>
</file>