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reeSerif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563550" y="1496300"/>
            <a:ext cx="8016900" cy="139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Implementation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Of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Inode based File System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635225" y="3069750"/>
            <a:ext cx="41010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-Team AmigOS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3525" y="323525"/>
            <a:ext cx="3780300" cy="82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Close File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23525" y="1219000"/>
            <a:ext cx="4011000" cy="250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AutoNum type="arabicParenR"/>
            </a:pPr>
            <a:r>
              <a:rPr lang="en-GB"/>
              <a:t>File should be opened with specified file descriptor.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SzPts val="1400"/>
              <a:buAutoNum type="arabicParenR"/>
            </a:pPr>
            <a:r>
              <a:rPr lang="en-GB"/>
              <a:t>Then close the file and make the particular file descriptor available.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23525" y="323525"/>
            <a:ext cx="3780300" cy="67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Create File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47325" y="1068650"/>
            <a:ext cx="4616400" cy="336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It will show an error if :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-GB"/>
              <a:t>File already exists.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-GB"/>
              <a:t>No data block is free</a:t>
            </a:r>
          </a:p>
          <a:p>
            <a:pPr indent="-304800" lvl="1" marL="914400" rtl="0">
              <a:spcBef>
                <a:spcPts val="0"/>
              </a:spcBef>
              <a:buSzPts val="1200"/>
              <a:buAutoNum type="alphaLcParenR"/>
            </a:pPr>
            <a:r>
              <a:rPr lang="en-GB"/>
              <a:t>No inode is free.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2)	Then it will pick one Data block and one Inode and create the file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3)	Make an entry in Directory Structure :</a:t>
            </a:r>
            <a:br>
              <a:rPr lang="en-GB"/>
            </a:br>
            <a:r>
              <a:rPr lang="en-GB"/>
              <a:t>	</a:t>
            </a:r>
            <a:r>
              <a:rPr lang="en-GB"/>
              <a:t>a) Store the name of file</a:t>
            </a:r>
            <a:br>
              <a:rPr lang="en-GB"/>
            </a:br>
            <a:r>
              <a:rPr lang="en-GB"/>
              <a:t>	b) Store the inode number assigned to that file.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23525" y="229500"/>
            <a:ext cx="8607300" cy="67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Write data into File(fd, buf)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56600" y="980700"/>
            <a:ext cx="3780300" cy="38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 Flow: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Receive data from application (user)</a:t>
            </a:r>
            <a:br>
              <a:rPr lang="en-GB"/>
            </a:br>
            <a:r>
              <a:rPr lang="en-GB"/>
              <a:t>	Cur_pos, buf, inode etc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Check disk available space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Write into last DB (if space remaining)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Else assign new empty DB to file &amp; write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Update inode structure (pointer) &amp; file size &amp; set cur_pos</a:t>
            </a:r>
          </a:p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en-GB"/>
              <a:t>Return success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900" y="1212975"/>
            <a:ext cx="5207101" cy="25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344400" y="109950"/>
            <a:ext cx="4653000" cy="49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Delete File: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Logical Flow: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1)File should exist.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2)File should not be opened.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2)Empty the data contained in inode:</a:t>
            </a: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Empty the meta data </a:t>
            </a: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Empty the pointer fields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3)The inode and data blocks which are free  are kept in freelist.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4)Delete the entry from directory map.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5)On success returns 0 else -1.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List Files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List all the stored files from DS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700" y="1035250"/>
            <a:ext cx="4522350" cy="2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323525" y="323525"/>
            <a:ext cx="3981000" cy="665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Unmounting The Disk: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23525" y="988625"/>
            <a:ext cx="4410600" cy="344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Logical Flow: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1)</a:t>
            </a:r>
            <a:r>
              <a:rPr lang="en-GB"/>
              <a:t>Store the changed Metadata information</a:t>
            </a:r>
            <a:r>
              <a:rPr lang="en-GB"/>
              <a:t> about the disk into the disk which involves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	=&gt;update and store the Superblock (SB)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	=&gt;store the Directory Structure (DS)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	=&gt;store the inode list.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323525" y="339575"/>
            <a:ext cx="3780300" cy="72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Unmounting The Disk: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2" name="Shape 172"/>
          <p:cNvGrpSpPr/>
          <p:nvPr/>
        </p:nvGrpSpPr>
        <p:grpSpPr>
          <a:xfrm>
            <a:off x="5553100" y="1468250"/>
            <a:ext cx="3305590" cy="2090735"/>
            <a:chOff x="5632343" y="1468092"/>
            <a:chExt cx="3237600" cy="1597933"/>
          </a:xfrm>
        </p:grpSpPr>
        <p:sp>
          <p:nvSpPr>
            <p:cNvPr id="173" name="Shape 173"/>
            <p:cNvSpPr/>
            <p:nvPr/>
          </p:nvSpPr>
          <p:spPr>
            <a:xfrm>
              <a:off x="5632343" y="1468092"/>
              <a:ext cx="3237600" cy="457800"/>
            </a:xfrm>
            <a:prstGeom prst="chevron">
              <a:avLst>
                <a:gd fmla="val 5000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69850" lvl="0" marL="0" algn="ctr">
                <a:spcBef>
                  <a:spcPts val="0"/>
                </a:spcBef>
                <a:buSzPts val="1100"/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6167075" y="2057125"/>
              <a:ext cx="2236200" cy="10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Store the inode list.</a:t>
              </a: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0" y="1468110"/>
            <a:ext cx="3546900" cy="1967661"/>
            <a:chOff x="0" y="1189989"/>
            <a:chExt cx="3546900" cy="2138530"/>
          </a:xfrm>
        </p:grpSpPr>
        <p:sp>
          <p:nvSpPr>
            <p:cNvPr id="176" name="Shape 17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C3AA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69850" lvl="0" marL="0" algn="ctr">
                <a:spcBef>
                  <a:spcPts val="0"/>
                </a:spcBef>
                <a:buSzPts val="1100"/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655350" y="2057119"/>
              <a:ext cx="2236200" cy="12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Update and store the Superblock (SB) </a:t>
              </a: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2944200" y="1468200"/>
            <a:ext cx="3305700" cy="3204398"/>
            <a:chOff x="2944204" y="1189783"/>
            <a:chExt cx="3305700" cy="3483042"/>
          </a:xfrm>
        </p:grpSpPr>
        <p:sp>
          <p:nvSpPr>
            <p:cNvPr id="179" name="Shape 179"/>
            <p:cNvSpPr/>
            <p:nvPr/>
          </p:nvSpPr>
          <p:spPr>
            <a:xfrm>
              <a:off x="2944204" y="1189783"/>
              <a:ext cx="3305700" cy="672900"/>
            </a:xfrm>
            <a:prstGeom prst="chevron">
              <a:avLst>
                <a:gd fmla="val 50000" name="adj"/>
              </a:avLst>
            </a:prstGeom>
            <a:solidFill>
              <a:srgbClr val="2A56C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69850" lvl="0" marL="0" algn="ctr">
                <a:spcBef>
                  <a:spcPts val="0"/>
                </a:spcBef>
                <a:buSzPts val="1100"/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Store the Directory Structure (DS)</a:t>
              </a: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409475" y="988775"/>
            <a:ext cx="8039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Store the changed Metadata information about the disk into the disk which involves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3514400" y="883125"/>
            <a:ext cx="3780300" cy="1744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25" y="1213950"/>
            <a:ext cx="4800600" cy="21812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70000" stPos="0" sy="-100000" ky="0"/>
          </a:effectLst>
        </p:spPr>
      </p:pic>
      <p:sp>
        <p:nvSpPr>
          <p:cNvPr id="84" name="Shape 84"/>
          <p:cNvSpPr txBox="1"/>
          <p:nvPr/>
        </p:nvSpPr>
        <p:spPr>
          <a:xfrm>
            <a:off x="2109950" y="202650"/>
            <a:ext cx="51786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File System Structure</a:t>
            </a:r>
            <a:r>
              <a:rPr lang="en-GB" sz="24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inode structure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27143" l="22475" r="27975" t="12803"/>
          <a:stretch/>
        </p:blipFill>
        <p:spPr>
          <a:xfrm>
            <a:off x="1884750" y="1963375"/>
            <a:ext cx="2758402" cy="17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1884750" y="127075"/>
            <a:ext cx="6947700" cy="996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Inode structure expanded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25" y="1123075"/>
            <a:ext cx="6892950" cy="37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665675" y="208650"/>
            <a:ext cx="6947700" cy="831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Implementation</a:t>
            </a:r>
            <a:r>
              <a:rPr lang="en-GB"/>
              <a:t>: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65675" y="1039650"/>
            <a:ext cx="7332000" cy="358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Meta Data structure (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Superblock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-SB, Directory Structure-DS, inode list)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Create a virtual disk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Mount the disk ( 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existing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/ new created)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Open existing file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Read data from file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Close file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Create a empty file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Write into file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Delete a file from disk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List all stored files</a:t>
            </a:r>
          </a:p>
          <a:p>
            <a:pPr indent="-330200" lvl="0" marL="457200" rtl="0">
              <a:spcBef>
                <a:spcPts val="0"/>
              </a:spcBef>
              <a:buSzPts val="16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Unmount the disk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213650" y="0"/>
            <a:ext cx="3780300" cy="798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Create Disk: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23525" y="945000"/>
            <a:ext cx="4989900" cy="394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1)Create and initialize the Virtual Disk.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2)Initialize SuperBlock </a:t>
            </a:r>
            <a:br>
              <a:rPr lang="en-GB"/>
            </a:br>
            <a:r>
              <a:rPr lang="en-GB"/>
              <a:t>    -Initialize the freelist information of </a:t>
            </a:r>
            <a:br>
              <a:rPr lang="en-GB"/>
            </a:br>
            <a:r>
              <a:rPr lang="en-GB"/>
              <a:t>     Inodes data blocks &amp; store it in Virtual Disk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3)</a:t>
            </a:r>
            <a:r>
              <a:rPr lang="en-GB"/>
              <a:t>initialize</a:t>
            </a:r>
            <a:r>
              <a:rPr lang="en-GB"/>
              <a:t> the Directory Structure and store it in Virtual Disk.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4)Initialize the Inode list and and store it into Virtual Disk.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323525" y="316025"/>
            <a:ext cx="3780300" cy="62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Mount File System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23525" y="1207325"/>
            <a:ext cx="3780300" cy="32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Retrieve the Metadata of Virtual Disk which includes: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 sz="1400"/>
              <a:t>Retrieve Super Block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 sz="1400"/>
              <a:t>Retrieve Directory Structure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arenR"/>
            </a:pPr>
            <a:r>
              <a:rPr lang="en-GB" sz="1400"/>
              <a:t>Retrieve Inode List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2)	</a:t>
            </a:r>
            <a:r>
              <a:rPr lang="en-GB" sz="1800"/>
              <a:t>Display basic information     regarding disk.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025" y="1437650"/>
            <a:ext cx="4735374" cy="22682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43775" y="259675"/>
            <a:ext cx="3780300" cy="1095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Open File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223650" y="1444650"/>
            <a:ext cx="4050900" cy="310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AutoNum type="arabicParenR"/>
            </a:pPr>
            <a:r>
              <a:rPr lang="en-GB"/>
              <a:t>It gives an error if</a:t>
            </a:r>
            <a:br>
              <a:rPr lang="en-GB"/>
            </a:br>
            <a:r>
              <a:rPr lang="en-GB"/>
              <a:t>a) File does not exist. OR</a:t>
            </a:r>
            <a:br>
              <a:rPr lang="en-GB"/>
            </a:br>
            <a:r>
              <a:rPr lang="en-GB"/>
              <a:t>b) No filedescriptor is available.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AutoNum type="arabicParenR"/>
            </a:pPr>
            <a:r>
              <a:rPr lang="en-GB"/>
              <a:t>Open the file and assign a filedescriptor to it.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400" y="1355275"/>
            <a:ext cx="31908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323525" y="323525"/>
            <a:ext cx="3780300" cy="9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File Read (fd, buf):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23525" y="1298225"/>
            <a:ext cx="3780300" cy="366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File with specified filedescriptor should be opened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Start reading from the cursor position and store the read data into a buffer</a:t>
            </a:r>
          </a:p>
          <a:p>
            <a:pPr indent="-317500" lvl="0" marL="457200">
              <a:spcBef>
                <a:spcPts val="0"/>
              </a:spcBef>
              <a:buSzPts val="1400"/>
              <a:buAutoNum type="arabicParenR"/>
            </a:pPr>
            <a:r>
              <a:rPr lang="en-GB"/>
              <a:t>Store the buffer content into the new file 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250" y="599250"/>
            <a:ext cx="4110525" cy="42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