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940D0A-0364-2783-AFAB-110B0652325D}" v="402" dt="2025-02-23T13:31:13.887"/>
    <p1510:client id="{D63FCFF7-DF65-472A-BD74-7FA641E76DA1}" v="32" dt="2025-02-23T13:37:00.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eshan Hyder Mohammad" userId="d5649e86da57d863" providerId="Windows Live" clId="Web-{1C940D0A-0364-2783-AFAB-110B0652325D}"/>
    <pc:docChg chg="modSld">
      <pc:chgData name="Zeeshan Hyder Mohammad" userId="d5649e86da57d863" providerId="Windows Live" clId="Web-{1C940D0A-0364-2783-AFAB-110B0652325D}" dt="2025-02-23T13:31:13.887" v="398" actId="20577"/>
      <pc:docMkLst>
        <pc:docMk/>
      </pc:docMkLst>
      <pc:sldChg chg="modSp">
        <pc:chgData name="Zeeshan Hyder Mohammad" userId="d5649e86da57d863" providerId="Windows Live" clId="Web-{1C940D0A-0364-2783-AFAB-110B0652325D}" dt="2025-02-23T11:25:00.616" v="7" actId="20577"/>
        <pc:sldMkLst>
          <pc:docMk/>
          <pc:sldMk cId="953325580" sldId="256"/>
        </pc:sldMkLst>
        <pc:spChg chg="mod">
          <ac:chgData name="Zeeshan Hyder Mohammad" userId="d5649e86da57d863" providerId="Windows Live" clId="Web-{1C940D0A-0364-2783-AFAB-110B0652325D}" dt="2025-02-23T11:25:00.616" v="7" actId="20577"/>
          <ac:spMkLst>
            <pc:docMk/>
            <pc:sldMk cId="953325580" sldId="256"/>
            <ac:spMk id="3" creationId="{00000000-0000-0000-0000-000000000000}"/>
          </ac:spMkLst>
        </pc:spChg>
      </pc:sldChg>
      <pc:sldChg chg="modSp">
        <pc:chgData name="Zeeshan Hyder Mohammad" userId="d5649e86da57d863" providerId="Windows Live" clId="Web-{1C940D0A-0364-2783-AFAB-110B0652325D}" dt="2025-02-23T12:00:51.795" v="319" actId="20577"/>
        <pc:sldMkLst>
          <pc:docMk/>
          <pc:sldMk cId="1186421160" sldId="262"/>
        </pc:sldMkLst>
        <pc:spChg chg="mod">
          <ac:chgData name="Zeeshan Hyder Mohammad" userId="d5649e86da57d863" providerId="Windows Live" clId="Web-{1C940D0A-0364-2783-AFAB-110B0652325D}" dt="2025-02-23T11:36:11.862" v="90" actId="20577"/>
          <ac:spMkLst>
            <pc:docMk/>
            <pc:sldMk cId="1186421160" sldId="262"/>
            <ac:spMk id="2" creationId="{8FEE4A9C-3F57-7DA7-91FD-715C3FB47F93}"/>
          </ac:spMkLst>
        </pc:spChg>
        <pc:spChg chg="mod">
          <ac:chgData name="Zeeshan Hyder Mohammad" userId="d5649e86da57d863" providerId="Windows Live" clId="Web-{1C940D0A-0364-2783-AFAB-110B0652325D}" dt="2025-02-23T12:00:51.795" v="319" actId="20577"/>
          <ac:spMkLst>
            <pc:docMk/>
            <pc:sldMk cId="1186421160" sldId="262"/>
            <ac:spMk id="5" creationId="{8FBA75B4-2DD5-42EB-9397-F36BFB8BA723}"/>
          </ac:spMkLst>
        </pc:spChg>
      </pc:sldChg>
      <pc:sldChg chg="modSp">
        <pc:chgData name="Zeeshan Hyder Mohammad" userId="d5649e86da57d863" providerId="Windows Live" clId="Web-{1C940D0A-0364-2783-AFAB-110B0652325D}" dt="2025-02-23T12:00:12.825" v="317" actId="20577"/>
        <pc:sldMkLst>
          <pc:docMk/>
          <pc:sldMk cId="3210358481" sldId="263"/>
        </pc:sldMkLst>
        <pc:spChg chg="mod">
          <ac:chgData name="Zeeshan Hyder Mohammad" userId="d5649e86da57d863" providerId="Windows Live" clId="Web-{1C940D0A-0364-2783-AFAB-110B0652325D}" dt="2025-02-23T11:51:33.638" v="228" actId="20577"/>
          <ac:spMkLst>
            <pc:docMk/>
            <pc:sldMk cId="3210358481" sldId="263"/>
            <ac:spMk id="2" creationId="{E041FD9D-DF07-9C37-1E61-1D920E0EF1D4}"/>
          </ac:spMkLst>
        </pc:spChg>
        <pc:spChg chg="mod">
          <ac:chgData name="Zeeshan Hyder Mohammad" userId="d5649e86da57d863" providerId="Windows Live" clId="Web-{1C940D0A-0364-2783-AFAB-110B0652325D}" dt="2025-02-23T12:00:12.825" v="317" actId="20577"/>
          <ac:spMkLst>
            <pc:docMk/>
            <pc:sldMk cId="3210358481" sldId="263"/>
            <ac:spMk id="5" creationId="{8FBA75B4-2DD5-42EB-9397-F36BFB8BA723}"/>
          </ac:spMkLst>
        </pc:spChg>
      </pc:sldChg>
      <pc:sldChg chg="modSp">
        <pc:chgData name="Zeeshan Hyder Mohammad" userId="d5649e86da57d863" providerId="Windows Live" clId="Web-{1C940D0A-0364-2783-AFAB-110B0652325D}" dt="2025-02-23T11:55:18.379" v="302" actId="20577"/>
        <pc:sldMkLst>
          <pc:docMk/>
          <pc:sldMk cId="3202024527" sldId="265"/>
        </pc:sldMkLst>
        <pc:spChg chg="mod">
          <ac:chgData name="Zeeshan Hyder Mohammad" userId="d5649e86da57d863" providerId="Windows Live" clId="Web-{1C940D0A-0364-2783-AFAB-110B0652325D}" dt="2025-02-23T11:55:18.379" v="302" actId="20577"/>
          <ac:spMkLst>
            <pc:docMk/>
            <pc:sldMk cId="3202024527" sldId="265"/>
            <ac:spMk id="2" creationId="{C4FFAF3C-BA60-9181-132C-C36C403AAEA7}"/>
          </ac:spMkLst>
        </pc:spChg>
      </pc:sldChg>
      <pc:sldChg chg="modSp">
        <pc:chgData name="Zeeshan Hyder Mohammad" userId="d5649e86da57d863" providerId="Windows Live" clId="Web-{1C940D0A-0364-2783-AFAB-110B0652325D}" dt="2025-02-23T12:01:18.952" v="323" actId="20577"/>
        <pc:sldMkLst>
          <pc:docMk/>
          <pc:sldMk cId="2900153716" sldId="2146847054"/>
        </pc:sldMkLst>
        <pc:spChg chg="mod">
          <ac:chgData name="Zeeshan Hyder Mohammad" userId="d5649e86da57d863" providerId="Windows Live" clId="Web-{1C940D0A-0364-2783-AFAB-110B0652325D}" dt="2025-02-23T12:01:18.952" v="323" actId="20577"/>
          <ac:spMkLst>
            <pc:docMk/>
            <pc:sldMk cId="2900153716" sldId="2146847054"/>
            <ac:spMk id="2" creationId="{49FFEB4C-F209-4AE7-AA2B-B3C26CE2C51D}"/>
          </ac:spMkLst>
        </pc:spChg>
        <pc:spChg chg="mod">
          <ac:chgData name="Zeeshan Hyder Mohammad" userId="d5649e86da57d863" providerId="Windows Live" clId="Web-{1C940D0A-0364-2783-AFAB-110B0652325D}" dt="2025-02-23T11:57:05.539" v="305" actId="20577"/>
          <ac:spMkLst>
            <pc:docMk/>
            <pc:sldMk cId="2900153716" sldId="2146847054"/>
            <ac:spMk id="3" creationId="{B2678641-EEA3-4EC4-BF39-4075B0C120E8}"/>
          </ac:spMkLst>
        </pc:spChg>
      </pc:sldChg>
      <pc:sldChg chg="modSp">
        <pc:chgData name="Zeeshan Hyder Mohammad" userId="d5649e86da57d863" providerId="Windows Live" clId="Web-{1C940D0A-0364-2783-AFAB-110B0652325D}" dt="2025-02-23T12:00:40.420" v="318" actId="20577"/>
        <pc:sldMkLst>
          <pc:docMk/>
          <pc:sldMk cId="3819043843" sldId="2146847057"/>
        </pc:sldMkLst>
        <pc:spChg chg="mod">
          <ac:chgData name="Zeeshan Hyder Mohammad" userId="d5649e86da57d863" providerId="Windows Live" clId="Web-{1C940D0A-0364-2783-AFAB-110B0652325D}" dt="2025-02-23T12:00:40.420" v="318" actId="20577"/>
          <ac:spMkLst>
            <pc:docMk/>
            <pc:sldMk cId="3819043843" sldId="2146847057"/>
            <ac:spMk id="2" creationId="{5F45986D-DBC5-8220-FE6F-7F2ABC7C4CEE}"/>
          </ac:spMkLst>
        </pc:spChg>
        <pc:spChg chg="mod">
          <ac:chgData name="Zeeshan Hyder Mohammad" userId="d5649e86da57d863" providerId="Windows Live" clId="Web-{1C940D0A-0364-2783-AFAB-110B0652325D}" dt="2025-02-23T11:59:32.105" v="315" actId="20577"/>
          <ac:spMkLst>
            <pc:docMk/>
            <pc:sldMk cId="3819043843" sldId="2146847057"/>
            <ac:spMk id="3" creationId="{AB679E23-F86A-AFA9-FE9C-7F5A518E8198}"/>
          </ac:spMkLst>
        </pc:spChg>
      </pc:sldChg>
      <pc:sldChg chg="addSp delSp modSp mod setBg">
        <pc:chgData name="Zeeshan Hyder Mohammad" userId="d5649e86da57d863" providerId="Windows Live" clId="Web-{1C940D0A-0364-2783-AFAB-110B0652325D}" dt="2025-02-23T13:27:57.870" v="368" actId="1076"/>
        <pc:sldMkLst>
          <pc:docMk/>
          <pc:sldMk cId="2083715239" sldId="2146847060"/>
        </pc:sldMkLst>
        <pc:spChg chg="mod">
          <ac:chgData name="Zeeshan Hyder Mohammad" userId="d5649e86da57d863" providerId="Windows Live" clId="Web-{1C940D0A-0364-2783-AFAB-110B0652325D}" dt="2025-02-23T13:27:15.682" v="361" actId="20577"/>
          <ac:spMkLst>
            <pc:docMk/>
            <pc:sldMk cId="2083715239" sldId="2146847060"/>
            <ac:spMk id="2" creationId="{A4F8070C-FF0D-BBE3-3D8A-C3794CCCE8A2}"/>
          </ac:spMkLst>
        </pc:spChg>
        <pc:spChg chg="del mod">
          <ac:chgData name="Zeeshan Hyder Mohammad" userId="d5649e86da57d863" providerId="Windows Live" clId="Web-{1C940D0A-0364-2783-AFAB-110B0652325D}" dt="2025-02-23T13:23:25.258" v="326"/>
          <ac:spMkLst>
            <pc:docMk/>
            <pc:sldMk cId="2083715239" sldId="2146847060"/>
            <ac:spMk id="3" creationId="{805D7125-AC62-752D-6E68-9EB88BCC631C}"/>
          </ac:spMkLst>
        </pc:spChg>
        <pc:spChg chg="add del">
          <ac:chgData name="Zeeshan Hyder Mohammad" userId="d5649e86da57d863" providerId="Windows Live" clId="Web-{1C940D0A-0364-2783-AFAB-110B0652325D}" dt="2025-02-23T13:25:15.978" v="343"/>
          <ac:spMkLst>
            <pc:docMk/>
            <pc:sldMk cId="2083715239" sldId="2146847060"/>
            <ac:spMk id="12" creationId="{910015B9-6046-41B8-83BD-71778D2F9798}"/>
          </ac:spMkLst>
        </pc:spChg>
        <pc:spChg chg="add del">
          <ac:chgData name="Zeeshan Hyder Mohammad" userId="d5649e86da57d863" providerId="Windows Live" clId="Web-{1C940D0A-0364-2783-AFAB-110B0652325D}" dt="2025-02-23T13:25:15.978" v="343"/>
          <ac:spMkLst>
            <pc:docMk/>
            <pc:sldMk cId="2083715239" sldId="2146847060"/>
            <ac:spMk id="14" creationId="{53908232-52E2-4794-A6C1-54300FB98919}"/>
          </ac:spMkLst>
        </pc:spChg>
        <pc:spChg chg="add del">
          <ac:chgData name="Zeeshan Hyder Mohammad" userId="d5649e86da57d863" providerId="Windows Live" clId="Web-{1C940D0A-0364-2783-AFAB-110B0652325D}" dt="2025-02-23T13:25:15.978" v="343"/>
          <ac:spMkLst>
            <pc:docMk/>
            <pc:sldMk cId="2083715239" sldId="2146847060"/>
            <ac:spMk id="16" creationId="{D2B9299F-BED7-44C5-9CC5-E542F9193C2F}"/>
          </ac:spMkLst>
        </pc:spChg>
        <pc:spChg chg="add del">
          <ac:chgData name="Zeeshan Hyder Mohammad" userId="d5649e86da57d863" providerId="Windows Live" clId="Web-{1C940D0A-0364-2783-AFAB-110B0652325D}" dt="2025-02-23T13:25:15.978" v="343"/>
          <ac:spMkLst>
            <pc:docMk/>
            <pc:sldMk cId="2083715239" sldId="2146847060"/>
            <ac:spMk id="18" creationId="{E9DDF273-E040-4765-AD05-872458E1370A}"/>
          </ac:spMkLst>
        </pc:spChg>
        <pc:spChg chg="add del">
          <ac:chgData name="Zeeshan Hyder Mohammad" userId="d5649e86da57d863" providerId="Windows Live" clId="Web-{1C940D0A-0364-2783-AFAB-110B0652325D}" dt="2025-02-23T13:25:15.978" v="343"/>
          <ac:spMkLst>
            <pc:docMk/>
            <pc:sldMk cId="2083715239" sldId="2146847060"/>
            <ac:spMk id="20" creationId="{D6D7A0BC-0046-4CAA-8E7F-DCAFE511EA0E}"/>
          </ac:spMkLst>
        </pc:spChg>
        <pc:spChg chg="add del">
          <ac:chgData name="Zeeshan Hyder Mohammad" userId="d5649e86da57d863" providerId="Windows Live" clId="Web-{1C940D0A-0364-2783-AFAB-110B0652325D}" dt="2025-02-23T13:25:15.978" v="343"/>
          <ac:spMkLst>
            <pc:docMk/>
            <pc:sldMk cId="2083715239" sldId="2146847060"/>
            <ac:spMk id="22" creationId="{E7C6334F-6411-41EC-AD7D-179EDD8B58CB}"/>
          </ac:spMkLst>
        </pc:spChg>
        <pc:spChg chg="add del">
          <ac:chgData name="Zeeshan Hyder Mohammad" userId="d5649e86da57d863" providerId="Windows Live" clId="Web-{1C940D0A-0364-2783-AFAB-110B0652325D}" dt="2025-02-23T13:25:15.978" v="343"/>
          <ac:spMkLst>
            <pc:docMk/>
            <pc:sldMk cId="2083715239" sldId="2146847060"/>
            <ac:spMk id="24" creationId="{E6B02CEE-3AF8-4349-9B3E-8970E6DF62B3}"/>
          </ac:spMkLst>
        </pc:spChg>
        <pc:spChg chg="add del">
          <ac:chgData name="Zeeshan Hyder Mohammad" userId="d5649e86da57d863" providerId="Windows Live" clId="Web-{1C940D0A-0364-2783-AFAB-110B0652325D}" dt="2025-02-23T13:25:15.978" v="343"/>
          <ac:spMkLst>
            <pc:docMk/>
            <pc:sldMk cId="2083715239" sldId="2146847060"/>
            <ac:spMk id="26" creationId="{AAA01CF0-3FB5-44EB-B7DE-F2E86374C2FB}"/>
          </ac:spMkLst>
        </pc:spChg>
        <pc:picChg chg="add mod ord">
          <ac:chgData name="Zeeshan Hyder Mohammad" userId="d5649e86da57d863" providerId="Windows Live" clId="Web-{1C940D0A-0364-2783-AFAB-110B0652325D}" dt="2025-02-23T13:26:00.650" v="350" actId="14100"/>
          <ac:picMkLst>
            <pc:docMk/>
            <pc:sldMk cId="2083715239" sldId="2146847060"/>
            <ac:picMk id="4" creationId="{0D206504-F454-7576-B03F-47FDAFB859F5}"/>
          </ac:picMkLst>
        </pc:picChg>
        <pc:picChg chg="add del mod">
          <ac:chgData name="Zeeshan Hyder Mohammad" userId="d5649e86da57d863" providerId="Windows Live" clId="Web-{1C940D0A-0364-2783-AFAB-110B0652325D}" dt="2025-02-23T13:24:07.118" v="334"/>
          <ac:picMkLst>
            <pc:docMk/>
            <pc:sldMk cId="2083715239" sldId="2146847060"/>
            <ac:picMk id="5" creationId="{5CC9F6CC-B3FC-96B6-A3C0-5207FC5E5E44}"/>
          </ac:picMkLst>
        </pc:picChg>
        <pc:picChg chg="add del mod">
          <ac:chgData name="Zeeshan Hyder Mohammad" userId="d5649e86da57d863" providerId="Windows Live" clId="Web-{1C940D0A-0364-2783-AFAB-110B0652325D}" dt="2025-02-23T13:24:05.087" v="333"/>
          <ac:picMkLst>
            <pc:docMk/>
            <pc:sldMk cId="2083715239" sldId="2146847060"/>
            <ac:picMk id="6" creationId="{1C956E1E-3D30-6247-B5AE-AEBB63E3FF80}"/>
          </ac:picMkLst>
        </pc:picChg>
        <pc:picChg chg="add mod">
          <ac:chgData name="Zeeshan Hyder Mohammad" userId="d5649e86da57d863" providerId="Windows Live" clId="Web-{1C940D0A-0364-2783-AFAB-110B0652325D}" dt="2025-02-23T13:27:07.885" v="358" actId="1076"/>
          <ac:picMkLst>
            <pc:docMk/>
            <pc:sldMk cId="2083715239" sldId="2146847060"/>
            <ac:picMk id="7" creationId="{9558666E-A0BF-B32F-4F48-8DD11BE7C5C6}"/>
          </ac:picMkLst>
        </pc:picChg>
        <pc:picChg chg="add mod">
          <ac:chgData name="Zeeshan Hyder Mohammad" userId="d5649e86da57d863" providerId="Windows Live" clId="Web-{1C940D0A-0364-2783-AFAB-110B0652325D}" dt="2025-02-23T13:26:49.072" v="357" actId="1076"/>
          <ac:picMkLst>
            <pc:docMk/>
            <pc:sldMk cId="2083715239" sldId="2146847060"/>
            <ac:picMk id="8" creationId="{E3D1A5B2-2B62-8E24-092A-8287A038B108}"/>
          </ac:picMkLst>
        </pc:picChg>
        <pc:picChg chg="add mod">
          <ac:chgData name="Zeeshan Hyder Mohammad" userId="d5649e86da57d863" providerId="Windows Live" clId="Web-{1C940D0A-0364-2783-AFAB-110B0652325D}" dt="2025-02-23T13:27:57.870" v="368" actId="1076"/>
          <ac:picMkLst>
            <pc:docMk/>
            <pc:sldMk cId="2083715239" sldId="2146847060"/>
            <ac:picMk id="9" creationId="{6708B5C4-9CB0-207B-3B68-BBF33DE7A660}"/>
          </ac:picMkLst>
        </pc:picChg>
      </pc:sldChg>
      <pc:sldChg chg="modSp">
        <pc:chgData name="Zeeshan Hyder Mohammad" userId="d5649e86da57d863" providerId="Windows Live" clId="Web-{1C940D0A-0364-2783-AFAB-110B0652325D}" dt="2025-02-23T13:31:13.887" v="398" actId="20577"/>
        <pc:sldMkLst>
          <pc:docMk/>
          <pc:sldMk cId="4233882376" sldId="2146847062"/>
        </pc:sldMkLst>
        <pc:spChg chg="mod">
          <ac:chgData name="Zeeshan Hyder Mohammad" userId="d5649e86da57d863" providerId="Windows Live" clId="Web-{1C940D0A-0364-2783-AFAB-110B0652325D}" dt="2025-02-23T13:31:13.887" v="398" actId="20577"/>
          <ac:spMkLst>
            <pc:docMk/>
            <pc:sldMk cId="4233882376" sldId="2146847062"/>
            <ac:spMk id="3" creationId="{D4974547-DF1B-77BB-E545-9344EDB9AD3F}"/>
          </ac:spMkLst>
        </pc:spChg>
      </pc:sldChg>
    </pc:docChg>
  </pc:docChgLst>
  <pc:docChgLst>
    <pc:chgData name="Zeeshan Hyder Mohammad" userId="d5649e86da57d863" providerId="Windows Live" clId="Web-{D63FCFF7-DF65-472A-BD74-7FA641E76DA1}"/>
    <pc:docChg chg="modSld">
      <pc:chgData name="Zeeshan Hyder Mohammad" userId="d5649e86da57d863" providerId="Windows Live" clId="Web-{D63FCFF7-DF65-472A-BD74-7FA641E76DA1}" dt="2025-02-23T13:37:00.358" v="16" actId="20577"/>
      <pc:docMkLst>
        <pc:docMk/>
      </pc:docMkLst>
      <pc:sldChg chg="modSp">
        <pc:chgData name="Zeeshan Hyder Mohammad" userId="d5649e86da57d863" providerId="Windows Live" clId="Web-{D63FCFF7-DF65-472A-BD74-7FA641E76DA1}" dt="2025-02-23T13:36:24.138" v="14" actId="20577"/>
        <pc:sldMkLst>
          <pc:docMk/>
          <pc:sldMk cId="953325580" sldId="256"/>
        </pc:sldMkLst>
        <pc:spChg chg="mod">
          <ac:chgData name="Zeeshan Hyder Mohammad" userId="d5649e86da57d863" providerId="Windows Live" clId="Web-{D63FCFF7-DF65-472A-BD74-7FA641E76DA1}" dt="2025-02-23T13:36:24.138" v="14" actId="20577"/>
          <ac:spMkLst>
            <pc:docMk/>
            <pc:sldMk cId="953325580" sldId="256"/>
            <ac:spMk id="4" creationId="{00000000-0000-0000-0000-000000000000}"/>
          </ac:spMkLst>
        </pc:spChg>
      </pc:sldChg>
      <pc:sldChg chg="modSp">
        <pc:chgData name="Zeeshan Hyder Mohammad" userId="d5649e86da57d863" providerId="Windows Live" clId="Web-{D63FCFF7-DF65-472A-BD74-7FA641E76DA1}" dt="2025-02-23T13:37:00.358" v="16" actId="20577"/>
        <pc:sldMkLst>
          <pc:docMk/>
          <pc:sldMk cId="4233882376" sldId="2146847062"/>
        </pc:sldMkLst>
        <pc:spChg chg="mod">
          <ac:chgData name="Zeeshan Hyder Mohammad" userId="d5649e86da57d863" providerId="Windows Live" clId="Web-{D63FCFF7-DF65-472A-BD74-7FA641E76DA1}" dt="2025-02-23T13:37:00.358" v="16" actId="20577"/>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2">
                    <a:lumMod val="75000"/>
                  </a:schemeClr>
                </a:solidFill>
              </a:rPr>
              <a:t>Secure Data Hiding in Image Using Steganography</a:t>
            </a:r>
            <a:endParaRPr lang="en-US" b="1" dirty="0">
              <a:solidFill>
                <a:schemeClr val="accent2">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9" y="4504069"/>
            <a:ext cx="7980183" cy="1323439"/>
          </a:xfrm>
          <a:prstGeom prst="rect">
            <a:avLst/>
          </a:prstGeom>
          <a:noFill/>
        </p:spPr>
        <p:txBody>
          <a:bodyPr wrap="square" lIns="91440" tIns="45720" rIns="91440" bIns="45720" rtlCol="0" anchor="ctr">
            <a:spAutoFit/>
          </a:bodyPr>
          <a:lstStyle/>
          <a:p>
            <a:r>
              <a:rPr lang="en-US" sz="2000" b="1" dirty="0">
                <a:solidFill>
                  <a:schemeClr val="accent1">
                    <a:lumMod val="75000"/>
                  </a:schemeClr>
                </a:solidFill>
                <a:latin typeface="Arial"/>
                <a:cs typeface="Arial"/>
              </a:rPr>
              <a:t>Presented By : Mohammad Zeeshan Hyder</a:t>
            </a:r>
          </a:p>
          <a:p>
            <a:r>
              <a:rPr lang="en-US" sz="2000" b="1" dirty="0">
                <a:solidFill>
                  <a:schemeClr val="accent1">
                    <a:lumMod val="75000"/>
                  </a:schemeClr>
                </a:solidFill>
                <a:latin typeface="Arial"/>
                <a:cs typeface="Arial"/>
              </a:rPr>
              <a:t>Student Name : Mohammad Zeeshan Hyder</a:t>
            </a:r>
          </a:p>
          <a:p>
            <a:r>
              <a:rPr lang="en-US" sz="2000" b="1" dirty="0">
                <a:solidFill>
                  <a:schemeClr val="accent1">
                    <a:lumMod val="75000"/>
                  </a:schemeClr>
                </a:solidFill>
                <a:latin typeface="Arial"/>
                <a:cs typeface="Arial"/>
              </a:rPr>
              <a:t>College Name &amp; Department : Siddhartha Degree College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1302026"/>
            <a:ext cx="10510479" cy="4673324"/>
          </a:xfrm>
        </p:spPr>
        <p:txBody>
          <a:bodyPr>
            <a:normAutofit/>
          </a:bodyPr>
          <a:lstStyle/>
          <a:p>
            <a:pPr marL="0" indent="0">
              <a:buNone/>
            </a:pPr>
            <a:r>
              <a:rPr lang="en-US" sz="2000" b="1" dirty="0"/>
              <a:t>This project is an easy yet efficient method to conceal sensitive data within images through </a:t>
            </a:r>
            <a:r>
              <a:rPr lang="en-US" sz="2000" b="1" dirty="0" err="1"/>
              <a:t>steganography.The</a:t>
            </a:r>
            <a:r>
              <a:rPr lang="en-US" sz="2000" b="1" dirty="0"/>
              <a:t> concealed data remains safe and nearly undetectable while maintaining the quality of the image. With encryption, it provides an added layer of security, making it even more secure. This process can be applied to secret communication, cybersecurity, and safeguarding valuable information from being accessed by unauthorized persons. It's generally a smart and pragmatic means to transmit secret messages without arousing suspicion.</a:t>
            </a: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vert="horz" lIns="91440" tIns="45720" rIns="91440" bIns="45720" rtlCol="0" anchor="ctr">
            <a:normAutofit/>
          </a:bodyPr>
          <a:lstStyle/>
          <a:p>
            <a:r>
              <a:rPr lang="en-US" sz="3200" b="1" dirty="0">
                <a:solidFill>
                  <a:schemeClr val="tx1"/>
                </a:solidFill>
                <a:latin typeface="Arial"/>
                <a:cs typeface="Arial"/>
              </a:rPr>
              <a:t>OUTLINE</a:t>
            </a:r>
            <a:endParaRPr lang="en-US">
              <a:solidFill>
                <a:schemeClr val="tx1"/>
              </a:solidFill>
            </a:endParaRP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cs typeface="Arial"/>
              </a:rPr>
              <a:t>Problem Statement</a:t>
            </a:r>
            <a:endParaRPr lang="en-US" sz="3200" dirty="0">
              <a:solidFill>
                <a:schemeClr val="accent1"/>
              </a:solidFill>
              <a:latin typeface="Arial"/>
              <a:cs typeface="Aria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800" b="1" dirty="0">
                <a:solidFill>
                  <a:srgbClr val="0F0F0F"/>
                </a:solidFill>
                <a:ea typeface="+mn-lt"/>
                <a:cs typeface="+mn-lt"/>
              </a:rPr>
              <a:t>In the modern age of digital technologies, protecting sensitive information must be well-protected. This project is used for hiding data in images to ensure security without arousing suspicion using steganography. The goal of this project is to create an easy yet extremely effective method for securely passing on confidential information without compromising privacy and discretion.</a:t>
            </a:r>
            <a:endParaRPr lang="en-US"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cs typeface="Arial"/>
              </a:rPr>
              <a:t>Technology  used</a:t>
            </a:r>
            <a:endParaRPr lang="en-US" sz="3200" dirty="0">
              <a:solidFill>
                <a:schemeClr val="accent1"/>
              </a:solidFill>
              <a:latin typeface="Arial"/>
              <a:cs typeface="Aria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800" b="1" dirty="0">
                <a:solidFill>
                  <a:schemeClr val="tx1"/>
                </a:solidFill>
                <a:ea typeface="+mn-lt"/>
                <a:cs typeface="+mn-lt"/>
              </a:rPr>
              <a:t>This project is Python-oriented and can support libraries like OpenCV for image processing and NumPy for handling efficient data. Certain cryptography libraries are also used to provide security. Development can be done using </a:t>
            </a:r>
            <a:r>
              <a:rPr lang="en-IN" sz="2800" b="1" dirty="0" err="1">
                <a:solidFill>
                  <a:schemeClr val="tx1"/>
                </a:solidFill>
                <a:ea typeface="+mn-lt"/>
                <a:cs typeface="+mn-lt"/>
              </a:rPr>
              <a:t>Jupyter</a:t>
            </a:r>
            <a:r>
              <a:rPr lang="en-IN" sz="2800" b="1" dirty="0">
                <a:solidFill>
                  <a:schemeClr val="tx1"/>
                </a:solidFill>
                <a:ea typeface="+mn-lt"/>
                <a:cs typeface="+mn-lt"/>
              </a:rPr>
              <a:t> Notebook or any IDEL that is supported by Python.</a:t>
            </a:r>
            <a:endParaRPr lang="en-US" sz="2800" b="1">
              <a:solidFill>
                <a:schemeClr val="tx1"/>
              </a:solidFill>
              <a:ea typeface="+mn-lt"/>
              <a:cs typeface="+mn-lt"/>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800" b="1" dirty="0">
                <a:solidFill>
                  <a:srgbClr val="0F0F0F"/>
                </a:solidFill>
                <a:ea typeface="+mn-lt"/>
                <a:cs typeface="+mn-lt"/>
              </a:rPr>
              <a:t>This project is stands in because it conceals information in images without degrading them, and it is difficult to identify, and</a:t>
            </a:r>
            <a:r>
              <a:rPr lang="en-IN" sz="2800" dirty="0">
                <a:solidFill>
                  <a:srgbClr val="0F0F0F"/>
                </a:solidFill>
                <a:ea typeface="+mn-lt"/>
                <a:cs typeface="+mn-lt"/>
              </a:rPr>
              <a:t> </a:t>
            </a:r>
            <a:r>
              <a:rPr lang="en-IN" sz="2800" b="1" dirty="0">
                <a:solidFill>
                  <a:srgbClr val="0F0F0F"/>
                </a:solidFill>
                <a:ea typeface="+mn-lt"/>
                <a:cs typeface="+mn-lt"/>
              </a:rPr>
              <a:t>it can hide information in images called as secret message, which means detection becomes very hard.</a:t>
            </a:r>
            <a:r>
              <a:rPr lang="en-IN" sz="2800" dirty="0">
                <a:solidFill>
                  <a:srgbClr val="0F0F0F"/>
                </a:solidFill>
                <a:ea typeface="+mn-lt"/>
                <a:cs typeface="+mn-lt"/>
              </a:rPr>
              <a:t> </a:t>
            </a:r>
            <a:r>
              <a:rPr lang="en-IN" sz="2800" b="1" dirty="0">
                <a:solidFill>
                  <a:srgbClr val="0F0F0F"/>
                </a:solidFill>
                <a:ea typeface="+mn-lt"/>
                <a:cs typeface="+mn-lt"/>
              </a:rPr>
              <a:t>It provides security by encrypting the data before embedding, which is an added security feature. The process is effective, easy to use, and accommodates many image formats, making it easier than common steganography methods.</a:t>
            </a:r>
            <a:endParaRPr lang="en-US" sz="2800" b="1"/>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pPr marL="0" indent="0">
              <a:buNone/>
            </a:pPr>
            <a:r>
              <a:rPr lang="en-IN" sz="2800" b="1" dirty="0">
                <a:solidFill>
                  <a:schemeClr val="tx1"/>
                </a:solidFill>
                <a:ea typeface="+mn-lt"/>
                <a:cs typeface="+mn-lt"/>
              </a:rPr>
              <a:t>This project is beneficial to cybersecurity professionals, journalists, and activists who require a safe method of transferring sensitive information. It is also beneficial to intelligence organizations and government organizations for clandestine communication. Moreover, privacy individuals can utilize this process to guard personal information from unauthorized access.</a:t>
            </a:r>
            <a:endParaRPr lang="en-IN" sz="2800" b="1">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smtClean="0">
                <a:solidFill>
                  <a:schemeClr val="accent1"/>
                </a:solidFill>
              </a:rPr>
              <a:t>OUTPUT</a:t>
            </a:r>
            <a:endParaRPr lang="en-IN" dirty="0">
              <a:solidFill>
                <a:schemeClr val="accent1"/>
              </a:solidFill>
            </a:endParaRPr>
          </a:p>
        </p:txBody>
      </p:sp>
      <p:pic>
        <p:nvPicPr>
          <p:cNvPr id="4" name="Content Placeholder 3" descr="A screenshot of a computer&#10;&#10;AI-generated content may be incorrect.">
            <a:extLst>
              <a:ext uri="{FF2B5EF4-FFF2-40B4-BE49-F238E27FC236}">
                <a16:creationId xmlns:a16="http://schemas.microsoft.com/office/drawing/2014/main" id="{0D206504-F454-7576-B03F-47FDAFB859F5}"/>
              </a:ext>
            </a:extLst>
          </p:cNvPr>
          <p:cNvPicPr>
            <a:picLocks noGrp="1" noChangeAspect="1"/>
          </p:cNvPicPr>
          <p:nvPr>
            <p:ph idx="1"/>
          </p:nvPr>
        </p:nvPicPr>
        <p:blipFill>
          <a:blip r:embed="rId2"/>
          <a:stretch>
            <a:fillRect/>
          </a:stretch>
        </p:blipFill>
        <p:spPr>
          <a:xfrm>
            <a:off x="860941" y="1232452"/>
            <a:ext cx="5088597" cy="2615236"/>
          </a:xfrm>
        </p:spPr>
      </p:pic>
      <p:pic>
        <p:nvPicPr>
          <p:cNvPr id="7" name="Picture 6" descr="A screenshot of a computer&#10;&#10;AI-generated content may be incorrect.">
            <a:extLst>
              <a:ext uri="{FF2B5EF4-FFF2-40B4-BE49-F238E27FC236}">
                <a16:creationId xmlns:a16="http://schemas.microsoft.com/office/drawing/2014/main" id="{9558666E-A0BF-B32F-4F48-8DD11BE7C5C6}"/>
              </a:ext>
            </a:extLst>
          </p:cNvPr>
          <p:cNvPicPr>
            <a:picLocks noChangeAspect="1"/>
          </p:cNvPicPr>
          <p:nvPr/>
        </p:nvPicPr>
        <p:blipFill>
          <a:blip r:embed="rId3"/>
          <a:stretch>
            <a:fillRect/>
          </a:stretch>
        </p:blipFill>
        <p:spPr>
          <a:xfrm>
            <a:off x="6348922" y="967304"/>
            <a:ext cx="4954695" cy="2610606"/>
          </a:xfrm>
          <a:prstGeom prst="rect">
            <a:avLst/>
          </a:prstGeom>
        </p:spPr>
      </p:pic>
      <p:pic>
        <p:nvPicPr>
          <p:cNvPr id="8" name="Picture 7" descr="A computer screen shot of a lock&#10;&#10;AI-generated content may be incorrect.">
            <a:extLst>
              <a:ext uri="{FF2B5EF4-FFF2-40B4-BE49-F238E27FC236}">
                <a16:creationId xmlns:a16="http://schemas.microsoft.com/office/drawing/2014/main" id="{E3D1A5B2-2B62-8E24-092A-8287A038B108}"/>
              </a:ext>
            </a:extLst>
          </p:cNvPr>
          <p:cNvPicPr>
            <a:picLocks noChangeAspect="1"/>
          </p:cNvPicPr>
          <p:nvPr/>
        </p:nvPicPr>
        <p:blipFill>
          <a:blip r:embed="rId4"/>
          <a:stretch>
            <a:fillRect/>
          </a:stretch>
        </p:blipFill>
        <p:spPr>
          <a:xfrm>
            <a:off x="699301" y="4020198"/>
            <a:ext cx="5088597" cy="2566839"/>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6708B5C4-9CB0-207B-3B68-BBF33DE7A660}"/>
              </a:ext>
            </a:extLst>
          </p:cNvPr>
          <p:cNvPicPr>
            <a:picLocks noChangeAspect="1"/>
          </p:cNvPicPr>
          <p:nvPr/>
        </p:nvPicPr>
        <p:blipFill>
          <a:blip r:embed="rId5"/>
          <a:stretch>
            <a:fillRect/>
          </a:stretch>
        </p:blipFill>
        <p:spPr>
          <a:xfrm>
            <a:off x="6229287" y="3737960"/>
            <a:ext cx="4954695" cy="261523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2400" b="1" dirty="0">
                <a:solidFill>
                  <a:schemeClr val="tx1"/>
                </a:solidFill>
                <a:ea typeface="+mn-lt"/>
                <a:cs typeface="+mn-lt"/>
              </a:rPr>
              <a:t>This project can be expanded with more sophisticated encryption techniques to further increase the security. It can also be expanded to include support for steganography in video and audio, thereby making it more universal in its usage. Additionally, the use of AI-based algorithms can ensure that the embedded data can't be found by existing steganalysis tools. To ensure ease of use, a basic desktop or web application can be developed, and even non-technical individuals can easily embed and extract sensitive data securely.</a:t>
            </a:r>
            <a:endParaRPr lang="en-US" sz="2400" b="1">
              <a:solidFill>
                <a:schemeClr val="tx1"/>
              </a:solidFill>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36</TotalTime>
  <Words>530</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OUTPUT</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Administrator</cp:lastModifiedBy>
  <cp:revision>163</cp:revision>
  <dcterms:created xsi:type="dcterms:W3CDTF">2021-05-26T16:50:10Z</dcterms:created>
  <dcterms:modified xsi:type="dcterms:W3CDTF">2025-02-24T06:07:15Z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