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14AD-03C0-4A39-8B24-CCC64D80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31D3E-F40D-40C7-A15F-483A93B38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E6AA-23C7-46A4-883A-40CBA7D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080F-DB05-4A48-AB80-F5F2066C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B649-0505-4E74-A23E-E5F9FE70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2A02-8526-4406-8283-D3F44CFC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8CB4-0B34-49FD-965F-601F782EB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0D93-485F-40A5-AE11-BEEEC94C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2DA4-9804-46C1-8927-C74C6AD4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001F-5FE8-4D0E-93FA-1EE9E5BB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6C2F8-6D4E-480B-A250-C1264F678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D084F-8DC5-472F-918C-69E6B894E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C67B-14DF-4B26-A5BB-2D079ED1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6256-8EAB-47ED-8CBA-79ABE733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5301-1214-4907-BD8C-AFE3BF41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6A66-81F0-4FF4-BF77-77BE243E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605F-F09B-49EA-B790-FBBC06AF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626E6-C74B-4F5C-8DBB-D5484DD3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BEC5-BC5F-4911-AFCB-7D11E24D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9C80-B6DB-4E64-A94B-80A37933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E69-2EA0-4FFF-AEDA-5CCA3136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6579-CE82-4E8D-BC71-16E9BDBA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7334-0404-4C25-9238-7B4675D7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A79F-0124-460D-9A5B-6D403F6F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974C-C533-439F-8524-9939702A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79FF-CAF8-4031-ABE4-480B460B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0836-EFA8-411D-9505-2D75A1B8C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8902F-35FE-4D11-816F-B4B9B7CD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64E1-527A-42DC-900F-85B7EE57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F263-627E-40F1-A47B-11BB4FD0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CCA5E-F6E7-4F06-8DC8-76CE7D38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806-98DA-42C1-B65D-FCD5CD1F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54288-0DFE-4964-809C-1A7F940F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0046C-92E0-4558-9435-93B8AC89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E1B64-3102-4E80-8D67-5A7C5A097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BE90B-D293-4C3D-ABE4-A5709A15D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B4D87-6D41-458C-93B1-7F3F3473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35BE4-B30B-42DE-9D55-62F5666E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2284E-FBF8-4F92-90C0-C2C3C36D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1150-9611-490B-9E9E-26CBBFFC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3C3D-DE84-41FC-A1EC-658E8CF5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E66DE-E966-440F-864A-87702044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1E727-0269-441E-BB3F-5811F5F2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AF139-3D86-4B42-8272-E7917C39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F99E3-5C67-4FC9-BE8F-8F82E829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69093-AA91-4266-BB5F-4CB79B44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D78-416A-4149-A29E-222324C4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EB14-C5F9-4CEB-B78D-6BFC1918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15A5-BC49-4431-8757-6125B7D6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C884-C780-44D5-AD4B-D7488D81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ED78B-890F-494A-8981-7E920FF3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3EA1-CDBD-4CE8-9F9D-B5946B12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146A-AEF3-4504-ACB2-9E506B1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A7FB8-0F5E-4235-9344-7985A3E09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22B2-E874-404B-8B91-DF2AFED4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36DA-5F44-4574-9A37-CA83D510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D1BD2-2952-4A65-916C-24C4A88E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03-D066-422B-919E-4321F198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645D4-11E7-4BFD-BE60-CD85172A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75894-CFB0-4C28-95E3-6C7208A4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30DA-429A-477D-B8E7-24A3BF51C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AE2B-E3DC-4675-AF23-14513B764EE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3A90-7AAA-4609-A372-88887A655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0B109-B315-47F7-B5A8-D2F3AE13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getting-started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492A-B1B5-420B-A521-1DE91E0BE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BootStarp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44A57-CFA3-4500-9CFA-AA6D88161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D472-6F19-4028-80A1-E3AE4EFE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Btn</a:t>
            </a:r>
            <a:r>
              <a:rPr lang="en-US" dirty="0"/>
              <a:t> group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F49B-88DE-4252-98F7-CB2CE19B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</a:t>
            </a:r>
            <a:r>
              <a:rPr lang="en-US" dirty="0" err="1"/>
              <a:t>btn</a:t>
            </a:r>
            <a:r>
              <a:rPr lang="en-US" dirty="0"/>
              <a:t>-group </a:t>
            </a:r>
            <a:r>
              <a:rPr lang="en-US" dirty="0" err="1"/>
              <a:t>btn</a:t>
            </a:r>
            <a:r>
              <a:rPr lang="en-US" dirty="0"/>
              <a:t>-group-lg"&gt;</a:t>
            </a:r>
            <a:br>
              <a:rPr lang="en-US" dirty="0"/>
            </a:br>
            <a:r>
              <a:rPr lang="en-US" dirty="0"/>
              <a:t>  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-primary"&gt;Apple&lt;/button&gt;</a:t>
            </a:r>
            <a:br>
              <a:rPr lang="en-US" dirty="0"/>
            </a:br>
            <a:r>
              <a:rPr lang="en-US" dirty="0"/>
              <a:t>  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-primary"&gt;Samsung&lt;/button&gt;</a:t>
            </a:r>
            <a:br>
              <a:rPr lang="en-US" dirty="0"/>
            </a:br>
            <a:r>
              <a:rPr lang="en-US" dirty="0"/>
              <a:t>  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-primary"&gt;Sony&lt;/button&gt;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184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AE6-4C03-45B9-9FEC-2063845E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Spinners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E3E9-6A4F-419D-A940-26787C7E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class="spinner-border text-muted"&gt;&lt;/div&gt;</a:t>
            </a:r>
            <a:br>
              <a:rPr lang="en-US" dirty="0"/>
            </a:br>
            <a:r>
              <a:rPr lang="en-US" dirty="0"/>
              <a:t>&lt;div class="spinner-border text-primary"&gt;&lt;/div&gt;</a:t>
            </a:r>
            <a:br>
              <a:rPr lang="en-US" dirty="0"/>
            </a:br>
            <a:r>
              <a:rPr lang="en-US" dirty="0"/>
              <a:t>&lt;div class="spinner-border text-success"&gt;&lt;/div&gt;</a:t>
            </a:r>
          </a:p>
          <a:p>
            <a:r>
              <a:rPr lang="en-US" dirty="0"/>
              <a:t>&lt;div class="spinner-grow text-muted"&gt;&lt;/div&gt;</a:t>
            </a:r>
            <a:br>
              <a:rPr lang="en-US" dirty="0"/>
            </a:br>
            <a:r>
              <a:rPr lang="en-US" dirty="0"/>
              <a:t>&lt;div class="spinner-grow text-primary"&gt;&lt;/div&gt;</a:t>
            </a:r>
            <a:br>
              <a:rPr lang="en-US" dirty="0"/>
            </a:br>
            <a:r>
              <a:rPr lang="en-US" dirty="0"/>
              <a:t>&lt;div class="spinner-grow text-success"&gt;&lt;/div&gt;</a:t>
            </a:r>
            <a:br>
              <a:rPr lang="en-US" dirty="0"/>
            </a:br>
            <a:r>
              <a:rPr lang="en-US" dirty="0"/>
              <a:t>&lt;div class="spinner-grow text-info"&gt;&lt;/div&gt;</a:t>
            </a:r>
            <a:br>
              <a:rPr lang="en-US" dirty="0"/>
            </a:br>
            <a:r>
              <a:rPr lang="en-US" dirty="0"/>
              <a:t>&lt;div class="spinner-grow text-warning"&gt;&lt;/div&gt;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85020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2801-5121-4B15-A97F-F568F2F6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List Groups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FA2A-2186-404D-B027-C369B619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&lt;ul class="list-group list-group-horizontal  .list-group-flush"&gt;</a:t>
            </a:r>
            <a:br>
              <a:rPr lang="en-US" dirty="0"/>
            </a:br>
            <a:r>
              <a:rPr lang="en-US" dirty="0"/>
              <a:t>  &lt;li class="list-group-item  list-group-item-action"&gt;First item&lt;/li&gt;</a:t>
            </a:r>
            <a:br>
              <a:rPr lang="en-US" dirty="0"/>
            </a:br>
            <a:r>
              <a:rPr lang="en-US" dirty="0"/>
              <a:t>  &lt;li class="list-group-item list-group-item-success"&gt;Second item&lt;/li&gt;</a:t>
            </a:r>
            <a:br>
              <a:rPr lang="en-US" dirty="0"/>
            </a:br>
            <a:r>
              <a:rPr lang="en-US" dirty="0"/>
              <a:t>  &lt;li class="list-group-item"&gt;Third item&lt;/li&gt;</a:t>
            </a:r>
            <a:br>
              <a:rPr lang="en-US" dirty="0"/>
            </a:b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284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72A4-A41E-456E-A003-A058216A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Cards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A985-C947-438A-ACBA-B5FFC13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&lt;div class="card"&gt;</a:t>
            </a:r>
            <a:br>
              <a:rPr lang="en-US" dirty="0"/>
            </a:br>
            <a:r>
              <a:rPr lang="en-US" dirty="0"/>
              <a:t>  &lt;div class="card-header"&gt;Header&lt;/div&gt;</a:t>
            </a:r>
            <a:br>
              <a:rPr lang="en-US" dirty="0"/>
            </a:br>
            <a:r>
              <a:rPr lang="en-US" dirty="0"/>
              <a:t>  &lt;div class="card-body"&gt;Content&lt;/div&gt;</a:t>
            </a:r>
            <a:br>
              <a:rPr lang="en-US" dirty="0"/>
            </a:br>
            <a:r>
              <a:rPr lang="en-US" dirty="0"/>
              <a:t>  &lt;div class="card-footer"&gt;Footer&lt;/div&gt;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&lt;div class="card"&gt;</a:t>
            </a:r>
            <a:br>
              <a:rPr lang="en-US" dirty="0"/>
            </a:br>
            <a:r>
              <a:rPr lang="en-US" dirty="0"/>
              <a:t>  &lt;div class="card-body"&gt;</a:t>
            </a:r>
            <a:br>
              <a:rPr lang="en-US" dirty="0"/>
            </a:br>
            <a:r>
              <a:rPr lang="en-US" dirty="0"/>
              <a:t>    &lt;h4 class="card-title"&gt;Card title&lt;/h4&gt;</a:t>
            </a:r>
            <a:br>
              <a:rPr lang="en-US" dirty="0"/>
            </a:br>
            <a:r>
              <a:rPr lang="en-US" dirty="0"/>
              <a:t>    &lt;p class="card-text"&gt;Some example text. Some example text.&lt;/p&gt;</a:t>
            </a:r>
            <a:br>
              <a:rPr lang="en-US" dirty="0"/>
            </a:br>
            <a:r>
              <a:rPr lang="en-US" dirty="0"/>
              <a:t>    &lt;a </a:t>
            </a:r>
            <a:r>
              <a:rPr lang="en-US" dirty="0" err="1"/>
              <a:t>href</a:t>
            </a:r>
            <a:r>
              <a:rPr lang="en-US" dirty="0"/>
              <a:t>="#" class="card-link"&gt;Card link&lt;/a&gt;</a:t>
            </a:r>
            <a:br>
              <a:rPr lang="en-US" dirty="0"/>
            </a:br>
            <a:r>
              <a:rPr lang="en-US" dirty="0"/>
              <a:t>    &lt;a </a:t>
            </a:r>
            <a:r>
              <a:rPr lang="en-US" dirty="0" err="1"/>
              <a:t>href</a:t>
            </a:r>
            <a:r>
              <a:rPr lang="en-US" dirty="0"/>
              <a:t>="#" class="card-link"&gt;Another link&lt;/a&gt;</a:t>
            </a:r>
            <a:br>
              <a:rPr lang="en-US" dirty="0"/>
            </a:br>
            <a:r>
              <a:rPr lang="en-US" dirty="0"/>
              <a:t>  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077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C73A-0FAE-4FD0-B203-427BB018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0900-2355-4CA6-9DFF-04E9492B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class="card" style="width:400px"&gt;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img</a:t>
            </a:r>
            <a:r>
              <a:rPr lang="en-US" dirty="0"/>
              <a:t> class="card-</a:t>
            </a:r>
            <a:r>
              <a:rPr lang="en-US" dirty="0" err="1"/>
              <a:t>img</a:t>
            </a:r>
            <a:r>
              <a:rPr lang="en-US" dirty="0"/>
              <a:t>-top" </a:t>
            </a:r>
            <a:r>
              <a:rPr lang="en-US" dirty="0" err="1"/>
              <a:t>src</a:t>
            </a:r>
            <a:r>
              <a:rPr lang="en-US" dirty="0"/>
              <a:t>="img_avatar1.png" alt="Card image"&gt;</a:t>
            </a:r>
            <a:br>
              <a:rPr lang="en-US" dirty="0"/>
            </a:br>
            <a:r>
              <a:rPr lang="en-US" dirty="0"/>
              <a:t>  &lt;div class="card-body"&gt;</a:t>
            </a:r>
            <a:br>
              <a:rPr lang="en-US" dirty="0"/>
            </a:br>
            <a:r>
              <a:rPr lang="en-US" dirty="0"/>
              <a:t>    &lt;h4 class="card-title"&gt;John Doe&lt;/h4&gt;</a:t>
            </a:r>
            <a:br>
              <a:rPr lang="en-US" dirty="0"/>
            </a:br>
            <a:r>
              <a:rPr lang="en-US" dirty="0"/>
              <a:t>    &lt;p class="card-text"&gt;Some example text.&lt;/p&gt;</a:t>
            </a:r>
            <a:br>
              <a:rPr lang="en-US" dirty="0"/>
            </a:br>
            <a:r>
              <a:rPr lang="en-US" dirty="0"/>
              <a:t>    &lt;a </a:t>
            </a:r>
            <a:r>
              <a:rPr lang="en-US" dirty="0" err="1"/>
              <a:t>href</a:t>
            </a:r>
            <a:r>
              <a:rPr lang="en-US" dirty="0"/>
              <a:t>="#"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-primary"&gt;See Profile&lt;/a&gt;</a:t>
            </a:r>
            <a:br>
              <a:rPr lang="en-US" dirty="0"/>
            </a:br>
            <a:r>
              <a:rPr lang="en-US" dirty="0"/>
              <a:t>  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7985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7CD5-1669-4A2A-8035-8812D54F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Dropdowns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5DC1-16B4-46EA-A2D4-7D6E0A55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class="dropdown"&gt;</a:t>
            </a:r>
            <a:br>
              <a:rPr lang="en-US" dirty="0"/>
            </a:br>
            <a:r>
              <a:rPr lang="en-US" dirty="0"/>
              <a:t>  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dropdown-toggle" data-toggle="dropdown"&gt;</a:t>
            </a:r>
            <a:br>
              <a:rPr lang="en-US" dirty="0"/>
            </a:br>
            <a:r>
              <a:rPr lang="en-US" dirty="0"/>
              <a:t>    Dropdown button</a:t>
            </a:r>
            <a:br>
              <a:rPr lang="en-US" dirty="0"/>
            </a:br>
            <a:r>
              <a:rPr lang="en-US" dirty="0"/>
              <a:t>  &lt;/button&gt;</a:t>
            </a:r>
            <a:br>
              <a:rPr lang="en-US" dirty="0"/>
            </a:br>
            <a:r>
              <a:rPr lang="en-US" dirty="0"/>
              <a:t>  &lt;div class="dropdown-menu"&gt;</a:t>
            </a:r>
            <a:br>
              <a:rPr lang="en-US" dirty="0"/>
            </a:br>
            <a:r>
              <a:rPr lang="en-US" dirty="0"/>
              <a:t>    &lt;a class="dropdown-item" </a:t>
            </a:r>
            <a:r>
              <a:rPr lang="en-US" dirty="0" err="1"/>
              <a:t>href</a:t>
            </a:r>
            <a:r>
              <a:rPr lang="en-US" dirty="0"/>
              <a:t>="#"&gt;Link 1&lt;/a&gt;</a:t>
            </a:r>
            <a:br>
              <a:rPr lang="en-US" dirty="0"/>
            </a:br>
            <a:r>
              <a:rPr lang="en-US" dirty="0"/>
              <a:t>    &lt;a class="dropdown-item" </a:t>
            </a:r>
            <a:r>
              <a:rPr lang="en-US" dirty="0" err="1"/>
              <a:t>href</a:t>
            </a:r>
            <a:r>
              <a:rPr lang="en-US" dirty="0"/>
              <a:t>="#"&gt;Link 2&lt;/a&gt;</a:t>
            </a:r>
            <a:br>
              <a:rPr lang="en-US" dirty="0"/>
            </a:br>
            <a:r>
              <a:rPr lang="en-US" dirty="0"/>
              <a:t>    &lt;a class="dropdown-item" </a:t>
            </a:r>
            <a:r>
              <a:rPr lang="en-US" dirty="0" err="1"/>
              <a:t>href</a:t>
            </a:r>
            <a:r>
              <a:rPr lang="en-US" dirty="0"/>
              <a:t>="#"&gt;Link 3&lt;/a&gt;</a:t>
            </a:r>
            <a:br>
              <a:rPr lang="en-US" dirty="0"/>
            </a:br>
            <a:r>
              <a:rPr lang="en-US" dirty="0"/>
              <a:t>  &lt;/div&gt;</a:t>
            </a:r>
            <a:br>
              <a:rPr lang="en-US" dirty="0"/>
            </a:br>
            <a:r>
              <a:rPr lang="en-US" dirty="0"/>
              <a:t>&lt;/div</a:t>
            </a:r>
          </a:p>
        </p:txBody>
      </p:sp>
    </p:spTree>
    <p:extLst>
      <p:ext uri="{BB962C8B-B14F-4D97-AF65-F5344CB8AC3E}">
        <p14:creationId xmlns:p14="http://schemas.microsoft.com/office/powerpoint/2010/main" val="192699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BD0B-7E29-4311-AD29-2D9DC403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Collapse and Accordion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E2E5-EBB5-4CA2-AAF6-A3A16334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 data-toggle="collapse" data-target="#demo"&gt;Collapsible&lt;/button&gt;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&lt;div id="demo" class="collapse"&gt;</a:t>
            </a:r>
            <a:br>
              <a:rPr lang="en-US" dirty="0"/>
            </a:br>
            <a:r>
              <a:rPr lang="en-US" dirty="0"/>
              <a:t>Lorem ipsum dolor text....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818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E240-B14E-4AD3-AA74-6A537568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7247-C79D-41B2-BBE4-CC7342DD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4" y="365126"/>
            <a:ext cx="10420546" cy="581183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  &lt;h2&gt;Accordion Example&lt;/h2&gt;</a:t>
            </a:r>
          </a:p>
          <a:p>
            <a:r>
              <a:rPr lang="en-US" dirty="0"/>
              <a:t>  &lt;p&gt;&lt;strong&gt;Note:&lt;/strong&gt; The &lt;strong&gt;data-parent&lt;/strong&gt; attribute makes sure that all collapsible elements under the specified parent will be closed when one of the collapsible item is shown.&lt;/p&gt;</a:t>
            </a:r>
          </a:p>
          <a:p>
            <a:r>
              <a:rPr lang="en-US" dirty="0"/>
              <a:t>  &lt;div id="accordion"&gt;</a:t>
            </a:r>
          </a:p>
          <a:p>
            <a:r>
              <a:rPr lang="en-US" dirty="0"/>
              <a:t>    &lt;div class="card"&gt;</a:t>
            </a:r>
          </a:p>
          <a:p>
            <a:r>
              <a:rPr lang="en-US" dirty="0"/>
              <a:t>      &lt;div class="card-header"&gt;</a:t>
            </a:r>
          </a:p>
          <a:p>
            <a:r>
              <a:rPr lang="en-US" dirty="0"/>
              <a:t>        &lt;a class="card-link" data-toggle="collapse"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collapseOne</a:t>
            </a:r>
            <a:r>
              <a:rPr lang="en-US" dirty="0"/>
              <a:t>"&gt;</a:t>
            </a:r>
          </a:p>
          <a:p>
            <a:r>
              <a:rPr lang="en-US" dirty="0"/>
              <a:t>          Collapsible Group Item #1</a:t>
            </a:r>
          </a:p>
          <a:p>
            <a:r>
              <a:rPr lang="en-US" dirty="0"/>
              <a:t>        &lt;/a&gt;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  &lt;div id="</a:t>
            </a:r>
            <a:r>
              <a:rPr lang="en-US" dirty="0" err="1"/>
              <a:t>collapseOne</a:t>
            </a:r>
            <a:r>
              <a:rPr lang="en-US" dirty="0"/>
              <a:t>" class="collapse show" data-parent="#accordion"&gt;</a:t>
            </a:r>
          </a:p>
          <a:p>
            <a:r>
              <a:rPr lang="en-US" dirty="0"/>
              <a:t>        &lt;div class="card-body"&gt;</a:t>
            </a:r>
          </a:p>
          <a:p>
            <a:r>
              <a:rPr lang="en-US" dirty="0"/>
              <a:t>         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&lt;/div&gt;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25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746-77A5-4C62-A1AD-0731BE15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 with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9482-081C-400B-A906-B1380526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&lt;nav class="navbar navbar-expand-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navbar-dark"&gt;</a:t>
            </a:r>
          </a:p>
          <a:p>
            <a:r>
              <a:rPr lang="en-US" dirty="0"/>
              <a:t>  &lt;!-- Brand/logo --&gt;</a:t>
            </a:r>
          </a:p>
          <a:p>
            <a:r>
              <a:rPr lang="en-US" dirty="0"/>
              <a:t>  &lt;a class="navbar-brand" </a:t>
            </a:r>
            <a:r>
              <a:rPr lang="en-US" dirty="0" err="1"/>
              <a:t>href</a:t>
            </a:r>
            <a:r>
              <a:rPr lang="en-US" dirty="0"/>
              <a:t>="#"&gt;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="bird.jpg" alt="logo" style="width:40px;"&gt;</a:t>
            </a:r>
          </a:p>
          <a:p>
            <a:r>
              <a:rPr lang="en-US" dirty="0"/>
              <a:t>  &lt;/a&gt;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&lt;!-- Links --&gt;</a:t>
            </a:r>
          </a:p>
          <a:p>
            <a:r>
              <a:rPr lang="en-US" dirty="0"/>
              <a:t>  &lt;ul class="navbar-nav"&gt;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class="nav-link" </a:t>
            </a:r>
            <a:r>
              <a:rPr lang="en-US" dirty="0" err="1"/>
              <a:t>href</a:t>
            </a:r>
            <a:r>
              <a:rPr lang="en-US" dirty="0"/>
              <a:t>="#"&gt;Link 1&lt;/a&gt;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class="nav-link" </a:t>
            </a:r>
            <a:r>
              <a:rPr lang="en-US" dirty="0" err="1"/>
              <a:t>href</a:t>
            </a:r>
            <a:r>
              <a:rPr lang="en-US" dirty="0"/>
              <a:t>="#"&gt;Link 2&lt;/a&gt;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class="nav-link" </a:t>
            </a:r>
            <a:r>
              <a:rPr lang="en-US" dirty="0" err="1"/>
              <a:t>href</a:t>
            </a:r>
            <a:r>
              <a:rPr lang="en-US" dirty="0"/>
              <a:t>="#"&gt;Link 3&lt;/a&gt;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&lt;/ul&gt;</a:t>
            </a:r>
          </a:p>
          <a:p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49703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73FB-8780-4536-BABF-374FD14A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 with toggle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7FD8-63F9-46C0-AFEB-B4B53658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&lt;nav class="navbar navbar-expand-md </a:t>
            </a:r>
            <a:r>
              <a:rPr lang="en-US" dirty="0" err="1"/>
              <a:t>bg</a:t>
            </a:r>
            <a:r>
              <a:rPr lang="en-US" dirty="0"/>
              <a:t>-dark navbar-dark"&gt;</a:t>
            </a:r>
          </a:p>
          <a:p>
            <a:r>
              <a:rPr lang="en-US" dirty="0"/>
              <a:t>  &lt;a class="navbar-brand" </a:t>
            </a:r>
            <a:r>
              <a:rPr lang="en-US" dirty="0" err="1"/>
              <a:t>href</a:t>
            </a:r>
            <a:r>
              <a:rPr lang="en-US" dirty="0"/>
              <a:t>="#"&gt;Navbar&lt;/a&gt;</a:t>
            </a:r>
          </a:p>
          <a:p>
            <a:r>
              <a:rPr lang="en-US" dirty="0"/>
              <a:t>  &lt;button class="navbar-toggler" type="button" data-toggle="collapse" data-target="#</a:t>
            </a:r>
            <a:r>
              <a:rPr lang="en-US" dirty="0" err="1"/>
              <a:t>collapsibleNavbar</a:t>
            </a:r>
            <a:r>
              <a:rPr lang="en-US" dirty="0"/>
              <a:t>"&gt;</a:t>
            </a:r>
          </a:p>
          <a:p>
            <a:r>
              <a:rPr lang="en-US" dirty="0"/>
              <a:t>    &lt;span class="navbar-toggler-icon"&gt;&lt;/span&gt;</a:t>
            </a:r>
          </a:p>
          <a:p>
            <a:r>
              <a:rPr lang="en-US" dirty="0"/>
              <a:t>  &lt;/button&gt;</a:t>
            </a:r>
          </a:p>
          <a:p>
            <a:r>
              <a:rPr lang="en-US" dirty="0"/>
              <a:t>  &lt;div class="collapse navbar-collapse" id="</a:t>
            </a:r>
            <a:r>
              <a:rPr lang="en-US" dirty="0" err="1"/>
              <a:t>collapsibleNavbar</a:t>
            </a:r>
            <a:r>
              <a:rPr lang="en-US" dirty="0"/>
              <a:t>"&gt;</a:t>
            </a:r>
          </a:p>
          <a:p>
            <a:r>
              <a:rPr lang="en-US" dirty="0"/>
              <a:t>    &lt;ul class="navbar-nav"&gt;</a:t>
            </a:r>
          </a:p>
          <a:p>
            <a:r>
              <a:rPr lang="en-US" dirty="0"/>
              <a:t>      &lt;li class="nav-item"&gt;</a:t>
            </a:r>
          </a:p>
          <a:p>
            <a:r>
              <a:rPr lang="en-US" dirty="0"/>
              <a:t>    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    &lt;/li&gt;</a:t>
            </a:r>
          </a:p>
          <a:p>
            <a:r>
              <a:rPr lang="en-US" dirty="0"/>
              <a:t>      &lt;li class="nav-item"&gt;</a:t>
            </a:r>
          </a:p>
          <a:p>
            <a:r>
              <a:rPr lang="en-US" dirty="0"/>
              <a:t>    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    &lt;/li&gt;</a:t>
            </a:r>
          </a:p>
          <a:p>
            <a:r>
              <a:rPr lang="en-US" dirty="0"/>
              <a:t>      &lt;li class="nav-item"&gt;</a:t>
            </a:r>
          </a:p>
          <a:p>
            <a:r>
              <a:rPr lang="en-US" dirty="0"/>
              <a:t>    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    &lt;/li&gt;    </a:t>
            </a:r>
          </a:p>
          <a:p>
            <a:r>
              <a:rPr lang="en-US" dirty="0"/>
              <a:t>    &lt;/ul&gt;</a:t>
            </a:r>
          </a:p>
          <a:p>
            <a:r>
              <a:rPr lang="en-US" dirty="0"/>
              <a:t>  &lt;/div&gt;  </a:t>
            </a:r>
          </a:p>
          <a:p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45167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55B1-9C4E-4603-9FE3-6E948222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BB57-82F9-4799-9155-9E362C82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Get started with Bootstrap, the world’s most popular framework for building responsive, mobile-first sites, with </a:t>
            </a:r>
            <a:r>
              <a:rPr lang="en-US" sz="1600" dirty="0" err="1"/>
              <a:t>BootstrapCDN</a:t>
            </a:r>
            <a:r>
              <a:rPr lang="en-US" sz="1600" dirty="0"/>
              <a:t> and a template starter page.</a:t>
            </a:r>
          </a:p>
          <a:p>
            <a:r>
              <a:rPr lang="en-US" sz="1600" dirty="0"/>
              <a:t>Looking to quickly add Bootstrap to your project? Use </a:t>
            </a:r>
            <a:r>
              <a:rPr lang="en-US" sz="1600" dirty="0" err="1"/>
              <a:t>BootstrapCDN</a:t>
            </a:r>
            <a:r>
              <a:rPr lang="en-US" sz="1600" dirty="0"/>
              <a:t>, provided for free by the folks at </a:t>
            </a:r>
            <a:r>
              <a:rPr lang="en-US" sz="1600" dirty="0" err="1"/>
              <a:t>MaxCDN</a:t>
            </a:r>
            <a:r>
              <a:rPr lang="en-US" sz="1600" dirty="0"/>
              <a:t>. Using a package manager or need to download the source files? </a:t>
            </a:r>
            <a:r>
              <a:rPr lang="en-US" sz="1600" dirty="0">
                <a:hlinkClick r:id="rId2"/>
              </a:rPr>
              <a:t>Head to the downloads page.</a:t>
            </a:r>
            <a:endParaRPr lang="en-US" sz="1600" dirty="0"/>
          </a:p>
          <a:p>
            <a:r>
              <a:rPr lang="en-US" sz="1600" dirty="0"/>
              <a:t>CSS</a:t>
            </a:r>
          </a:p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="https://maxcdn.bootstrapcdn.com/bootstrap/4.0.0/</a:t>
            </a:r>
            <a:r>
              <a:rPr lang="en-US" sz="1600" dirty="0" err="1"/>
              <a:t>css</a:t>
            </a:r>
            <a:r>
              <a:rPr lang="en-US" sz="1600" dirty="0"/>
              <a:t>/bootstrap.min.css" integrity="sha384-Gn5384xqQ1aoWXA+058RXPxPg6fy4IWvTNh0E263XmFcJlSAwiGgFAW/dAiS6JXm" </a:t>
            </a:r>
            <a:r>
              <a:rPr lang="en-US" sz="1600" dirty="0" err="1"/>
              <a:t>crossorigin</a:t>
            </a:r>
            <a:r>
              <a:rPr lang="en-US" sz="1600" dirty="0"/>
              <a:t>="anonymous"&gt;</a:t>
            </a:r>
          </a:p>
          <a:p>
            <a:r>
              <a:rPr lang="en-US" sz="1600" dirty="0"/>
              <a:t>JS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="https://code.jquery.com/jquery-3.2.1.slim.min.js" integrity="sha384-KJ3o2DKtIkvYIK3UENzmM7KCkRr/rE9/Qpg6aAZGJwFDMVNA/GpGFF93hXpG5KkN"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="https://cdnjs.cloudflare.com/ajax/libs/popper.js/1.12.9/</a:t>
            </a:r>
            <a:r>
              <a:rPr lang="en-US" sz="1600" dirty="0" err="1"/>
              <a:t>umd</a:t>
            </a:r>
            <a:r>
              <a:rPr lang="en-US" sz="1600" dirty="0"/>
              <a:t>/popper.min.js" integrity="sha384-ApNbgh9B+Y1QKtv3Rn7W3mgPxhU9K/ScQsAP7hUibX39j7fakFPskvXusvfa0b4Q"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="https://maxcdn.bootstrapcdn.com/bootstrap/4.0.0/</a:t>
            </a:r>
            <a:r>
              <a:rPr lang="en-US" sz="1600" dirty="0" err="1"/>
              <a:t>js</a:t>
            </a:r>
            <a:r>
              <a:rPr lang="en-US" sz="1600" dirty="0"/>
              <a:t>/bootstrap.min.js" integrity="sha384-JZR6Spejh4U02d8jOt6vLEHfe/JQGiRRSQQxSfFWpi1MquVdAyjUar5+76PVCmYl"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8088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8729-A37E-4B1B-A1A3-9E8F3A15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B2D0-D0E6-4930-8EF8-7A1EE6C6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&lt;div class="container"&gt;</a:t>
            </a:r>
          </a:p>
          <a:p>
            <a:r>
              <a:rPr lang="en-US" dirty="0"/>
              <a:t>  &lt;h2&gt;Stacked form&lt;/h2&gt;</a:t>
            </a:r>
          </a:p>
          <a:p>
            <a:r>
              <a:rPr lang="en-US" dirty="0"/>
              <a:t>  &lt;form action="/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</a:p>
          <a:p>
            <a:r>
              <a:rPr lang="en-US" dirty="0"/>
              <a:t>    &lt;div class="form-group"&gt;</a:t>
            </a:r>
          </a:p>
          <a:p>
            <a:r>
              <a:rPr lang="en-US" dirty="0"/>
              <a:t>      &lt;label for="email"&gt;Email:&lt;/label&gt;</a:t>
            </a:r>
          </a:p>
          <a:p>
            <a:r>
              <a:rPr lang="en-US" dirty="0"/>
              <a:t>      &lt;input type="email" class="form-control" id="email" placeholder="Enter email" name="email"&gt;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class="form-group"&gt;</a:t>
            </a:r>
          </a:p>
          <a:p>
            <a:r>
              <a:rPr lang="en-US" dirty="0"/>
              <a:t>      &lt;label for="</a:t>
            </a:r>
            <a:r>
              <a:rPr lang="en-US" dirty="0" err="1"/>
              <a:t>pwd</a:t>
            </a:r>
            <a:r>
              <a:rPr lang="en-US" dirty="0"/>
              <a:t>"&gt;Password:&lt;/label&gt;</a:t>
            </a:r>
          </a:p>
          <a:p>
            <a:r>
              <a:rPr lang="en-US" dirty="0"/>
              <a:t>      &lt;input type="password" class="form-control" id="</a:t>
            </a:r>
            <a:r>
              <a:rPr lang="en-US" dirty="0" err="1"/>
              <a:t>pwd</a:t>
            </a:r>
            <a:r>
              <a:rPr lang="en-US" dirty="0"/>
              <a:t>" placeholder="Enter password" name="</a:t>
            </a:r>
            <a:r>
              <a:rPr lang="en-US" dirty="0" err="1"/>
              <a:t>pswd</a:t>
            </a:r>
            <a:r>
              <a:rPr lang="en-US" dirty="0"/>
              <a:t>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class="form-group form-check"&gt;</a:t>
            </a:r>
          </a:p>
          <a:p>
            <a:r>
              <a:rPr lang="en-US" dirty="0"/>
              <a:t>      &lt;label class="form-check-label"&gt;</a:t>
            </a:r>
          </a:p>
          <a:p>
            <a:r>
              <a:rPr lang="en-US" dirty="0"/>
              <a:t>        &lt;input class="form-check-input" type="checkbox" name="remember"&gt; Remember me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-primary"&gt;Submit&lt;/button&gt;</a:t>
            </a:r>
          </a:p>
          <a:p>
            <a:r>
              <a:rPr lang="en-US" dirty="0"/>
              <a:t>  &lt;/form&gt;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568937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FBE9-57A7-47B2-B302-177C36DF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line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0211-CACC-410C-9DA8-CA6C498A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&lt;div class="container"&gt;</a:t>
            </a:r>
          </a:p>
          <a:p>
            <a:endParaRPr lang="en-US" dirty="0"/>
          </a:p>
          <a:p>
            <a:r>
              <a:rPr lang="en-US" dirty="0"/>
              <a:t>  &lt;form class="form-inline" action="/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</a:p>
          <a:p>
            <a:r>
              <a:rPr lang="en-US" dirty="0"/>
              <a:t>    &lt;label for="email2" class="mb-2 mr-sm-2"&gt;Email:&lt;/label&gt;</a:t>
            </a:r>
          </a:p>
          <a:p>
            <a:r>
              <a:rPr lang="en-US" dirty="0"/>
              <a:t>    &lt;input type="text" class="form-control mb-2 mr-sm-2" id="email2" placeholder="Enter email" name="email"&gt;</a:t>
            </a:r>
          </a:p>
          <a:p>
            <a:r>
              <a:rPr lang="en-US" dirty="0"/>
              <a:t>    &lt;label for="pwd2" class="mb-2 mr-sm-2"&gt;Password:&lt;/label&gt;</a:t>
            </a:r>
          </a:p>
          <a:p>
            <a:r>
              <a:rPr lang="en-US" dirty="0"/>
              <a:t>    &lt;input type="text" class="form-control mb-2 mr-sm-2" id="pwd2" placeholder="Enter password" name="</a:t>
            </a:r>
            <a:r>
              <a:rPr lang="en-US" dirty="0" err="1"/>
              <a:t>pswd</a:t>
            </a:r>
            <a:r>
              <a:rPr lang="en-US" dirty="0"/>
              <a:t>"&gt;</a:t>
            </a:r>
          </a:p>
          <a:p>
            <a:r>
              <a:rPr lang="en-US" dirty="0"/>
              <a:t>    &lt;div class="form-check mb-2 mr-sm-2"&gt;</a:t>
            </a:r>
          </a:p>
          <a:p>
            <a:r>
              <a:rPr lang="en-US" dirty="0"/>
              <a:t>      &lt;label class="form-check-label"&gt;</a:t>
            </a:r>
          </a:p>
          <a:p>
            <a:r>
              <a:rPr lang="en-US" dirty="0"/>
              <a:t>        &lt;input type="checkbox" class="form-check-input" name="remember"&gt; Remember me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&lt;/div&gt;    </a:t>
            </a:r>
          </a:p>
          <a:p>
            <a:r>
              <a:rPr lang="en-US" dirty="0"/>
              <a:t>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mb-2"&gt;Submit&lt;/button&gt;</a:t>
            </a:r>
          </a:p>
          <a:p>
            <a:r>
              <a:rPr lang="en-US" dirty="0"/>
              <a:t>  &lt;/form&gt;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8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5EE3-8FFD-4E01-AA9C-EDACEE3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with validations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4744-56CF-4FA0-96B7-B30CE1F9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363"/>
            <a:ext cx="10515600" cy="4847784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&lt;form action="/</a:t>
            </a:r>
            <a:r>
              <a:rPr lang="en-US" dirty="0" err="1"/>
              <a:t>action_page.php</a:t>
            </a:r>
            <a:r>
              <a:rPr lang="en-US" dirty="0"/>
              <a:t>" class="was-validated"&gt;</a:t>
            </a:r>
          </a:p>
          <a:p>
            <a:r>
              <a:rPr lang="en-US" dirty="0"/>
              <a:t>    &lt;div class="form-group"&gt;</a:t>
            </a:r>
          </a:p>
          <a:p>
            <a:r>
              <a:rPr lang="en-US" dirty="0"/>
              <a:t>      &lt;label for="</a:t>
            </a:r>
            <a:r>
              <a:rPr lang="en-US" dirty="0" err="1"/>
              <a:t>uname</a:t>
            </a:r>
            <a:r>
              <a:rPr lang="en-US" dirty="0"/>
              <a:t>"&gt;Username:&lt;/label&gt;</a:t>
            </a:r>
          </a:p>
          <a:p>
            <a:r>
              <a:rPr lang="en-US" dirty="0"/>
              <a:t>      &lt;input type="text" class="form-control" id="</a:t>
            </a:r>
            <a:r>
              <a:rPr lang="en-US" dirty="0" err="1"/>
              <a:t>uname</a:t>
            </a:r>
            <a:r>
              <a:rPr lang="en-US" dirty="0"/>
              <a:t>" placeholder="Enter username" name="</a:t>
            </a:r>
            <a:r>
              <a:rPr lang="en-US" dirty="0" err="1"/>
              <a:t>uname</a:t>
            </a:r>
            <a:r>
              <a:rPr lang="en-US" dirty="0"/>
              <a:t>" required&gt;</a:t>
            </a:r>
          </a:p>
          <a:p>
            <a:r>
              <a:rPr lang="en-US" dirty="0"/>
              <a:t>      &lt;div class="valid-feedback"&gt;Valid.&lt;/div&gt;</a:t>
            </a:r>
          </a:p>
          <a:p>
            <a:r>
              <a:rPr lang="en-US" dirty="0"/>
              <a:t>      &lt;div class="invalid-feedback"&gt;Please fill out this field.&lt;/div&gt;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class="form-group"&gt;</a:t>
            </a:r>
          </a:p>
          <a:p>
            <a:r>
              <a:rPr lang="en-US" dirty="0"/>
              <a:t>      &lt;label for="</a:t>
            </a:r>
            <a:r>
              <a:rPr lang="en-US" dirty="0" err="1"/>
              <a:t>pwd</a:t>
            </a:r>
            <a:r>
              <a:rPr lang="en-US" dirty="0"/>
              <a:t>"&gt;Password:&lt;/label&gt;</a:t>
            </a:r>
          </a:p>
          <a:p>
            <a:r>
              <a:rPr lang="en-US" dirty="0"/>
              <a:t>      &lt;input type="password" class="form-control" id="</a:t>
            </a:r>
            <a:r>
              <a:rPr lang="en-US" dirty="0" err="1"/>
              <a:t>pwd</a:t>
            </a:r>
            <a:r>
              <a:rPr lang="en-US" dirty="0"/>
              <a:t>" placeholder="Enter password" name="</a:t>
            </a:r>
            <a:r>
              <a:rPr lang="en-US" dirty="0" err="1"/>
              <a:t>pswd</a:t>
            </a:r>
            <a:r>
              <a:rPr lang="en-US" dirty="0"/>
              <a:t>" required&gt;</a:t>
            </a:r>
          </a:p>
          <a:p>
            <a:r>
              <a:rPr lang="en-US" dirty="0"/>
              <a:t>      &lt;div class="valid-feedback"&gt;Valid.&lt;/div&gt;</a:t>
            </a:r>
          </a:p>
          <a:p>
            <a:r>
              <a:rPr lang="en-US" dirty="0"/>
              <a:t>      &lt;div class="invalid-feedback"&gt;Please fill out this field.&lt;/div&gt;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class="form-group form-check"&gt;</a:t>
            </a:r>
          </a:p>
          <a:p>
            <a:r>
              <a:rPr lang="en-US" dirty="0"/>
              <a:t>      &lt;label class="form-check-label"&gt;</a:t>
            </a:r>
          </a:p>
          <a:p>
            <a:r>
              <a:rPr lang="en-US" dirty="0"/>
              <a:t>        &lt;input class="form-check-input" type="checkbox" name="remember" required&gt; I agree on </a:t>
            </a:r>
            <a:r>
              <a:rPr lang="en-US" dirty="0" err="1"/>
              <a:t>blabla</a:t>
            </a:r>
            <a:r>
              <a:rPr lang="en-US" dirty="0"/>
              <a:t>.</a:t>
            </a:r>
          </a:p>
          <a:p>
            <a:r>
              <a:rPr lang="en-US" dirty="0"/>
              <a:t>        &lt;div class="valid-feedback"&gt;Valid.&lt;/div&gt;</a:t>
            </a:r>
          </a:p>
          <a:p>
            <a:r>
              <a:rPr lang="en-US" dirty="0"/>
              <a:t>        &lt;div class="invalid-feedback"&gt;Check this checkbox to continue.&lt;/div&gt;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-primary"&gt;Submit&lt;/button&gt;</a:t>
            </a:r>
          </a:p>
          <a:p>
            <a:r>
              <a:rPr lang="en-US" dirty="0"/>
              <a:t>  &lt;/form&gt;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095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5F5-109F-4035-80E9-505B2984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0EB5-0740-4653-B8F9-9FE9A7F2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Containers</a:t>
            </a:r>
          </a:p>
          <a:p>
            <a:r>
              <a:rPr lang="en-US" dirty="0"/>
              <a:t>The .container class provides a responsive fixed width container</a:t>
            </a:r>
          </a:p>
          <a:p>
            <a:r>
              <a:rPr lang="en-US" dirty="0"/>
              <a:t>The .container-fluid class provides a full width container, spanning the entire width of the viewport</a:t>
            </a:r>
          </a:p>
          <a:p>
            <a:r>
              <a:rPr lang="en-US" b="1" dirty="0"/>
              <a:t>Row And Column</a:t>
            </a:r>
          </a:p>
          <a:p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class="col"&gt;.col&lt;/div&gt;</a:t>
            </a:r>
            <a:br>
              <a:rPr lang="en-US" dirty="0"/>
            </a:br>
            <a:r>
              <a:rPr lang="en-US" dirty="0"/>
              <a:t>  &lt;div class="col"&gt;.col&lt;/div&gt;</a:t>
            </a:r>
            <a:br>
              <a:rPr lang="en-US" dirty="0"/>
            </a:br>
            <a:r>
              <a:rPr lang="en-US" dirty="0"/>
              <a:t>  &lt;div class="col"&gt;.col&lt;/div&gt;</a:t>
            </a:r>
            <a:br>
              <a:rPr lang="en-US" dirty="0"/>
            </a:br>
            <a:r>
              <a:rPr lang="en-US" dirty="0"/>
              <a:t>&lt;/div&gt;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35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80FC-5F1D-424C-8C6B-CE3641F0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Colors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DD58-27C6-44C4-8ECB-41293DF0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&lt;p class="text-muted"&gt;This text is muted.&lt;/p&gt;</a:t>
            </a:r>
          </a:p>
          <a:p>
            <a:r>
              <a:rPr lang="en-US" dirty="0"/>
              <a:t>  &lt;p class="text-primary"&gt;This text is important.&lt;/p&gt;</a:t>
            </a:r>
          </a:p>
          <a:p>
            <a:r>
              <a:rPr lang="en-US" dirty="0"/>
              <a:t>  &lt;p class="text-success"&gt;This text indicates success.&lt;/p&gt;</a:t>
            </a:r>
          </a:p>
          <a:p>
            <a:r>
              <a:rPr lang="en-US" dirty="0"/>
              <a:t>  &lt;p class="text-info"&gt;This text represents some information.&lt;/p&gt;</a:t>
            </a:r>
          </a:p>
          <a:p>
            <a:r>
              <a:rPr lang="en-US" dirty="0"/>
              <a:t>  &lt;p class="text-warning"&gt;This text represents a warning.&lt;/p&gt;</a:t>
            </a:r>
          </a:p>
          <a:p>
            <a:r>
              <a:rPr lang="en-US" dirty="0"/>
              <a:t>  &lt;p class="text-danger"&gt;This text represents danger.&lt;/p&gt;</a:t>
            </a:r>
          </a:p>
          <a:p>
            <a:r>
              <a:rPr lang="en-US" dirty="0"/>
              <a:t>  &lt;p class="text-secondary"&gt;Secondary text.&lt;/p&gt;</a:t>
            </a:r>
          </a:p>
          <a:p>
            <a:r>
              <a:rPr lang="en-US" dirty="0"/>
              <a:t>  &lt;p class="text-dark"&gt;This text is dark grey.&lt;/p&gt;</a:t>
            </a:r>
          </a:p>
          <a:p>
            <a:r>
              <a:rPr lang="en-US" dirty="0"/>
              <a:t>  &lt;p class="text-body"&gt;Default body color (often black).&lt;/p&gt;</a:t>
            </a:r>
          </a:p>
          <a:p>
            <a:r>
              <a:rPr lang="en-US" dirty="0"/>
              <a:t>  &lt;p class="text-light"&gt;This text is light grey (on white background).&lt;/p&gt;</a:t>
            </a:r>
          </a:p>
          <a:p>
            <a:r>
              <a:rPr lang="en-US" dirty="0"/>
              <a:t>  &lt;p class="text-white"&gt;This text is white (on white background).&lt;/p&gt;</a:t>
            </a:r>
          </a:p>
        </p:txBody>
      </p:sp>
    </p:spTree>
    <p:extLst>
      <p:ext uri="{BB962C8B-B14F-4D97-AF65-F5344CB8AC3E}">
        <p14:creationId xmlns:p14="http://schemas.microsoft.com/office/powerpoint/2010/main" val="20732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53A3-E8C2-41E2-B5AF-0D997CA4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1AF7-AF02-4F49-A4D5-A709E30A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are created with the .alert class, followed by one of the contextual classes .alert-success, .alert-info, .alert-warning, .alert-danger, .alert-primary, .alert-secondary, .alert-light or .alert-dark:</a:t>
            </a:r>
          </a:p>
          <a:p>
            <a:r>
              <a:rPr lang="en-US" dirty="0"/>
              <a:t>&lt;div class="alert alert-success"&gt;</a:t>
            </a:r>
            <a:br>
              <a:rPr lang="en-US" dirty="0"/>
            </a:br>
            <a:r>
              <a:rPr lang="en-US" dirty="0"/>
              <a:t>  &lt;strong&gt;Success!&lt;/strong&gt; Indicates a successful or positive action.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7381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B0A4-4297-43A9-8EEF-1F49D35B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9A51-573B-4B6E-B658-952D0160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Rounded Corners</a:t>
            </a:r>
          </a:p>
          <a:p>
            <a:r>
              <a:rPr lang="en-US" dirty="0"/>
              <a:t>The .rounded class adds rounded corners to an image:</a:t>
            </a:r>
          </a:p>
          <a:p>
            <a:r>
              <a:rPr lang="en-US" dirty="0"/>
              <a:t>Circle</a:t>
            </a:r>
          </a:p>
          <a:p>
            <a:r>
              <a:rPr lang="en-US" dirty="0"/>
              <a:t>The .rounded-circle class shapes the image to a circle</a:t>
            </a:r>
          </a:p>
          <a:p>
            <a:r>
              <a:rPr lang="en-US" dirty="0"/>
              <a:t>Thumbnail</a:t>
            </a:r>
          </a:p>
          <a:p>
            <a:r>
              <a:rPr lang="en-US" dirty="0"/>
              <a:t>The .</a:t>
            </a:r>
            <a:r>
              <a:rPr lang="en-US" dirty="0" err="1"/>
              <a:t>img</a:t>
            </a:r>
            <a:r>
              <a:rPr lang="en-US" dirty="0"/>
              <a:t>-thumbnail class shapes the image to a thumbnail (bordered):</a:t>
            </a:r>
          </a:p>
          <a:p>
            <a:r>
              <a:rPr lang="en-US" dirty="0"/>
              <a:t>Centered Image</a:t>
            </a:r>
          </a:p>
          <a:p>
            <a:r>
              <a:rPr lang="en-US" dirty="0"/>
              <a:t>Center an image by adding the utility classes .mx-auto (</a:t>
            </a:r>
            <a:r>
              <a:rPr lang="en-US" dirty="0" err="1"/>
              <a:t>margin:auto</a:t>
            </a:r>
            <a:r>
              <a:rPr lang="en-US" dirty="0"/>
              <a:t>) and .d-block (</a:t>
            </a:r>
            <a:r>
              <a:rPr lang="en-US" dirty="0" err="1"/>
              <a:t>display:block</a:t>
            </a:r>
            <a:r>
              <a:rPr lang="en-US" dirty="0"/>
              <a:t>) to the image:</a:t>
            </a:r>
          </a:p>
        </p:txBody>
      </p:sp>
    </p:spTree>
    <p:extLst>
      <p:ext uri="{BB962C8B-B14F-4D97-AF65-F5344CB8AC3E}">
        <p14:creationId xmlns:p14="http://schemas.microsoft.com/office/powerpoint/2010/main" val="125059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B1B9-217E-4B91-B6CB-D626A55E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Jumbotron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A18B-F440-4E5F-86C8-74DA4C0E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Bootstrap 4 Jumbotron</a:t>
            </a:r>
          </a:p>
          <a:p>
            <a:r>
              <a:rPr lang="en-US" dirty="0"/>
              <a:t>A jumbotron indicates a big grey box for calling extra attention to some special content or information.</a:t>
            </a:r>
          </a:p>
          <a:p>
            <a:r>
              <a:rPr lang="en-US" b="1" dirty="0"/>
              <a:t>Tip:</a:t>
            </a:r>
            <a:r>
              <a:rPr lang="en-US" dirty="0"/>
              <a:t> Inside a jumbotron you can put nearly any valid HTML, including other Bootstrap elements/classes.</a:t>
            </a:r>
          </a:p>
          <a:p>
            <a:r>
              <a:rPr lang="en-US" dirty="0"/>
              <a:t>Full-width Jumbotron</a:t>
            </a:r>
          </a:p>
          <a:p>
            <a:r>
              <a:rPr lang="en-US" dirty="0"/>
              <a:t>&lt;div class="jumbotron jumbotron-fluid"&gt;</a:t>
            </a:r>
            <a:br>
              <a:rPr lang="en-US" dirty="0"/>
            </a:br>
            <a:r>
              <a:rPr lang="en-US" dirty="0"/>
              <a:t>  &lt;div class="container"&gt;</a:t>
            </a:r>
            <a:br>
              <a:rPr lang="en-US" dirty="0"/>
            </a:br>
            <a:r>
              <a:rPr lang="en-US" dirty="0"/>
              <a:t>    &lt;h1&gt;Bootstrap Tutorial&lt;/h1&gt;</a:t>
            </a:r>
            <a:br>
              <a:rPr lang="en-US" dirty="0"/>
            </a:br>
            <a:r>
              <a:rPr lang="en-US" dirty="0"/>
              <a:t>    &lt;p&gt;Bootstrap is the most popular HTML, CSS...&lt;/p&gt;</a:t>
            </a:r>
            <a:br>
              <a:rPr lang="en-US" dirty="0"/>
            </a:br>
            <a:r>
              <a:rPr lang="en-US" dirty="0"/>
              <a:t>  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7574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4F41-A026-4608-8782-8BCDD38B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Styles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3B8-5452-4E84-B2EC-C26E7849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"&gt;Basic&lt;/button&gt;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-primary"&gt;Primary&lt;/button&gt;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-secondary"&gt;Secondary&lt;/button&gt;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-success"&gt;Success&lt;/button&gt;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-info"&gt;Info&lt;/button&gt;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-warning"&gt;Warning&lt;/button&gt;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-danger"&gt;Danger&lt;/button&gt;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-dark"&gt;Dark&lt;/button&gt;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-light"&gt;Light&lt;/button&gt;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4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0EEA-F15B-425B-92C4-EA8DC30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DD14-C709-4093-88EE-8C9956ED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-outline-primary"&gt;Primary&lt;/button&gt;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-outline-secondary"&gt;Secondary&lt;/button&gt;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-outline-success"&gt;Success&lt;/button&gt;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-outline-info"&gt;Info&lt;/button&gt;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-outline-warning"&gt;Warning&lt;/button&gt;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28802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2688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BootStarp </vt:lpstr>
      <vt:lpstr>Introduction</vt:lpstr>
      <vt:lpstr>Bootstrap Components</vt:lpstr>
      <vt:lpstr>Bootstrap 4 Colors </vt:lpstr>
      <vt:lpstr>Alerts</vt:lpstr>
      <vt:lpstr>Bootstrap 4 Images </vt:lpstr>
      <vt:lpstr>Bootstrap 4 Jumbotron </vt:lpstr>
      <vt:lpstr>Button Styles </vt:lpstr>
      <vt:lpstr>Outline button</vt:lpstr>
      <vt:lpstr>Btn group </vt:lpstr>
      <vt:lpstr>Bootstrap 4 Spinners </vt:lpstr>
      <vt:lpstr>Bootstrap 4 List Groups </vt:lpstr>
      <vt:lpstr>Bootstrap 4 Cards </vt:lpstr>
      <vt:lpstr>PowerPoint Presentation</vt:lpstr>
      <vt:lpstr>Bootstrap 4 Dropdowns </vt:lpstr>
      <vt:lpstr>Bootstrap 4 Collapse and Accordion </vt:lpstr>
      <vt:lpstr>PowerPoint Presentation</vt:lpstr>
      <vt:lpstr>Navbar with logo</vt:lpstr>
      <vt:lpstr>Navbar with toggle button</vt:lpstr>
      <vt:lpstr>Forms </vt:lpstr>
      <vt:lpstr>In line forms</vt:lpstr>
      <vt:lpstr>Form with validations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BootStarp</dc:title>
  <dc:creator>Zeeshan</dc:creator>
  <cp:lastModifiedBy>Zeeshan</cp:lastModifiedBy>
  <cp:revision>17</cp:revision>
  <dcterms:created xsi:type="dcterms:W3CDTF">2020-06-07T13:30:01Z</dcterms:created>
  <dcterms:modified xsi:type="dcterms:W3CDTF">2020-06-17T10:53:29Z</dcterms:modified>
</cp:coreProperties>
</file>