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18A3-B05E-4325-B30B-2E5CB287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B679-27A4-450E-8E18-83A31E74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5F30-E8C4-4E65-AFDE-708B84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85AD-698D-44A5-BFFF-5EC70FA5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265B-2855-4C6E-9EE8-F62DB08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4DDF-DB2E-4487-8C8D-D36EB84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9757B-9268-403D-B825-00505DA0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541C-9E66-44DC-BFDB-13B1ECC2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C1F1-DFFF-4D48-8466-246D7056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B41E-B3A2-4C6F-B39E-4CA5CAA9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0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66283-DCEC-4BA1-A04B-3906B61E3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F89B2-1538-48D3-81EC-69D79D60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A3BB-1AAB-44A3-88D2-8E1CFF5E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F521-191F-4253-8FB4-3D095BE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3A0A-9F25-4F41-AF8C-8DAF4D02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9EE9-4494-4043-B0A3-5FE8A12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9039-861C-47F2-AAF3-64B03B7D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0933-14B1-424C-8949-D2B80DAE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1DF3-0715-4FDB-8ECB-A1E9BA49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15BC-755C-4A92-952F-D088D911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3D32-4DCF-43AF-8D0C-5E2E3C6F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D82D-974B-4CA7-936B-4C60214F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947B-408D-441A-8214-963C5512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3DC9-29A8-46C7-99AC-4437EECE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6FD5-A033-4FF7-B436-4AD93B72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B531-AA9D-4725-AF29-2CFAF952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411C-914C-4519-8343-2482A67A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8240-F9A1-4612-B673-7CF680C2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49560-C638-455E-A0DC-BA78DEF1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F095-ADB4-4259-A554-1BEC2FA2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B50C-5655-4946-B38F-BB270186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DEC4-9A3B-4147-B83E-0A058CCC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7A7C-7C9D-4048-B7CA-E1A4D04B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5CB19-842F-43A2-8F8D-73E002CD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989EC-3C95-4380-B8BB-CB87DFC7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D030D-E36C-4EA3-BC0F-CDF344A98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040E7-24B3-4B83-9DBE-EA1011D9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B762C-C358-4257-82FE-AA37D4B4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6CDB5-3AC3-448F-AD48-82E2075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B021-F1B2-40DC-B6B1-67D2A2C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64422-1E34-43FD-B958-DBD3FC1D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C5436-C388-4FE6-9199-5AB4D2FD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A0F6-C6D3-44AF-A7B8-4EF0232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21F72-8082-4588-A4D0-2AF9B269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57DE1-779E-4288-A84C-C8858F0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C5E6-8965-458E-9823-B6B460FE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9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43B-DCEA-4F12-81F9-FADC21A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5820-807C-4DD9-8EAD-C54A82C1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849-438A-42F8-8880-95441833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0C7F-8DE2-493C-B46F-1A274196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1679-250D-4110-84CA-C22A97D5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7B17-63EF-4814-983A-5E79883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C75-0C3F-49D1-9A16-9C3C2C56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78D4E-72DB-464E-A219-C07671356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81BB-3F45-4ECE-9C56-9C95AB29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8F441-5A5B-4319-9CE4-C7E93B34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E74E7-A3B6-460A-A451-2DC6F5DC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33B7-98DF-46BF-A772-C3009EB6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CE98C-347A-4D70-8977-CA330BB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353B-0EA9-429B-8703-326B458B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61DE-C2E8-4EB2-9535-A245C11FD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1D30-FA09-4F94-9DAE-9EA6DA3E663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2B38-A7E0-433B-BE68-B12563F45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A69C-3679-4222-BDB6-FA6239F72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3D2C-919A-4ED8-86B4-E3083D83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A44-FE71-400E-81EA-D5CA48932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E606-9F97-4E96-B7CA-7F74401A4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is the programming language of HTML and the Web.</a:t>
            </a:r>
          </a:p>
          <a:p>
            <a:r>
              <a:rPr lang="en-US" dirty="0"/>
              <a:t>JavaScript is easy to learn.</a:t>
            </a:r>
          </a:p>
          <a:p>
            <a:r>
              <a:rPr lang="en-US" dirty="0"/>
              <a:t>This tutorial will teach you JavaScript 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D464-0CBA-41F0-B527-3EDC424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its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5F97-085D-4308-8076-4B77A832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names [</a:t>
            </a:r>
            <a:r>
              <a:rPr lang="en-US" dirty="0" err="1"/>
              <a:t>ale,jane,maaz,faddy</a:t>
            </a:r>
            <a:r>
              <a:rPr lang="en-US" dirty="0"/>
              <a:t>]</a:t>
            </a:r>
          </a:p>
          <a:p>
            <a:r>
              <a:rPr lang="en-US" dirty="0" err="1"/>
              <a:t>Name.length</a:t>
            </a:r>
            <a:endParaRPr lang="en-US" dirty="0"/>
          </a:p>
          <a:p>
            <a:r>
              <a:rPr lang="en-US" dirty="0" err="1"/>
              <a:t>Name.join</a:t>
            </a:r>
            <a:r>
              <a:rPr lang="en-US" dirty="0"/>
              <a:t>(‘,”)</a:t>
            </a:r>
          </a:p>
          <a:p>
            <a:r>
              <a:rPr lang="en-US" dirty="0"/>
              <a:t>Name[3]</a:t>
            </a:r>
          </a:p>
          <a:p>
            <a:r>
              <a:rPr lang="en-US" dirty="0" err="1"/>
              <a:t>Name.indexOf</a:t>
            </a:r>
            <a:r>
              <a:rPr lang="en-US" dirty="0"/>
              <a:t>(jane)</a:t>
            </a:r>
          </a:p>
          <a:p>
            <a:r>
              <a:rPr lang="en-US" dirty="0" err="1"/>
              <a:t>name.pop</a:t>
            </a:r>
            <a:r>
              <a:rPr lang="en-US" dirty="0"/>
              <a:t>()</a:t>
            </a:r>
          </a:p>
          <a:p>
            <a:r>
              <a:rPr lang="en-US" dirty="0" err="1"/>
              <a:t>Name.push</a:t>
            </a:r>
            <a:r>
              <a:rPr lang="en-US" dirty="0"/>
              <a:t>(“</a:t>
            </a:r>
            <a:r>
              <a:rPr lang="en-US" dirty="0" err="1"/>
              <a:t>Ee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549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7051-69B6-4341-9776-657761D1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72D9-84E0-4045-98A3-39C9AE5B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age</a:t>
            </a:r>
          </a:p>
          <a:p>
            <a:r>
              <a:rPr lang="en-US" dirty="0"/>
              <a:t>Console.log(age,age+3,’hy your age”)</a:t>
            </a:r>
          </a:p>
          <a:p>
            <a:r>
              <a:rPr lang="en-US" dirty="0"/>
              <a:t>Result is undefined</a:t>
            </a:r>
          </a:p>
          <a:p>
            <a:r>
              <a:rPr lang="en-US" dirty="0"/>
              <a:t>Var age= null;</a:t>
            </a:r>
          </a:p>
          <a:p>
            <a:r>
              <a:rPr lang="en-US" dirty="0"/>
              <a:t>Console.log(age,age+3,’hy your age”)</a:t>
            </a:r>
          </a:p>
          <a:p>
            <a:r>
              <a:rPr lang="en-US" dirty="0"/>
              <a:t>Result(null ,3, your age is 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0375-E20D-46B0-AC56-1AF2F3C5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Operator and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0473-57B2-4037-BF7D-DAD39AE8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false</a:t>
            </a:r>
          </a:p>
          <a:p>
            <a:r>
              <a:rPr lang="en-US" dirty="0"/>
              <a:t>Method also return true false =&gt;includes </a:t>
            </a:r>
            <a:r>
              <a:rPr lang="en-US" dirty="0" err="1"/>
              <a:t>arr.includes</a:t>
            </a:r>
            <a:endParaRPr lang="en-US" dirty="0"/>
          </a:p>
          <a:p>
            <a:r>
              <a:rPr lang="en-US" dirty="0"/>
              <a:t>=== and == &gt; &lt;  != </a:t>
            </a:r>
          </a:p>
          <a:p>
            <a:pPr marL="0" indent="0">
              <a:buNone/>
            </a:pPr>
            <a:r>
              <a:rPr lang="en-US" dirty="0"/>
              <a:t>Small letter have more preference </a:t>
            </a:r>
          </a:p>
          <a:p>
            <a:pPr marL="0" indent="0">
              <a:buNone/>
            </a:pPr>
            <a:r>
              <a:rPr lang="en-US" dirty="0"/>
              <a:t>Number(var) &amp;&amp;string(var)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0FE3-CF2D-4299-93FB-7E74EAB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963-68D9-49F1-BE90-33AD5F89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If(condition){code statement}</a:t>
            </a:r>
          </a:p>
          <a:p>
            <a:r>
              <a:rPr lang="en-US" dirty="0"/>
              <a:t>If(condition&amp;&amp;||</a:t>
            </a:r>
            <a:r>
              <a:rPr lang="en-US" dirty="0" err="1"/>
              <a:t>cond</a:t>
            </a:r>
            <a:r>
              <a:rPr lang="en-US" dirty="0"/>
              <a:t>){code statement</a:t>
            </a:r>
          </a:p>
          <a:p>
            <a:r>
              <a:rPr lang="en-US" dirty="0"/>
              <a:t>If(!user){</a:t>
            </a:r>
            <a:r>
              <a:rPr lang="en-US" dirty="0" err="1"/>
              <a:t>codr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3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81F5-6A1A-49B5-854F-7982E1AC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84ED-5E13-47F7-A742-0FCDA702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initialized,cond,inc</a:t>
            </a:r>
            <a:r>
              <a:rPr lang="en-US" dirty="0"/>
              <a:t>){body}</a:t>
            </a:r>
          </a:p>
          <a:p>
            <a:r>
              <a:rPr lang="en-US" dirty="0"/>
              <a:t>Name array[]</a:t>
            </a:r>
          </a:p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=0 ;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name.leng;i</a:t>
            </a:r>
            <a:r>
              <a:rPr lang="en-US" dirty="0"/>
              <a:t>++</a:t>
            </a:r>
          </a:p>
          <a:p>
            <a:r>
              <a:rPr lang="en-US" dirty="0"/>
              <a:t>Name[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842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1E52-9986-4418-85DA-91CF5C3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</a:t>
            </a:r>
            <a:r>
              <a:rPr lang="en-US" dirty="0" err="1"/>
              <a:t>doWhile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ED81-25F2-47CB-9ECF-55589D87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){statement ,</a:t>
            </a:r>
            <a:r>
              <a:rPr lang="en-US" dirty="0" err="1"/>
              <a:t>i</a:t>
            </a:r>
            <a:r>
              <a:rPr lang="en-US" dirty="0"/>
              <a:t>++}</a:t>
            </a:r>
          </a:p>
          <a:p>
            <a:r>
              <a:rPr lang="en-US" dirty="0"/>
              <a:t>Do{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++}while(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2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889-D70F-4AB9-868B-6EEDAB0AF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033"/>
            <a:ext cx="9144000" cy="67815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30D13-AE76-4640-A50B-9E31838F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6190"/>
            <a:ext cx="9144000" cy="3221610"/>
          </a:xfrm>
        </p:spPr>
        <p:txBody>
          <a:bodyPr/>
          <a:lstStyle/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5180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E1F7-3264-436D-85D0-2716859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941E-2AD9-4F47-B346-757A3CED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variables are containers for storing data values.</a:t>
            </a:r>
          </a:p>
          <a:p>
            <a:r>
              <a:rPr lang="da-DK" dirty="0"/>
              <a:t> var x;  dec </a:t>
            </a:r>
          </a:p>
          <a:p>
            <a:r>
              <a:rPr lang="da-DK" dirty="0"/>
              <a:t>x=5 ;intialized</a:t>
            </a:r>
            <a:br>
              <a:rPr lang="da-DK" dirty="0"/>
            </a:br>
            <a:r>
              <a:rPr lang="da-DK" dirty="0"/>
              <a:t>var y = 6;</a:t>
            </a:r>
            <a:br>
              <a:rPr lang="da-DK" dirty="0"/>
            </a:br>
            <a:r>
              <a:rPr lang="da-DK" dirty="0"/>
              <a:t>var z = x + y;</a:t>
            </a:r>
          </a:p>
          <a:p>
            <a:r>
              <a:rPr lang="en-US" dirty="0"/>
              <a:t>var x, y, z;       // How to declare variables</a:t>
            </a:r>
            <a:br>
              <a:rPr lang="en-US" dirty="0"/>
            </a:br>
            <a:r>
              <a:rPr lang="en-US" dirty="0"/>
              <a:t>x = 5; y = 6;      // How to assign values</a:t>
            </a:r>
            <a:br>
              <a:rPr lang="en-US" dirty="0"/>
            </a:br>
            <a:r>
              <a:rPr lang="en-US" dirty="0"/>
              <a:t>z = x + y;         // How to compute values</a:t>
            </a:r>
            <a:endParaRPr lang="da-DK" dirty="0"/>
          </a:p>
          <a:p>
            <a:r>
              <a:rPr lang="da-DK" dirty="0"/>
              <a:t>Data types=&gt;string num bool array obj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266C-2CEC-4168-AC9F-B367525C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5030-5A59-4198-A6F4-C9420F12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 x, y, z;       // How to declare variables</a:t>
            </a:r>
            <a:br>
              <a:rPr lang="en-US" dirty="0"/>
            </a:br>
            <a:r>
              <a:rPr lang="en-US" dirty="0"/>
              <a:t>x = 5; y = 6;      // How to assign values</a:t>
            </a:r>
            <a:br>
              <a:rPr lang="en-US" dirty="0"/>
            </a:br>
            <a:r>
              <a:rPr lang="en-US" dirty="0"/>
              <a:t>z = x + y;         // How to compute values</a:t>
            </a:r>
          </a:p>
          <a:p>
            <a:r>
              <a:rPr lang="en-US" dirty="0"/>
              <a:t>Alert(a)</a:t>
            </a:r>
          </a:p>
          <a:p>
            <a:r>
              <a:rPr lang="en-US" dirty="0"/>
              <a:t>Console.log(z)</a:t>
            </a:r>
          </a:p>
          <a:p>
            <a:r>
              <a:rPr lang="en-US" dirty="0" err="1"/>
              <a:t>Document.write</a:t>
            </a:r>
            <a:r>
              <a:rPr lang="en-US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16218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0D8F-4CA1-461F-99E9-4EBB614B4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and their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BD83A-88E9-4976-92C3-60DD7201E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25BF-E3AD-47C9-9A11-A313D252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43DB-7C30-4994-9DAB-6BF7022E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String concatenation</a:t>
            </a:r>
          </a:p>
          <a:p>
            <a:r>
              <a:rPr lang="en-US" dirty="0" err="1"/>
              <a:t>String.length</a:t>
            </a:r>
            <a:r>
              <a:rPr lang="en-US" dirty="0"/>
              <a:t>=&gt;property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toUpper</a:t>
            </a:r>
            <a:r>
              <a:rPr lang="en-US" dirty="0"/>
              <a:t>/</a:t>
            </a:r>
            <a:r>
              <a:rPr lang="en-US" dirty="0" err="1"/>
              <a:t>LowerCase</a:t>
            </a:r>
            <a:r>
              <a:rPr lang="en-US" dirty="0"/>
              <a:t>()</a:t>
            </a:r>
          </a:p>
          <a:p>
            <a:r>
              <a:rPr lang="en-US" dirty="0"/>
              <a:t>Slice(</a:t>
            </a:r>
            <a:r>
              <a:rPr lang="en-US" dirty="0" err="1"/>
              <a:t>fromIndex,toIndex</a:t>
            </a:r>
            <a:r>
              <a:rPr lang="en-US" dirty="0"/>
              <a:t>)</a:t>
            </a:r>
          </a:p>
          <a:p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fromIndex,tillNum</a:t>
            </a:r>
            <a:r>
              <a:rPr lang="en-US" dirty="0"/>
              <a:t>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5DF-B2F7-4B31-B11D-D4B99B865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and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E1DA7-E11E-47C3-8A59-A903A733E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8BFB-7141-4526-B3E7-BF5BB6F0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38B7-C09C-4AE9-B5FD-49C0D0AD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operators(BIDMAS)</a:t>
            </a:r>
          </a:p>
          <a:p>
            <a:r>
              <a:rPr lang="en-US" dirty="0"/>
              <a:t>(),**,/*+-</a:t>
            </a:r>
          </a:p>
          <a:p>
            <a:r>
              <a:rPr lang="en-US" dirty="0"/>
              <a:t>Likes=likes+1=&gt;likes++</a:t>
            </a:r>
          </a:p>
          <a:p>
            <a:r>
              <a:rPr lang="en-US" dirty="0"/>
              <a:t>Likes +=5</a:t>
            </a:r>
          </a:p>
          <a:p>
            <a:r>
              <a:rPr lang="en-US" dirty="0"/>
              <a:t>NAN =5/demo</a:t>
            </a:r>
          </a:p>
        </p:txBody>
      </p:sp>
    </p:spTree>
    <p:extLst>
      <p:ext uri="{BB962C8B-B14F-4D97-AF65-F5344CB8AC3E}">
        <p14:creationId xmlns:p14="http://schemas.microsoft.com/office/powerpoint/2010/main" val="425037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EFD9-BADB-42C7-9876-BDF180A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C288-3509-4B97-A392-42C5EC77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=“hello”+5 +</a:t>
            </a:r>
            <a:r>
              <a:rPr lang="en-US" dirty="0" err="1"/>
              <a:t>variable+”name</a:t>
            </a:r>
            <a:r>
              <a:rPr lang="en-US" dirty="0"/>
              <a:t>”</a:t>
            </a:r>
          </a:p>
          <a:p>
            <a:r>
              <a:rPr lang="en-US" dirty="0"/>
              <a:t>Using backtick `hello ${var} how you`</a:t>
            </a:r>
          </a:p>
          <a:p>
            <a:r>
              <a:rPr lang="en-US" dirty="0"/>
              <a:t>For rendering complete html</a:t>
            </a:r>
          </a:p>
          <a:p>
            <a:r>
              <a:rPr lang="en-US" dirty="0"/>
              <a:t>Var  res =`&lt;p&gt;hello ${f}&lt;/p&gt;</a:t>
            </a:r>
          </a:p>
        </p:txBody>
      </p:sp>
    </p:spTree>
    <p:extLst>
      <p:ext uri="{BB962C8B-B14F-4D97-AF65-F5344CB8AC3E}">
        <p14:creationId xmlns:p14="http://schemas.microsoft.com/office/powerpoint/2010/main" val="18530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JavaScript </vt:lpstr>
      <vt:lpstr>Where to</vt:lpstr>
      <vt:lpstr>variables</vt:lpstr>
      <vt:lpstr>outPut</vt:lpstr>
      <vt:lpstr>String and their Methods</vt:lpstr>
      <vt:lpstr>String</vt:lpstr>
      <vt:lpstr>Number and Method</vt:lpstr>
      <vt:lpstr>PowerPoint Presentation</vt:lpstr>
      <vt:lpstr>Template String</vt:lpstr>
      <vt:lpstr>Array and its method</vt:lpstr>
      <vt:lpstr>Null and undefined</vt:lpstr>
      <vt:lpstr>Comparision Operator and Type Conversion</vt:lpstr>
      <vt:lpstr>Control Flow</vt:lpstr>
      <vt:lpstr>For loops</vt:lpstr>
      <vt:lpstr>While and doWhile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Zeeshan</dc:creator>
  <cp:lastModifiedBy>Zeeshan</cp:lastModifiedBy>
  <cp:revision>14</cp:revision>
  <dcterms:created xsi:type="dcterms:W3CDTF">2020-06-21T17:00:32Z</dcterms:created>
  <dcterms:modified xsi:type="dcterms:W3CDTF">2020-07-17T18:24:00Z</dcterms:modified>
</cp:coreProperties>
</file>