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Feature based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 “The Caltech-UCSD Birds-200-2011 Dataset”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Images 11788.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Features 312 for each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Bird Class 200.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B093-34D3-0406-96B3-F4EFF6FF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64B4-9FCF-245E-C920-0645A429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images.txt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(Contain Image ID and Image file name)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image_class_labels.txt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(Contain Image ID and Class ID)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classes.txt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(Contain Class ID and Class name)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attributes.txt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(Contain Attribute ID and Attribute name)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image_attribute_labels.txt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(Contain Image ID, Attribute ID and Is Present)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train_test_split.txt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(Contain Image ID and Is Training Image)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5B3F-812E-E58D-AC5C-9A098F1E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D597-C82F-CC56-6F98-E0F0B1A1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up your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Load Data from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Prepare the Data for the Classification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 the Classification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Making Predictions and Evaluating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5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BD75-BA05-F503-E92B-05995C2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E401-BC72-B54F-5235-2FABD117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Accuracy with Kernel Linear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43.87%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with Kernel RBF(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Radial Basis Functions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45.63%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with Kernel RBF, Gamma “scale”, C “10”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46.67%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3C58-C321-62C1-6396-C913DA74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B758-6A3E-4D34-5BB1-46911BAB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Model Accuracy: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25.01%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Model Accuracy: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43.61%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Model Accuracy After </a:t>
            </a:r>
            <a:r>
              <a:rPr lang="en-US" dirty="0" err="1"/>
              <a:t>GridSearchCV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44.56%</a:t>
            </a:r>
          </a:p>
        </p:txBody>
      </p:sp>
    </p:spTree>
    <p:extLst>
      <p:ext uri="{BB962C8B-B14F-4D97-AF65-F5344CB8AC3E}">
        <p14:creationId xmlns:p14="http://schemas.microsoft.com/office/powerpoint/2010/main" val="1100825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{28906F8E-E46F-4626-9D32-4E4D69EA4B27}tf45331398_win32</Template>
  <TotalTime>0</TotalTime>
  <Words>200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Google Sans</vt:lpstr>
      <vt:lpstr>Tenorite</vt:lpstr>
      <vt:lpstr>Custom</vt:lpstr>
      <vt:lpstr>xAI Final Project</vt:lpstr>
      <vt:lpstr>Feature based Classification</vt:lpstr>
      <vt:lpstr>File Used</vt:lpstr>
      <vt:lpstr>General Steps</vt:lpstr>
      <vt:lpstr>SVM Classification</vt:lpstr>
      <vt:lpstr>Decision Tree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Zeeshan Ahmed</dc:creator>
  <cp:lastModifiedBy>Zeeshan Ahmed</cp:lastModifiedBy>
  <cp:revision>3</cp:revision>
  <dcterms:created xsi:type="dcterms:W3CDTF">2025-01-23T12:36:22Z</dcterms:created>
  <dcterms:modified xsi:type="dcterms:W3CDTF">2025-01-23T13:12:17Z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