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aleway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F0502020204030204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058c296a0d_2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1058c296a0d_2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0593e0df6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g10593e0df6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0593e0df6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g10593e0df6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0593e0df6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g10593e0df6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058c296a0d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g1058c296a0d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058c296a0d_2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g1058c296a0d_2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058c296a0d_2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g1058c296a0d_2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058c296a0d_2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g1058c296a0d_2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58c296a0d_0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g1058c296a0d_0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058c296a0d_2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g1058c296a0d_2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058c296a0d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g1058c296a0d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058c296a0d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g1058c296a0d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0593e0df6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g10593e0df6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593e0df6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g10593e0df6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5820869" y="888066"/>
            <a:ext cx="986441" cy="1072050"/>
            <a:chOff x="5143501" y="457201"/>
            <a:chExt cx="788900" cy="857366"/>
          </a:xfrm>
        </p:grpSpPr>
        <p:grpSp>
          <p:nvGrpSpPr>
            <p:cNvPr id="52" name="Google Shape;52;p13"/>
            <p:cNvGrpSpPr/>
            <p:nvPr/>
          </p:nvGrpSpPr>
          <p:grpSpPr>
            <a:xfrm>
              <a:off x="5143501" y="457201"/>
              <a:ext cx="788900" cy="95700"/>
              <a:chOff x="5143501" y="457201"/>
              <a:chExt cx="788900" cy="95700"/>
            </a:xfrm>
          </p:grpSpPr>
          <p:sp>
            <p:nvSpPr>
              <p:cNvPr id="53" name="Google Shape;53;p13"/>
              <p:cNvSpPr/>
              <p:nvPr/>
            </p:nvSpPr>
            <p:spPr>
              <a:xfrm>
                <a:off x="5143501" y="457201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5282141" y="457201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5420780" y="457201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5559421" y="457201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5698061" y="457201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5836701" y="457201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9" name="Google Shape;59;p13"/>
            <p:cNvGrpSpPr/>
            <p:nvPr/>
          </p:nvGrpSpPr>
          <p:grpSpPr>
            <a:xfrm>
              <a:off x="5143501" y="761867"/>
              <a:ext cx="788900" cy="95700"/>
              <a:chOff x="5143501" y="784135"/>
              <a:chExt cx="788900" cy="95700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5143501" y="784135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5282141" y="784135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420780" y="784135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5559421" y="784135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5698061" y="784135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5836701" y="784135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" name="Google Shape;66;p13"/>
            <p:cNvGrpSpPr/>
            <p:nvPr/>
          </p:nvGrpSpPr>
          <p:grpSpPr>
            <a:xfrm>
              <a:off x="5143501" y="914200"/>
              <a:ext cx="788900" cy="95700"/>
              <a:chOff x="5143501" y="943613"/>
              <a:chExt cx="788900" cy="95700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5143501" y="943613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282141" y="943613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5420780" y="943613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5559421" y="943613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5698061" y="943613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5836701" y="943613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" name="Google Shape;73;p13"/>
            <p:cNvGrpSpPr/>
            <p:nvPr/>
          </p:nvGrpSpPr>
          <p:grpSpPr>
            <a:xfrm>
              <a:off x="5143501" y="1066533"/>
              <a:ext cx="788900" cy="95700"/>
              <a:chOff x="5143501" y="1082356"/>
              <a:chExt cx="788900" cy="95700"/>
            </a:xfrm>
          </p:grpSpPr>
          <p:sp>
            <p:nvSpPr>
              <p:cNvPr id="74" name="Google Shape;74;p13"/>
              <p:cNvSpPr/>
              <p:nvPr/>
            </p:nvSpPr>
            <p:spPr>
              <a:xfrm>
                <a:off x="5143501" y="1082356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282141" y="1082356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420780" y="1082356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559421" y="1082356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698061" y="1082356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5836701" y="1082356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0" name="Google Shape;80;p13"/>
            <p:cNvGrpSpPr/>
            <p:nvPr/>
          </p:nvGrpSpPr>
          <p:grpSpPr>
            <a:xfrm>
              <a:off x="5143501" y="1218867"/>
              <a:ext cx="788900" cy="95700"/>
              <a:chOff x="5143501" y="1218867"/>
              <a:chExt cx="788900" cy="957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5143501" y="1218867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5282141" y="1218867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5420780" y="1218867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5559421" y="1218867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698061" y="1218867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5836701" y="1218867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7" name="Google Shape;87;p13"/>
            <p:cNvGrpSpPr/>
            <p:nvPr/>
          </p:nvGrpSpPr>
          <p:grpSpPr>
            <a:xfrm>
              <a:off x="5143501" y="609534"/>
              <a:ext cx="788900" cy="95700"/>
              <a:chOff x="5143501" y="616679"/>
              <a:chExt cx="788900" cy="95700"/>
            </a:xfrm>
          </p:grpSpPr>
          <p:sp>
            <p:nvSpPr>
              <p:cNvPr id="88" name="Google Shape;88;p13"/>
              <p:cNvSpPr/>
              <p:nvPr/>
            </p:nvSpPr>
            <p:spPr>
              <a:xfrm>
                <a:off x="5143501" y="616679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5282141" y="616679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5559421" y="616679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698061" y="616679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5836701" y="616679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420781" y="616679"/>
                <a:ext cx="95700" cy="957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2952439" y="2073301"/>
            <a:ext cx="32391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"/>
              <a:buNone/>
              <a:defRPr sz="3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2861181" y="1462087"/>
            <a:ext cx="3421500" cy="2219400"/>
          </a:xfrm>
          <a:prstGeom prst="frame">
            <a:avLst>
              <a:gd name="adj1" fmla="val 5056"/>
            </a:avLst>
          </a:prstGeom>
          <a:solidFill>
            <a:srgbClr val="131F2B"/>
          </a:solidFill>
          <a:ln>
            <a:noFill/>
          </a:ln>
          <a:effectLst>
            <a:outerShdw blurRad="50800" dist="76200" dir="2400000" sx="101000" sy="101000" algn="t" rotWithShape="0">
              <a:srgbClr val="00000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0"/>
            <a:ext cx="1781524" cy="2463934"/>
          </a:xfrm>
          <a:custGeom>
            <a:avLst/>
            <a:gdLst/>
            <a:ahLst/>
            <a:cxnLst/>
            <a:rect l="l" t="t" r="r" b="b"/>
            <a:pathLst>
              <a:path w="2152899" h="2566598" extrusionOk="0">
                <a:moveTo>
                  <a:pt x="723283" y="0"/>
                </a:moveTo>
                <a:lnTo>
                  <a:pt x="1604891" y="0"/>
                </a:lnTo>
                <a:lnTo>
                  <a:pt x="2152899" y="520757"/>
                </a:lnTo>
                <a:lnTo>
                  <a:pt x="0" y="2566598"/>
                </a:lnTo>
                <a:lnTo>
                  <a:pt x="0" y="1728830"/>
                </a:lnTo>
                <a:lnTo>
                  <a:pt x="1271291" y="520757"/>
                </a:lnTo>
                <a:close/>
              </a:path>
            </a:pathLst>
          </a:custGeom>
          <a:gradFill>
            <a:gsLst>
              <a:gs pos="0">
                <a:srgbClr val="F9690E"/>
              </a:gs>
              <a:gs pos="100000">
                <a:srgbClr val="F9690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964601" y="599599"/>
            <a:ext cx="811500" cy="811500"/>
          </a:xfrm>
          <a:prstGeom prst="ellipse">
            <a:avLst/>
          </a:prstGeom>
          <a:gradFill>
            <a:gsLst>
              <a:gs pos="0">
                <a:srgbClr val="E03B9A"/>
              </a:gs>
              <a:gs pos="40000">
                <a:srgbClr val="9E2B73"/>
              </a:gs>
              <a:gs pos="100000">
                <a:srgbClr val="9E2B7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7F7F7F">
                <a:alpha val="4667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-4159" y="3317864"/>
            <a:ext cx="588000" cy="1149940"/>
          </a:xfrm>
          <a:custGeom>
            <a:avLst/>
            <a:gdLst/>
            <a:ahLst/>
            <a:cxnLst/>
            <a:rect l="l" t="t" r="r" b="b"/>
            <a:pathLst>
              <a:path w="784000" h="1533254" extrusionOk="0">
                <a:moveTo>
                  <a:pt x="17373" y="0"/>
                </a:moveTo>
                <a:cubicBezTo>
                  <a:pt x="440769" y="0"/>
                  <a:pt x="784000" y="343231"/>
                  <a:pt x="784000" y="766627"/>
                </a:cubicBezTo>
                <a:cubicBezTo>
                  <a:pt x="784000" y="1190023"/>
                  <a:pt x="440769" y="1533254"/>
                  <a:pt x="17373" y="1533254"/>
                </a:cubicBezTo>
                <a:lnTo>
                  <a:pt x="0" y="1531503"/>
                </a:lnTo>
                <a:lnTo>
                  <a:pt x="0" y="1752"/>
                </a:lnTo>
                <a:close/>
              </a:path>
            </a:pathLst>
          </a:custGeom>
          <a:gradFill>
            <a:gsLst>
              <a:gs pos="0">
                <a:srgbClr val="E03B9A"/>
              </a:gs>
              <a:gs pos="40000">
                <a:srgbClr val="FD2BA4"/>
              </a:gs>
              <a:gs pos="100000">
                <a:srgbClr val="FD2BA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7F7F7F">
                <a:alpha val="4667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32764" y="4754249"/>
            <a:ext cx="941270" cy="389252"/>
          </a:xfrm>
          <a:custGeom>
            <a:avLst/>
            <a:gdLst/>
            <a:ahLst/>
            <a:cxnLst/>
            <a:rect l="l" t="t" r="r" b="b"/>
            <a:pathLst>
              <a:path w="1255026" h="519003" extrusionOk="0">
                <a:moveTo>
                  <a:pt x="240900" y="0"/>
                </a:moveTo>
                <a:lnTo>
                  <a:pt x="627513" y="386614"/>
                </a:lnTo>
                <a:lnTo>
                  <a:pt x="1014126" y="0"/>
                </a:lnTo>
                <a:lnTo>
                  <a:pt x="1255026" y="240900"/>
                </a:lnTo>
                <a:lnTo>
                  <a:pt x="976923" y="519003"/>
                </a:lnTo>
                <a:lnTo>
                  <a:pt x="278104" y="519003"/>
                </a:lnTo>
                <a:lnTo>
                  <a:pt x="0" y="240900"/>
                </a:lnTo>
                <a:close/>
              </a:path>
            </a:pathLst>
          </a:custGeom>
          <a:solidFill>
            <a:srgbClr val="3F3F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3"/>
          <p:cNvSpPr/>
          <p:nvPr/>
        </p:nvSpPr>
        <p:spPr>
          <a:xfrm rot="2748644">
            <a:off x="7014944" y="1459665"/>
            <a:ext cx="908187" cy="4323783"/>
          </a:xfrm>
          <a:custGeom>
            <a:avLst/>
            <a:gdLst/>
            <a:ahLst/>
            <a:cxnLst/>
            <a:rect l="l" t="t" r="r" b="b"/>
            <a:pathLst>
              <a:path w="1211549" h="5768057" extrusionOk="0">
                <a:moveTo>
                  <a:pt x="0" y="0"/>
                </a:moveTo>
                <a:lnTo>
                  <a:pt x="845255" y="0"/>
                </a:lnTo>
                <a:lnTo>
                  <a:pt x="1211549" y="355193"/>
                </a:lnTo>
                <a:lnTo>
                  <a:pt x="355193" y="355193"/>
                </a:lnTo>
                <a:lnTo>
                  <a:pt x="355193" y="5412864"/>
                </a:lnTo>
                <a:lnTo>
                  <a:pt x="981285" y="5412864"/>
                </a:lnTo>
                <a:lnTo>
                  <a:pt x="636857" y="5768057"/>
                </a:lnTo>
                <a:lnTo>
                  <a:pt x="0" y="5768057"/>
                </a:lnTo>
                <a:close/>
              </a:path>
            </a:pathLst>
          </a:cu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3"/>
          <p:cNvSpPr/>
          <p:nvPr/>
        </p:nvSpPr>
        <p:spPr>
          <a:xfrm rot="2748644">
            <a:off x="7542032" y="2425584"/>
            <a:ext cx="720176" cy="3153982"/>
          </a:xfrm>
          <a:custGeom>
            <a:avLst/>
            <a:gdLst/>
            <a:ahLst/>
            <a:cxnLst/>
            <a:rect l="l" t="t" r="r" b="b"/>
            <a:pathLst>
              <a:path w="960736" h="4207507" extrusionOk="0">
                <a:moveTo>
                  <a:pt x="0" y="0"/>
                </a:moveTo>
                <a:lnTo>
                  <a:pt x="693543" y="0"/>
                </a:lnTo>
                <a:lnTo>
                  <a:pt x="960736" y="259095"/>
                </a:lnTo>
                <a:lnTo>
                  <a:pt x="325991" y="259096"/>
                </a:lnTo>
                <a:lnTo>
                  <a:pt x="325991" y="3948412"/>
                </a:lnTo>
                <a:lnTo>
                  <a:pt x="811317" y="3948413"/>
                </a:lnTo>
                <a:lnTo>
                  <a:pt x="560075" y="4207507"/>
                </a:lnTo>
                <a:lnTo>
                  <a:pt x="0" y="4207507"/>
                </a:lnTo>
                <a:close/>
              </a:path>
            </a:pathLst>
          </a:cu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3"/>
          <p:cNvSpPr/>
          <p:nvPr/>
        </p:nvSpPr>
        <p:spPr>
          <a:xfrm rot="2716216">
            <a:off x="3665762" y="-349924"/>
            <a:ext cx="1173529" cy="1173529"/>
          </a:xfrm>
          <a:custGeom>
            <a:avLst/>
            <a:gdLst/>
            <a:ahLst/>
            <a:cxnLst/>
            <a:rect l="l" t="t" r="r" b="b"/>
            <a:pathLst>
              <a:path w="1565662" h="1565662" extrusionOk="0">
                <a:moveTo>
                  <a:pt x="0" y="1103746"/>
                </a:moveTo>
                <a:lnTo>
                  <a:pt x="178485" y="923117"/>
                </a:lnTo>
                <a:lnTo>
                  <a:pt x="178485" y="1387177"/>
                </a:lnTo>
                <a:lnTo>
                  <a:pt x="1387177" y="1387177"/>
                </a:lnTo>
                <a:lnTo>
                  <a:pt x="1387177" y="178485"/>
                </a:lnTo>
                <a:lnTo>
                  <a:pt x="914278" y="178485"/>
                </a:lnTo>
                <a:lnTo>
                  <a:pt x="1090644" y="0"/>
                </a:lnTo>
                <a:lnTo>
                  <a:pt x="1565662" y="0"/>
                </a:lnTo>
                <a:lnTo>
                  <a:pt x="1565662" y="1565662"/>
                </a:lnTo>
                <a:lnTo>
                  <a:pt x="0" y="1565662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24785" y="409736"/>
            <a:ext cx="506700" cy="497700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3"/>
          <p:cNvSpPr/>
          <p:nvPr/>
        </p:nvSpPr>
        <p:spPr>
          <a:xfrm rot="-2805122">
            <a:off x="8390695" y="-206542"/>
            <a:ext cx="543757" cy="1841681"/>
          </a:xfrm>
          <a:custGeom>
            <a:avLst/>
            <a:gdLst/>
            <a:ahLst/>
            <a:cxnLst/>
            <a:rect l="l" t="t" r="r" b="b"/>
            <a:pathLst>
              <a:path w="723415" h="2450177" extrusionOk="0">
                <a:moveTo>
                  <a:pt x="723415" y="221371"/>
                </a:moveTo>
                <a:lnTo>
                  <a:pt x="221371" y="221371"/>
                </a:lnTo>
                <a:lnTo>
                  <a:pt x="221371" y="2241920"/>
                </a:lnTo>
                <a:lnTo>
                  <a:pt x="0" y="2450177"/>
                </a:lnTo>
                <a:lnTo>
                  <a:pt x="0" y="0"/>
                </a:lnTo>
                <a:lnTo>
                  <a:pt x="515158" y="0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7816444" y="1905307"/>
            <a:ext cx="1011000" cy="1011000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srgbClr val="000000">
                <a:alpha val="2863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462273" y="3150613"/>
            <a:ext cx="1463100" cy="1463100"/>
          </a:xfrm>
          <a:prstGeom prst="ellipse">
            <a:avLst/>
          </a:pr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" name="Google Shape;107;p13"/>
          <p:cNvGrpSpPr/>
          <p:nvPr/>
        </p:nvGrpSpPr>
        <p:grpSpPr>
          <a:xfrm flipH="1">
            <a:off x="763543" y="2776719"/>
            <a:ext cx="1953653" cy="1637506"/>
            <a:chOff x="818477" y="454876"/>
            <a:chExt cx="2428407" cy="2035433"/>
          </a:xfrm>
        </p:grpSpPr>
        <p:grpSp>
          <p:nvGrpSpPr>
            <p:cNvPr id="108" name="Google Shape;108;p13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7" name="Google Shape;127;p13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128" name="Google Shape;128;p1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5" name="Google Shape;135;p13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2" name="Google Shape;142;p13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143" name="Google Shape;143;p1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7" name="Google Shape;157;p13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0" name="Google Shape;160;p13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" name="Google Shape;161;p13"/>
          <p:cNvSpPr/>
          <p:nvPr/>
        </p:nvSpPr>
        <p:spPr>
          <a:xfrm rot="-8161434">
            <a:off x="6353446" y="3583093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3"/>
          <p:cNvSpPr/>
          <p:nvPr/>
        </p:nvSpPr>
        <p:spPr>
          <a:xfrm rot="-8161434">
            <a:off x="6509003" y="3739303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3"/>
          <p:cNvSpPr/>
          <p:nvPr/>
        </p:nvSpPr>
        <p:spPr>
          <a:xfrm rot="-8161434">
            <a:off x="6663914" y="3895514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3"/>
          <p:cNvSpPr/>
          <p:nvPr/>
        </p:nvSpPr>
        <p:spPr>
          <a:xfrm rot="-8161434">
            <a:off x="6823888" y="4056142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3"/>
          <p:cNvSpPr/>
          <p:nvPr/>
        </p:nvSpPr>
        <p:spPr>
          <a:xfrm rot="-8161434">
            <a:off x="6979338" y="4214865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/>
          <p:nvPr/>
        </p:nvSpPr>
        <p:spPr>
          <a:xfrm rot="-8161434">
            <a:off x="7134894" y="4371075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3"/>
          <p:cNvSpPr/>
          <p:nvPr/>
        </p:nvSpPr>
        <p:spPr>
          <a:xfrm rot="-8161434">
            <a:off x="7289805" y="4527286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3"/>
          <p:cNvSpPr/>
          <p:nvPr/>
        </p:nvSpPr>
        <p:spPr>
          <a:xfrm rot="-8161434">
            <a:off x="7449779" y="4687914"/>
            <a:ext cx="249295" cy="398442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3"/>
          <p:cNvSpPr/>
          <p:nvPr/>
        </p:nvSpPr>
        <p:spPr>
          <a:xfrm rot="-8164855">
            <a:off x="7629072" y="4851546"/>
            <a:ext cx="249150" cy="345553"/>
          </a:xfrm>
          <a:custGeom>
            <a:avLst/>
            <a:gdLst/>
            <a:ahLst/>
            <a:cxnLst/>
            <a:rect l="l" t="t" r="r" b="b"/>
            <a:pathLst>
              <a:path w="332348" h="460942" extrusionOk="0">
                <a:moveTo>
                  <a:pt x="99837" y="460942"/>
                </a:moveTo>
                <a:lnTo>
                  <a:pt x="0" y="460942"/>
                </a:lnTo>
                <a:lnTo>
                  <a:pt x="232511" y="195299"/>
                </a:lnTo>
                <a:lnTo>
                  <a:pt x="107303" y="52249"/>
                </a:lnTo>
                <a:lnTo>
                  <a:pt x="161409" y="0"/>
                </a:lnTo>
                <a:lnTo>
                  <a:pt x="332348" y="195299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3"/>
          <p:cNvSpPr/>
          <p:nvPr/>
        </p:nvSpPr>
        <p:spPr>
          <a:xfrm rot="-8164855">
            <a:off x="7832568" y="5029270"/>
            <a:ext cx="247994" cy="221006"/>
          </a:xfrm>
          <a:custGeom>
            <a:avLst/>
            <a:gdLst/>
            <a:ahLst/>
            <a:cxnLst/>
            <a:rect l="l" t="t" r="r" b="b"/>
            <a:pathLst>
              <a:path w="330806" h="294806" extrusionOk="0">
                <a:moveTo>
                  <a:pt x="98295" y="294806"/>
                </a:moveTo>
                <a:lnTo>
                  <a:pt x="0" y="294806"/>
                </a:lnTo>
                <a:lnTo>
                  <a:pt x="305280" y="0"/>
                </a:lnTo>
                <a:lnTo>
                  <a:pt x="330806" y="29163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3"/>
          <p:cNvSpPr/>
          <p:nvPr/>
        </p:nvSpPr>
        <p:spPr>
          <a:xfrm rot="10800000">
            <a:off x="7977614" y="526960"/>
            <a:ext cx="671056" cy="578497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47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406400" dir="1800000" sx="104000" sy="104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3"/>
          <p:cNvSpPr/>
          <p:nvPr/>
        </p:nvSpPr>
        <p:spPr>
          <a:xfrm rot="5400000">
            <a:off x="2375698" y="1387154"/>
            <a:ext cx="1056292" cy="910597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47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5392751" y="4008374"/>
            <a:ext cx="627600" cy="616800"/>
          </a:xfrm>
          <a:prstGeom prst="rect">
            <a:avLst/>
          </a:prstGeom>
          <a:gradFill>
            <a:gsLst>
              <a:gs pos="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41300" dir="2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4"/>
          <p:cNvGrpSpPr/>
          <p:nvPr/>
        </p:nvGrpSpPr>
        <p:grpSpPr>
          <a:xfrm rot="5400000" flipH="1">
            <a:off x="-756767" y="2223630"/>
            <a:ext cx="3676365" cy="2000840"/>
            <a:chOff x="818477" y="1168663"/>
            <a:chExt cx="2428407" cy="1321646"/>
          </a:xfrm>
        </p:grpSpPr>
        <p:grpSp>
          <p:nvGrpSpPr>
            <p:cNvPr id="176" name="Google Shape;176;p14"/>
            <p:cNvGrpSpPr/>
            <p:nvPr/>
          </p:nvGrpSpPr>
          <p:grpSpPr>
            <a:xfrm>
              <a:off x="818477" y="1168663"/>
              <a:ext cx="132000" cy="1321646"/>
              <a:chOff x="818477" y="1142216"/>
              <a:chExt cx="132000" cy="1321646"/>
            </a:xfrm>
          </p:grpSpPr>
          <p:sp>
            <p:nvSpPr>
              <p:cNvPr id="177" name="Google Shape;177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3" name="Google Shape;183;p14"/>
            <p:cNvGrpSpPr/>
            <p:nvPr/>
          </p:nvGrpSpPr>
          <p:grpSpPr>
            <a:xfrm>
              <a:off x="1105527" y="1168664"/>
              <a:ext cx="132000" cy="1321645"/>
              <a:chOff x="818477" y="666358"/>
              <a:chExt cx="132000" cy="1321645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0" name="Google Shape;190;p14"/>
            <p:cNvGrpSpPr/>
            <p:nvPr/>
          </p:nvGrpSpPr>
          <p:grpSpPr>
            <a:xfrm>
              <a:off x="1392577" y="1406593"/>
              <a:ext cx="132000" cy="1083716"/>
              <a:chOff x="818477" y="666358"/>
              <a:chExt cx="132000" cy="1083716"/>
            </a:xfrm>
          </p:grpSpPr>
          <p:sp>
            <p:nvSpPr>
              <p:cNvPr id="191" name="Google Shape;191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6" name="Google Shape;196;p14"/>
            <p:cNvGrpSpPr/>
            <p:nvPr/>
          </p:nvGrpSpPr>
          <p:grpSpPr>
            <a:xfrm>
              <a:off x="1679627" y="1406593"/>
              <a:ext cx="132000" cy="1083716"/>
              <a:chOff x="818477" y="428429"/>
              <a:chExt cx="132000" cy="1083716"/>
            </a:xfrm>
          </p:grpSpPr>
          <p:sp>
            <p:nvSpPr>
              <p:cNvPr id="197" name="Google Shape;197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2" name="Google Shape;202;p14"/>
            <p:cNvGrpSpPr/>
            <p:nvPr/>
          </p:nvGrpSpPr>
          <p:grpSpPr>
            <a:xfrm>
              <a:off x="1966677" y="1644522"/>
              <a:ext cx="132000" cy="845787"/>
              <a:chOff x="818477" y="428429"/>
              <a:chExt cx="132000" cy="845787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7" name="Google Shape;207;p14"/>
            <p:cNvGrpSpPr/>
            <p:nvPr/>
          </p:nvGrpSpPr>
          <p:grpSpPr>
            <a:xfrm>
              <a:off x="2253727" y="1882451"/>
              <a:ext cx="132000" cy="607858"/>
              <a:chOff x="818477" y="428429"/>
              <a:chExt cx="132000" cy="607858"/>
            </a:xfrm>
          </p:grpSpPr>
          <p:sp>
            <p:nvSpPr>
              <p:cNvPr id="208" name="Google Shape;208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1" name="Google Shape;211;p14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212" name="Google Shape;212;p1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216" name="Google Shape;216;p1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8" name="Google Shape;218;p14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14"/>
          <p:cNvSpPr txBox="1">
            <a:spLocks noGrp="1"/>
          </p:cNvSpPr>
          <p:nvPr>
            <p:ph type="body" idx="1"/>
          </p:nvPr>
        </p:nvSpPr>
        <p:spPr>
          <a:xfrm>
            <a:off x="4737515" y="3517940"/>
            <a:ext cx="21801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20" name="Google Shape;220;p14"/>
          <p:cNvGrpSpPr/>
          <p:nvPr/>
        </p:nvGrpSpPr>
        <p:grpSpPr>
          <a:xfrm rot="-5400000">
            <a:off x="6198720" y="2223630"/>
            <a:ext cx="3676365" cy="2000840"/>
            <a:chOff x="818477" y="1168663"/>
            <a:chExt cx="2428407" cy="1321646"/>
          </a:xfrm>
        </p:grpSpPr>
        <p:grpSp>
          <p:nvGrpSpPr>
            <p:cNvPr id="221" name="Google Shape;221;p14"/>
            <p:cNvGrpSpPr/>
            <p:nvPr/>
          </p:nvGrpSpPr>
          <p:grpSpPr>
            <a:xfrm>
              <a:off x="818477" y="1168663"/>
              <a:ext cx="132000" cy="1321646"/>
              <a:chOff x="818477" y="1142216"/>
              <a:chExt cx="132000" cy="1321646"/>
            </a:xfrm>
          </p:grpSpPr>
          <p:sp>
            <p:nvSpPr>
              <p:cNvPr id="222" name="Google Shape;222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8" name="Google Shape;228;p14"/>
            <p:cNvGrpSpPr/>
            <p:nvPr/>
          </p:nvGrpSpPr>
          <p:grpSpPr>
            <a:xfrm>
              <a:off x="1105527" y="1168664"/>
              <a:ext cx="132000" cy="1321645"/>
              <a:chOff x="818477" y="666358"/>
              <a:chExt cx="132000" cy="1321645"/>
            </a:xfrm>
          </p:grpSpPr>
          <p:sp>
            <p:nvSpPr>
              <p:cNvPr id="229" name="Google Shape;229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5" name="Google Shape;235;p14"/>
            <p:cNvGrpSpPr/>
            <p:nvPr/>
          </p:nvGrpSpPr>
          <p:grpSpPr>
            <a:xfrm>
              <a:off x="1392577" y="1406593"/>
              <a:ext cx="132000" cy="1083716"/>
              <a:chOff x="818477" y="666358"/>
              <a:chExt cx="132000" cy="1083716"/>
            </a:xfrm>
          </p:grpSpPr>
          <p:sp>
            <p:nvSpPr>
              <p:cNvPr id="236" name="Google Shape;236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1" name="Google Shape;241;p14"/>
            <p:cNvGrpSpPr/>
            <p:nvPr/>
          </p:nvGrpSpPr>
          <p:grpSpPr>
            <a:xfrm>
              <a:off x="1679627" y="1406593"/>
              <a:ext cx="132000" cy="1083716"/>
              <a:chOff x="818477" y="428429"/>
              <a:chExt cx="132000" cy="1083716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7" name="Google Shape;247;p14"/>
            <p:cNvGrpSpPr/>
            <p:nvPr/>
          </p:nvGrpSpPr>
          <p:grpSpPr>
            <a:xfrm>
              <a:off x="1966677" y="1644522"/>
              <a:ext cx="132000" cy="845787"/>
              <a:chOff x="818477" y="428429"/>
              <a:chExt cx="132000" cy="845787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2" name="Google Shape;252;p14"/>
            <p:cNvGrpSpPr/>
            <p:nvPr/>
          </p:nvGrpSpPr>
          <p:grpSpPr>
            <a:xfrm>
              <a:off x="2253727" y="1882451"/>
              <a:ext cx="132000" cy="607858"/>
              <a:chOff x="818477" y="428429"/>
              <a:chExt cx="132000" cy="607858"/>
            </a:xfrm>
          </p:grpSpPr>
          <p:sp>
            <p:nvSpPr>
              <p:cNvPr id="253" name="Google Shape;253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6" name="Google Shape;256;p14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257" name="Google Shape;257;p1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3" name="Google Shape;263;p14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body" idx="2"/>
          </p:nvPr>
        </p:nvSpPr>
        <p:spPr>
          <a:xfrm>
            <a:off x="2226354" y="1864493"/>
            <a:ext cx="21801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2226354" y="703456"/>
            <a:ext cx="4691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F2B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131F2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body" idx="3"/>
          </p:nvPr>
        </p:nvSpPr>
        <p:spPr>
          <a:xfrm>
            <a:off x="2226354" y="3517940"/>
            <a:ext cx="21801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4"/>
          </p:nvPr>
        </p:nvSpPr>
        <p:spPr>
          <a:xfrm>
            <a:off x="4737515" y="1864493"/>
            <a:ext cx="21801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4"/>
          <p:cNvSpPr/>
          <p:nvPr/>
        </p:nvSpPr>
        <p:spPr>
          <a:xfrm rot="2711575">
            <a:off x="4185285" y="-425412"/>
            <a:ext cx="773718" cy="806753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4572000" y="4655074"/>
            <a:ext cx="294300" cy="289200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4"/>
          <p:cNvSpPr/>
          <p:nvPr/>
        </p:nvSpPr>
        <p:spPr>
          <a:xfrm rot="9015307">
            <a:off x="8337889" y="182898"/>
            <a:ext cx="500947" cy="431851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4442636" y="3009849"/>
            <a:ext cx="258600" cy="258600"/>
          </a:xfrm>
          <a:prstGeom prst="ellipse">
            <a:avLst/>
          </a:pr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4"/>
          <p:cNvSpPr/>
          <p:nvPr/>
        </p:nvSpPr>
        <p:spPr>
          <a:xfrm rot="-9015307" flipH="1">
            <a:off x="489980" y="152968"/>
            <a:ext cx="500947" cy="431851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71000">
                <a:srgbClr val="FF863D"/>
              </a:gs>
              <a:gs pos="100000">
                <a:srgbClr val="F9690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4"/>
          <p:cNvSpPr/>
          <p:nvPr/>
        </p:nvSpPr>
        <p:spPr>
          <a:xfrm flipH="1">
            <a:off x="6704596" y="-580562"/>
            <a:ext cx="2728979" cy="5724062"/>
          </a:xfrm>
          <a:custGeom>
            <a:avLst/>
            <a:gdLst/>
            <a:ahLst/>
            <a:cxnLst/>
            <a:rect l="l" t="t" r="r" b="b"/>
            <a:pathLst>
              <a:path w="3638639" h="7632083" extrusionOk="0">
                <a:moveTo>
                  <a:pt x="371245" y="778690"/>
                </a:moveTo>
                <a:lnTo>
                  <a:pt x="371245" y="1437964"/>
                </a:lnTo>
                <a:lnTo>
                  <a:pt x="3324327" y="7632083"/>
                </a:lnTo>
                <a:lnTo>
                  <a:pt x="3638639" y="7632083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-300723" y="-607007"/>
            <a:ext cx="2728979" cy="5743142"/>
          </a:xfrm>
          <a:custGeom>
            <a:avLst/>
            <a:gdLst/>
            <a:ahLst/>
            <a:cxnLst/>
            <a:rect l="l" t="t" r="r" b="b"/>
            <a:pathLst>
              <a:path w="3638639" h="7632083" extrusionOk="0">
                <a:moveTo>
                  <a:pt x="371245" y="778690"/>
                </a:moveTo>
                <a:lnTo>
                  <a:pt x="371245" y="1437964"/>
                </a:lnTo>
                <a:lnTo>
                  <a:pt x="3324327" y="7632083"/>
                </a:lnTo>
                <a:lnTo>
                  <a:pt x="3638639" y="7632083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5" name="Google Shape;275;p14"/>
          <p:cNvGrpSpPr/>
          <p:nvPr/>
        </p:nvGrpSpPr>
        <p:grpSpPr>
          <a:xfrm rot="1173938">
            <a:off x="422641" y="1558595"/>
            <a:ext cx="1553970" cy="1560400"/>
            <a:chOff x="389693" y="2983904"/>
            <a:chExt cx="4040400" cy="4057120"/>
          </a:xfrm>
        </p:grpSpPr>
        <p:sp>
          <p:nvSpPr>
            <p:cNvPr id="276" name="Google Shape;276;p14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6" name="Google Shape;286;p14"/>
          <p:cNvGrpSpPr/>
          <p:nvPr/>
        </p:nvGrpSpPr>
        <p:grpSpPr>
          <a:xfrm rot="4316797">
            <a:off x="7185567" y="1453019"/>
            <a:ext cx="1554085" cy="1560516"/>
            <a:chOff x="389693" y="2983904"/>
            <a:chExt cx="4040400" cy="4057120"/>
          </a:xfrm>
        </p:grpSpPr>
        <p:sp>
          <p:nvSpPr>
            <p:cNvPr id="287" name="Google Shape;287;p14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1 column">
  <p:cSld name="1_Title + 1 column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600075" y="2269729"/>
            <a:ext cx="35289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600075" y="1321539"/>
            <a:ext cx="3522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2400"/>
              <a:buFont typeface="Raleway"/>
              <a:buNone/>
              <a:defRPr sz="2400" b="0" i="0" u="none" strike="noStrike" cap="none">
                <a:solidFill>
                  <a:srgbClr val="3F3F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300" name="Google Shape;300;p15"/>
          <p:cNvSpPr/>
          <p:nvPr/>
        </p:nvSpPr>
        <p:spPr>
          <a:xfrm rot="-1747729" flipH="1">
            <a:off x="5272688" y="18503"/>
            <a:ext cx="2061609" cy="5038443"/>
          </a:xfrm>
          <a:custGeom>
            <a:avLst/>
            <a:gdLst/>
            <a:ahLst/>
            <a:cxnLst/>
            <a:rect l="l" t="t" r="r" b="b"/>
            <a:pathLst>
              <a:path w="2749423" h="6719418" extrusionOk="0">
                <a:moveTo>
                  <a:pt x="0" y="257442"/>
                </a:moveTo>
                <a:lnTo>
                  <a:pt x="462267" y="0"/>
                </a:lnTo>
                <a:lnTo>
                  <a:pt x="2749423" y="0"/>
                </a:lnTo>
                <a:lnTo>
                  <a:pt x="2749423" y="6576045"/>
                </a:lnTo>
                <a:lnTo>
                  <a:pt x="2491981" y="6719418"/>
                </a:lnTo>
                <a:lnTo>
                  <a:pt x="2491981" y="257442"/>
                </a:lnTo>
                <a:close/>
              </a:path>
            </a:pathLst>
          </a:custGeom>
          <a:gradFill>
            <a:gsLst>
              <a:gs pos="0">
                <a:srgbClr val="E03B9A"/>
              </a:gs>
              <a:gs pos="40000">
                <a:srgbClr val="FD2BA4"/>
              </a:gs>
              <a:gs pos="100000">
                <a:srgbClr val="FD2BA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7F7F7F">
                <a:alpha val="4667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5"/>
          <p:cNvSpPr>
            <a:spLocks noGrp="1"/>
          </p:cNvSpPr>
          <p:nvPr>
            <p:ph type="pic" idx="2"/>
          </p:nvPr>
        </p:nvSpPr>
        <p:spPr>
          <a:xfrm flipH="1">
            <a:off x="4650113" y="0"/>
            <a:ext cx="4479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2" name="Google Shape;302;p15"/>
          <p:cNvSpPr/>
          <p:nvPr/>
        </p:nvSpPr>
        <p:spPr>
          <a:xfrm rot="2716216">
            <a:off x="234941" y="-559391"/>
            <a:ext cx="1104573" cy="1117842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1022832" y="157007"/>
            <a:ext cx="294300" cy="289200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4" name="Google Shape;304;p15"/>
          <p:cNvGrpSpPr/>
          <p:nvPr/>
        </p:nvGrpSpPr>
        <p:grpSpPr>
          <a:xfrm rot="875395">
            <a:off x="4462181" y="2134443"/>
            <a:ext cx="1541421" cy="1547800"/>
            <a:chOff x="389693" y="2983904"/>
            <a:chExt cx="4040400" cy="4057120"/>
          </a:xfrm>
        </p:grpSpPr>
        <p:sp>
          <p:nvSpPr>
            <p:cNvPr id="305" name="Google Shape;305;p15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" name="Google Shape;315;p15"/>
          <p:cNvGrpSpPr/>
          <p:nvPr/>
        </p:nvGrpSpPr>
        <p:grpSpPr>
          <a:xfrm rot="5400000" flipH="1">
            <a:off x="-58971" y="3733436"/>
            <a:ext cx="1454616" cy="1219224"/>
            <a:chOff x="818477" y="454876"/>
            <a:chExt cx="2428407" cy="2035433"/>
          </a:xfrm>
        </p:grpSpPr>
        <p:grpSp>
          <p:nvGrpSpPr>
            <p:cNvPr id="316" name="Google Shape;316;p15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327" name="Google Shape;327;p15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3" name="Google Shape;343;p15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344" name="Google Shape;344;p15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50" name="Google Shape;350;p15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56" name="Google Shape;356;p15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357" name="Google Shape;357;p15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1" name="Google Shape;361;p15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5" name="Google Shape;365;p15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366" name="Google Shape;366;p15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68" name="Google Shape;368;p15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9" name="Google Shape;369;p15"/>
          <p:cNvSpPr/>
          <p:nvPr/>
        </p:nvSpPr>
        <p:spPr>
          <a:xfrm rot="9056724">
            <a:off x="3940503" y="4072012"/>
            <a:ext cx="767661" cy="661776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15"/>
          <p:cNvSpPr/>
          <p:nvPr/>
        </p:nvSpPr>
        <p:spPr>
          <a:xfrm rot="-9508944">
            <a:off x="5173256" y="4937473"/>
            <a:ext cx="1120270" cy="439208"/>
          </a:xfrm>
          <a:custGeom>
            <a:avLst/>
            <a:gdLst/>
            <a:ahLst/>
            <a:cxnLst/>
            <a:rect l="l" t="t" r="r" b="b"/>
            <a:pathLst>
              <a:path w="1494183" h="585803" extrusionOk="0">
                <a:moveTo>
                  <a:pt x="1494183" y="585803"/>
                </a:moveTo>
                <a:lnTo>
                  <a:pt x="0" y="585803"/>
                </a:lnTo>
                <a:lnTo>
                  <a:pt x="621146" y="342279"/>
                </a:lnTo>
                <a:lnTo>
                  <a:pt x="1250659" y="342279"/>
                </a:lnTo>
                <a:lnTo>
                  <a:pt x="1250659" y="95475"/>
                </a:lnTo>
                <a:lnTo>
                  <a:pt x="1494183" y="0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1" name="Google Shape;371;p15"/>
          <p:cNvGrpSpPr/>
          <p:nvPr/>
        </p:nvGrpSpPr>
        <p:grpSpPr>
          <a:xfrm>
            <a:off x="3083484" y="95161"/>
            <a:ext cx="694321" cy="350999"/>
            <a:chOff x="3263804" y="664184"/>
            <a:chExt cx="925761" cy="467999"/>
          </a:xfrm>
        </p:grpSpPr>
        <p:grpSp>
          <p:nvGrpSpPr>
            <p:cNvPr id="372" name="Google Shape;372;p15"/>
            <p:cNvGrpSpPr/>
            <p:nvPr/>
          </p:nvGrpSpPr>
          <p:grpSpPr>
            <a:xfrm>
              <a:off x="3263804" y="668921"/>
              <a:ext cx="431572" cy="463262"/>
              <a:chOff x="11159161" y="232220"/>
              <a:chExt cx="925921" cy="993911"/>
            </a:xfrm>
          </p:grpSpPr>
          <p:grpSp>
            <p:nvGrpSpPr>
              <p:cNvPr id="373" name="Google Shape;373;p15"/>
              <p:cNvGrpSpPr/>
              <p:nvPr/>
            </p:nvGrpSpPr>
            <p:grpSpPr>
              <a:xfrm>
                <a:off x="11159162" y="232220"/>
                <a:ext cx="925920" cy="237575"/>
                <a:chOff x="5143501" y="943613"/>
                <a:chExt cx="372979" cy="95700"/>
              </a:xfrm>
            </p:grpSpPr>
            <p:sp>
              <p:nvSpPr>
                <p:cNvPr id="374" name="Google Shape;374;p15"/>
                <p:cNvSpPr/>
                <p:nvPr/>
              </p:nvSpPr>
              <p:spPr>
                <a:xfrm>
                  <a:off x="5143501" y="943613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75" name="Google Shape;375;p15"/>
                <p:cNvSpPr/>
                <p:nvPr/>
              </p:nvSpPr>
              <p:spPr>
                <a:xfrm>
                  <a:off x="5282141" y="943613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76" name="Google Shape;376;p15"/>
                <p:cNvSpPr/>
                <p:nvPr/>
              </p:nvSpPr>
              <p:spPr>
                <a:xfrm>
                  <a:off x="5420780" y="943613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77" name="Google Shape;377;p15"/>
              <p:cNvGrpSpPr/>
              <p:nvPr/>
            </p:nvGrpSpPr>
            <p:grpSpPr>
              <a:xfrm>
                <a:off x="11159161" y="610386"/>
                <a:ext cx="925920" cy="237575"/>
                <a:chOff x="5143501" y="1082356"/>
                <a:chExt cx="372979" cy="95700"/>
              </a:xfrm>
            </p:grpSpPr>
            <p:sp>
              <p:nvSpPr>
                <p:cNvPr id="378" name="Google Shape;378;p15"/>
                <p:cNvSpPr/>
                <p:nvPr/>
              </p:nvSpPr>
              <p:spPr>
                <a:xfrm>
                  <a:off x="5143501" y="1082356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79" name="Google Shape;379;p15"/>
                <p:cNvSpPr/>
                <p:nvPr/>
              </p:nvSpPr>
              <p:spPr>
                <a:xfrm>
                  <a:off x="5282141" y="1082356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80" name="Google Shape;380;p15"/>
                <p:cNvSpPr/>
                <p:nvPr/>
              </p:nvSpPr>
              <p:spPr>
                <a:xfrm>
                  <a:off x="5420780" y="1082356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81" name="Google Shape;381;p15"/>
              <p:cNvGrpSpPr/>
              <p:nvPr/>
            </p:nvGrpSpPr>
            <p:grpSpPr>
              <a:xfrm>
                <a:off x="11159162" y="988555"/>
                <a:ext cx="925920" cy="237575"/>
                <a:chOff x="5143501" y="1218867"/>
                <a:chExt cx="372979" cy="95700"/>
              </a:xfrm>
            </p:grpSpPr>
            <p:sp>
              <p:nvSpPr>
                <p:cNvPr id="382" name="Google Shape;382;p15"/>
                <p:cNvSpPr/>
                <p:nvPr/>
              </p:nvSpPr>
              <p:spPr>
                <a:xfrm>
                  <a:off x="5143501" y="1218867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83" name="Google Shape;383;p15"/>
                <p:cNvSpPr/>
                <p:nvPr/>
              </p:nvSpPr>
              <p:spPr>
                <a:xfrm>
                  <a:off x="5282141" y="1218867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>
                  <a:off x="5420780" y="1218867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385" name="Google Shape;385;p15"/>
            <p:cNvGrpSpPr/>
            <p:nvPr/>
          </p:nvGrpSpPr>
          <p:grpSpPr>
            <a:xfrm>
              <a:off x="3757993" y="664184"/>
              <a:ext cx="431572" cy="463262"/>
              <a:chOff x="11159161" y="232220"/>
              <a:chExt cx="925921" cy="993911"/>
            </a:xfrm>
          </p:grpSpPr>
          <p:grpSp>
            <p:nvGrpSpPr>
              <p:cNvPr id="386" name="Google Shape;386;p15"/>
              <p:cNvGrpSpPr/>
              <p:nvPr/>
            </p:nvGrpSpPr>
            <p:grpSpPr>
              <a:xfrm>
                <a:off x="11159162" y="232220"/>
                <a:ext cx="925920" cy="237575"/>
                <a:chOff x="5143501" y="943613"/>
                <a:chExt cx="372979" cy="95700"/>
              </a:xfrm>
            </p:grpSpPr>
            <p:sp>
              <p:nvSpPr>
                <p:cNvPr id="387" name="Google Shape;387;p15"/>
                <p:cNvSpPr/>
                <p:nvPr/>
              </p:nvSpPr>
              <p:spPr>
                <a:xfrm>
                  <a:off x="5143501" y="943613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88" name="Google Shape;388;p15"/>
                <p:cNvSpPr/>
                <p:nvPr/>
              </p:nvSpPr>
              <p:spPr>
                <a:xfrm>
                  <a:off x="5282141" y="943613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89" name="Google Shape;389;p15"/>
                <p:cNvSpPr/>
                <p:nvPr/>
              </p:nvSpPr>
              <p:spPr>
                <a:xfrm>
                  <a:off x="5420780" y="943613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90" name="Google Shape;390;p15"/>
              <p:cNvGrpSpPr/>
              <p:nvPr/>
            </p:nvGrpSpPr>
            <p:grpSpPr>
              <a:xfrm>
                <a:off x="11159161" y="610386"/>
                <a:ext cx="925920" cy="237575"/>
                <a:chOff x="5143501" y="1082356"/>
                <a:chExt cx="372979" cy="95700"/>
              </a:xfrm>
            </p:grpSpPr>
            <p:sp>
              <p:nvSpPr>
                <p:cNvPr id="391" name="Google Shape;391;p15"/>
                <p:cNvSpPr/>
                <p:nvPr/>
              </p:nvSpPr>
              <p:spPr>
                <a:xfrm>
                  <a:off x="5143501" y="1082356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92" name="Google Shape;392;p15"/>
                <p:cNvSpPr/>
                <p:nvPr/>
              </p:nvSpPr>
              <p:spPr>
                <a:xfrm>
                  <a:off x="5282141" y="1082356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93" name="Google Shape;393;p15"/>
                <p:cNvSpPr/>
                <p:nvPr/>
              </p:nvSpPr>
              <p:spPr>
                <a:xfrm>
                  <a:off x="5420780" y="1082356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94" name="Google Shape;394;p15"/>
              <p:cNvGrpSpPr/>
              <p:nvPr/>
            </p:nvGrpSpPr>
            <p:grpSpPr>
              <a:xfrm>
                <a:off x="11159162" y="988555"/>
                <a:ext cx="925920" cy="237575"/>
                <a:chOff x="5143501" y="1218867"/>
                <a:chExt cx="372979" cy="95700"/>
              </a:xfrm>
            </p:grpSpPr>
            <p:sp>
              <p:nvSpPr>
                <p:cNvPr id="395" name="Google Shape;395;p15"/>
                <p:cNvSpPr/>
                <p:nvPr/>
              </p:nvSpPr>
              <p:spPr>
                <a:xfrm>
                  <a:off x="5143501" y="1218867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96" name="Google Shape;396;p15"/>
                <p:cNvSpPr/>
                <p:nvPr/>
              </p:nvSpPr>
              <p:spPr>
                <a:xfrm>
                  <a:off x="5282141" y="1218867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97" name="Google Shape;397;p15"/>
                <p:cNvSpPr/>
                <p:nvPr/>
              </p:nvSpPr>
              <p:spPr>
                <a:xfrm>
                  <a:off x="5420780" y="1218867"/>
                  <a:ext cx="95700" cy="95700"/>
                </a:xfrm>
                <a:prstGeom prst="ellipse">
                  <a:avLst/>
                </a:prstGeom>
                <a:solidFill>
                  <a:srgbClr val="3A383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sp>
        <p:nvSpPr>
          <p:cNvPr id="398" name="Google Shape;398;p15"/>
          <p:cNvSpPr/>
          <p:nvPr/>
        </p:nvSpPr>
        <p:spPr>
          <a:xfrm>
            <a:off x="4412665" y="2837791"/>
            <a:ext cx="386100" cy="386100"/>
          </a:xfrm>
          <a:prstGeom prst="ellipse">
            <a:avLst/>
          </a:pr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 txBox="1">
            <a:spLocks noGrp="1"/>
          </p:cNvSpPr>
          <p:nvPr>
            <p:ph type="ctrTitle"/>
          </p:nvPr>
        </p:nvSpPr>
        <p:spPr>
          <a:xfrm>
            <a:off x="617753" y="1751236"/>
            <a:ext cx="29493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Raleway"/>
              <a:buNone/>
              <a:defRPr sz="3300" b="0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1"/>
          </p:nvPr>
        </p:nvSpPr>
        <p:spPr>
          <a:xfrm>
            <a:off x="617753" y="2967575"/>
            <a:ext cx="2949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367331" y="1462087"/>
            <a:ext cx="3421500" cy="2219400"/>
          </a:xfrm>
          <a:prstGeom prst="frame">
            <a:avLst>
              <a:gd name="adj1" fmla="val 5056"/>
            </a:avLst>
          </a:prstGeom>
          <a:solidFill>
            <a:srgbClr val="131F2B"/>
          </a:solidFill>
          <a:ln>
            <a:noFill/>
          </a:ln>
          <a:effectLst>
            <a:outerShdw blurRad="50800" dist="76200" dir="2400000" sx="101000" sy="101000" algn="t" rotWithShape="0">
              <a:srgbClr val="00000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16"/>
          <p:cNvSpPr/>
          <p:nvPr/>
        </p:nvSpPr>
        <p:spPr>
          <a:xfrm rot="-5400000">
            <a:off x="3297881" y="1245385"/>
            <a:ext cx="1056292" cy="910597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16"/>
          <p:cNvSpPr/>
          <p:nvPr/>
        </p:nvSpPr>
        <p:spPr>
          <a:xfrm rot="-2602731">
            <a:off x="4236578" y="1736497"/>
            <a:ext cx="6147662" cy="4319822"/>
          </a:xfrm>
          <a:custGeom>
            <a:avLst/>
            <a:gdLst/>
            <a:ahLst/>
            <a:cxnLst/>
            <a:rect l="l" t="t" r="r" b="b"/>
            <a:pathLst>
              <a:path w="8198705" h="5761043" extrusionOk="0">
                <a:moveTo>
                  <a:pt x="4894682" y="5598268"/>
                </a:moveTo>
                <a:lnTo>
                  <a:pt x="4741291" y="5761043"/>
                </a:lnTo>
                <a:lnTo>
                  <a:pt x="4568559" y="5598268"/>
                </a:lnTo>
                <a:close/>
                <a:moveTo>
                  <a:pt x="8198705" y="0"/>
                </a:moveTo>
                <a:lnTo>
                  <a:pt x="8198705" y="2092110"/>
                </a:lnTo>
                <a:lnTo>
                  <a:pt x="7812593" y="2501843"/>
                </a:lnTo>
                <a:lnTo>
                  <a:pt x="7812593" y="386112"/>
                </a:lnTo>
                <a:lnTo>
                  <a:pt x="386112" y="386112"/>
                </a:lnTo>
                <a:lnTo>
                  <a:pt x="386112" y="1656946"/>
                </a:lnTo>
                <a:lnTo>
                  <a:pt x="0" y="12930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16"/>
          <p:cNvSpPr/>
          <p:nvPr/>
        </p:nvSpPr>
        <p:spPr>
          <a:xfrm rot="-2602731">
            <a:off x="5087465" y="2299438"/>
            <a:ext cx="4902397" cy="3642444"/>
          </a:xfrm>
          <a:custGeom>
            <a:avLst/>
            <a:gdLst/>
            <a:ahLst/>
            <a:cxnLst/>
            <a:rect l="l" t="t" r="r" b="b"/>
            <a:pathLst>
              <a:path w="6537982" h="4857671" extrusionOk="0">
                <a:moveTo>
                  <a:pt x="4214481" y="4544253"/>
                </a:moveTo>
                <a:lnTo>
                  <a:pt x="3919133" y="4857670"/>
                </a:lnTo>
                <a:lnTo>
                  <a:pt x="3865834" y="4857671"/>
                </a:lnTo>
                <a:lnTo>
                  <a:pt x="3533242" y="4544253"/>
                </a:lnTo>
                <a:close/>
                <a:moveTo>
                  <a:pt x="6537982" y="0"/>
                </a:moveTo>
                <a:lnTo>
                  <a:pt x="6537982" y="2078604"/>
                </a:lnTo>
                <a:lnTo>
                  <a:pt x="6224565" y="2411196"/>
                </a:lnTo>
                <a:lnTo>
                  <a:pt x="6224565" y="313417"/>
                </a:lnTo>
                <a:lnTo>
                  <a:pt x="313417" y="313417"/>
                </a:lnTo>
                <a:lnTo>
                  <a:pt x="313417" y="1510056"/>
                </a:lnTo>
                <a:lnTo>
                  <a:pt x="0" y="121470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>
            <a:off x="4354218" y="2065412"/>
            <a:ext cx="2919997" cy="2932081"/>
            <a:chOff x="389693" y="2983904"/>
            <a:chExt cx="4040400" cy="4057120"/>
          </a:xfrm>
        </p:grpSpPr>
        <p:sp>
          <p:nvSpPr>
            <p:cNvPr id="407" name="Google Shape;407;p16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7" name="Google Shape;417;p16"/>
          <p:cNvSpPr/>
          <p:nvPr/>
        </p:nvSpPr>
        <p:spPr>
          <a:xfrm>
            <a:off x="6773740" y="456834"/>
            <a:ext cx="1119300" cy="1119300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srgbClr val="000000">
                <a:alpha val="2863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6864068" y="2453887"/>
            <a:ext cx="2240400" cy="2240400"/>
          </a:xfrm>
          <a:prstGeom prst="ellipse">
            <a:avLst/>
          </a:pr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9" name="Google Shape;419;p16"/>
          <p:cNvGrpSpPr/>
          <p:nvPr/>
        </p:nvGrpSpPr>
        <p:grpSpPr>
          <a:xfrm flipH="1">
            <a:off x="454587" y="382365"/>
            <a:ext cx="1214932" cy="1018327"/>
            <a:chOff x="818477" y="454876"/>
            <a:chExt cx="2428407" cy="2035433"/>
          </a:xfrm>
        </p:grpSpPr>
        <p:grpSp>
          <p:nvGrpSpPr>
            <p:cNvPr id="420" name="Google Shape;420;p16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421" name="Google Shape;421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0" name="Google Shape;430;p16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431" name="Google Shape;431;p16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9" name="Google Shape;439;p16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440" name="Google Shape;440;p16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47" name="Google Shape;447;p16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448" name="Google Shape;448;p16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54" name="Google Shape;454;p16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455" name="Google Shape;455;p16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0" name="Google Shape;460;p16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461" name="Google Shape;461;p16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5" name="Google Shape;465;p16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466" name="Google Shape;466;p16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9" name="Google Shape;469;p16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470" name="Google Shape;470;p16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2" name="Google Shape;472;p16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3" name="Google Shape;473;p16"/>
          <p:cNvSpPr/>
          <p:nvPr/>
        </p:nvSpPr>
        <p:spPr>
          <a:xfrm rot="2716216">
            <a:off x="-387507" y="4296250"/>
            <a:ext cx="1173529" cy="615521"/>
          </a:xfrm>
          <a:custGeom>
            <a:avLst/>
            <a:gdLst/>
            <a:ahLst/>
            <a:cxnLst/>
            <a:rect l="l" t="t" r="r" b="b"/>
            <a:pathLst>
              <a:path w="1565662" h="821197" extrusionOk="0">
                <a:moveTo>
                  <a:pt x="0" y="0"/>
                </a:moveTo>
                <a:lnTo>
                  <a:pt x="1565662" y="0"/>
                </a:lnTo>
                <a:lnTo>
                  <a:pt x="1565662" y="640568"/>
                </a:lnTo>
                <a:lnTo>
                  <a:pt x="1387177" y="821197"/>
                </a:lnTo>
                <a:lnTo>
                  <a:pt x="1387177" y="178485"/>
                </a:lnTo>
                <a:lnTo>
                  <a:pt x="178485" y="178485"/>
                </a:lnTo>
                <a:lnTo>
                  <a:pt x="178485" y="185659"/>
                </a:lnTo>
                <a:lnTo>
                  <a:pt x="0" y="9292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373527" y="4193450"/>
            <a:ext cx="294300" cy="289200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5" name="Google Shape;475;p16"/>
          <p:cNvGrpSpPr/>
          <p:nvPr/>
        </p:nvGrpSpPr>
        <p:grpSpPr>
          <a:xfrm>
            <a:off x="4372929" y="52789"/>
            <a:ext cx="1468774" cy="178174"/>
            <a:chOff x="5143501" y="943613"/>
            <a:chExt cx="788900" cy="95700"/>
          </a:xfrm>
        </p:grpSpPr>
        <p:sp>
          <p:nvSpPr>
            <p:cNvPr id="476" name="Google Shape;476;p16"/>
            <p:cNvSpPr/>
            <p:nvPr/>
          </p:nvSpPr>
          <p:spPr>
            <a:xfrm>
              <a:off x="5143501" y="943613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282141" y="943613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420780" y="943613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559421" y="943613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698061" y="943613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836701" y="943613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2" name="Google Shape;482;p16"/>
          <p:cNvGrpSpPr/>
          <p:nvPr/>
        </p:nvGrpSpPr>
        <p:grpSpPr>
          <a:xfrm>
            <a:off x="4372929" y="336403"/>
            <a:ext cx="1468774" cy="178174"/>
            <a:chOff x="5143501" y="1082356"/>
            <a:chExt cx="788900" cy="95700"/>
          </a:xfrm>
        </p:grpSpPr>
        <p:sp>
          <p:nvSpPr>
            <p:cNvPr id="483" name="Google Shape;483;p16"/>
            <p:cNvSpPr/>
            <p:nvPr/>
          </p:nvSpPr>
          <p:spPr>
            <a:xfrm>
              <a:off x="5143501" y="1082356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282141" y="1082356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420780" y="1082356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559421" y="1082356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698061" y="1082356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5836701" y="1082356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9" name="Google Shape;489;p16"/>
          <p:cNvGrpSpPr/>
          <p:nvPr/>
        </p:nvGrpSpPr>
        <p:grpSpPr>
          <a:xfrm>
            <a:off x="4372929" y="620020"/>
            <a:ext cx="1468774" cy="178174"/>
            <a:chOff x="5143501" y="1218867"/>
            <a:chExt cx="788900" cy="95700"/>
          </a:xfrm>
        </p:grpSpPr>
        <p:sp>
          <p:nvSpPr>
            <p:cNvPr id="490" name="Google Shape;490;p16"/>
            <p:cNvSpPr/>
            <p:nvPr/>
          </p:nvSpPr>
          <p:spPr>
            <a:xfrm>
              <a:off x="5143501" y="1218867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5282141" y="1218867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420780" y="1218867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559421" y="1218867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698061" y="1218867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5836701" y="1218867"/>
              <a:ext cx="95700" cy="9570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6" name="Google Shape;496;p16"/>
          <p:cNvSpPr/>
          <p:nvPr/>
        </p:nvSpPr>
        <p:spPr>
          <a:xfrm rot="2716216">
            <a:off x="2292460" y="-573081"/>
            <a:ext cx="1104573" cy="1117842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7"/>
          <p:cNvSpPr/>
          <p:nvPr/>
        </p:nvSpPr>
        <p:spPr>
          <a:xfrm>
            <a:off x="0" y="1685413"/>
            <a:ext cx="4600500" cy="1886400"/>
          </a:xfrm>
          <a:prstGeom prst="rect">
            <a:avLst/>
          </a:prstGeom>
          <a:gradFill>
            <a:gsLst>
              <a:gs pos="0">
                <a:srgbClr val="FF2D2D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17"/>
          <p:cNvSpPr txBox="1">
            <a:spLocks noGrp="1"/>
          </p:cNvSpPr>
          <p:nvPr>
            <p:ph type="title"/>
          </p:nvPr>
        </p:nvSpPr>
        <p:spPr>
          <a:xfrm>
            <a:off x="134190" y="1040859"/>
            <a:ext cx="44664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2700"/>
              <a:buFont typeface="Raleway"/>
              <a:buNone/>
              <a:defRPr sz="2700" b="0" i="0" u="none" strike="noStrike" cap="none">
                <a:solidFill>
                  <a:srgbClr val="3F3F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body" idx="1"/>
          </p:nvPr>
        </p:nvSpPr>
        <p:spPr>
          <a:xfrm>
            <a:off x="145568" y="1785681"/>
            <a:ext cx="42549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01" name="Google Shape;501;p17"/>
          <p:cNvGrpSpPr/>
          <p:nvPr/>
        </p:nvGrpSpPr>
        <p:grpSpPr>
          <a:xfrm rot="5400000">
            <a:off x="-49410" y="3781988"/>
            <a:ext cx="1357965" cy="1138214"/>
            <a:chOff x="818477" y="454876"/>
            <a:chExt cx="2428407" cy="2035433"/>
          </a:xfrm>
        </p:grpSpPr>
        <p:grpSp>
          <p:nvGrpSpPr>
            <p:cNvPr id="502" name="Google Shape;502;p17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503" name="Google Shape;503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12" name="Google Shape;512;p17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21" name="Google Shape;521;p17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522" name="Google Shape;522;p17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29" name="Google Shape;529;p17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530" name="Google Shape;530;p17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36" name="Google Shape;536;p17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537" name="Google Shape;537;p17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42" name="Google Shape;542;p17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543" name="Google Shape;543;p17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47" name="Google Shape;547;p17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548" name="Google Shape;548;p17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552" name="Google Shape;552;p17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54" name="Google Shape;554;p17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5" name="Google Shape;555;p17"/>
          <p:cNvSpPr/>
          <p:nvPr/>
        </p:nvSpPr>
        <p:spPr>
          <a:xfrm>
            <a:off x="4746142" y="302618"/>
            <a:ext cx="4397857" cy="4530142"/>
          </a:xfrm>
          <a:custGeom>
            <a:avLst/>
            <a:gdLst/>
            <a:ahLst/>
            <a:cxnLst/>
            <a:rect l="l" t="t" r="r" b="b"/>
            <a:pathLst>
              <a:path w="5863810" h="6040190" extrusionOk="0">
                <a:moveTo>
                  <a:pt x="0" y="0"/>
                </a:moveTo>
                <a:lnTo>
                  <a:pt x="5863810" y="0"/>
                </a:lnTo>
                <a:lnTo>
                  <a:pt x="5863810" y="184528"/>
                </a:lnTo>
                <a:lnTo>
                  <a:pt x="184528" y="184528"/>
                </a:lnTo>
                <a:lnTo>
                  <a:pt x="184528" y="5855662"/>
                </a:lnTo>
                <a:lnTo>
                  <a:pt x="5863810" y="5855662"/>
                </a:lnTo>
                <a:lnTo>
                  <a:pt x="5863810" y="6040190"/>
                </a:lnTo>
                <a:lnTo>
                  <a:pt x="0" y="6040190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17"/>
          <p:cNvSpPr/>
          <p:nvPr/>
        </p:nvSpPr>
        <p:spPr>
          <a:xfrm>
            <a:off x="5012260" y="605801"/>
            <a:ext cx="4131740" cy="3923777"/>
          </a:xfrm>
          <a:custGeom>
            <a:avLst/>
            <a:gdLst/>
            <a:ahLst/>
            <a:cxnLst/>
            <a:rect l="l" t="t" r="r" b="b"/>
            <a:pathLst>
              <a:path w="5508987" h="5231702" extrusionOk="0">
                <a:moveTo>
                  <a:pt x="0" y="0"/>
                </a:moveTo>
                <a:lnTo>
                  <a:pt x="5508987" y="0"/>
                </a:lnTo>
                <a:lnTo>
                  <a:pt x="5508987" y="159828"/>
                </a:lnTo>
                <a:lnTo>
                  <a:pt x="159828" y="159828"/>
                </a:lnTo>
                <a:lnTo>
                  <a:pt x="159828" y="5071874"/>
                </a:lnTo>
                <a:lnTo>
                  <a:pt x="5508987" y="5071874"/>
                </a:lnTo>
                <a:lnTo>
                  <a:pt x="5508987" y="5231702"/>
                </a:lnTo>
                <a:lnTo>
                  <a:pt x="0" y="5231702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17"/>
          <p:cNvSpPr>
            <a:spLocks noGrp="1"/>
          </p:cNvSpPr>
          <p:nvPr>
            <p:ph type="pic" idx="2"/>
          </p:nvPr>
        </p:nvSpPr>
        <p:spPr>
          <a:xfrm>
            <a:off x="5257800" y="828675"/>
            <a:ext cx="3871800" cy="3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8" name="Google Shape;558;p17"/>
          <p:cNvSpPr/>
          <p:nvPr/>
        </p:nvSpPr>
        <p:spPr>
          <a:xfrm rot="2716216">
            <a:off x="1748992" y="-559391"/>
            <a:ext cx="1104573" cy="1117842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17"/>
          <p:cNvSpPr/>
          <p:nvPr/>
        </p:nvSpPr>
        <p:spPr>
          <a:xfrm rot="-5400000">
            <a:off x="3529760" y="3330816"/>
            <a:ext cx="1056292" cy="910597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17"/>
          <p:cNvSpPr/>
          <p:nvPr/>
        </p:nvSpPr>
        <p:spPr>
          <a:xfrm>
            <a:off x="4782146" y="4176529"/>
            <a:ext cx="596400" cy="596400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srgbClr val="000000">
                <a:alpha val="2863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1" name="Google Shape;561;p17"/>
          <p:cNvGrpSpPr/>
          <p:nvPr/>
        </p:nvGrpSpPr>
        <p:grpSpPr>
          <a:xfrm rot="-2693246">
            <a:off x="7108856" y="-573661"/>
            <a:ext cx="1745055" cy="1752277"/>
            <a:chOff x="389693" y="2983904"/>
            <a:chExt cx="4040400" cy="4057120"/>
          </a:xfrm>
        </p:grpSpPr>
        <p:sp>
          <p:nvSpPr>
            <p:cNvPr id="562" name="Google Shape;562;p17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DF5905"/>
                </a:gs>
                <a:gs pos="9000">
                  <a:srgbClr val="FF2D2D"/>
                </a:gs>
                <a:gs pos="100000">
                  <a:srgbClr val="DF590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"/>
          <p:cNvSpPr/>
          <p:nvPr/>
        </p:nvSpPr>
        <p:spPr>
          <a:xfrm>
            <a:off x="528638" y="382905"/>
            <a:ext cx="8183100" cy="4377600"/>
          </a:xfrm>
          <a:prstGeom prst="frame">
            <a:avLst>
              <a:gd name="adj1" fmla="val 966"/>
            </a:avLst>
          </a:prstGeom>
          <a:solidFill>
            <a:srgbClr val="3F3F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4" name="Google Shape;574;p18"/>
          <p:cNvGrpSpPr/>
          <p:nvPr/>
        </p:nvGrpSpPr>
        <p:grpSpPr>
          <a:xfrm>
            <a:off x="8399553" y="1137094"/>
            <a:ext cx="1060638" cy="2926058"/>
            <a:chOff x="10705240" y="912413"/>
            <a:chExt cx="1826797" cy="5039714"/>
          </a:xfrm>
        </p:grpSpPr>
        <p:grpSp>
          <p:nvGrpSpPr>
            <p:cNvPr id="575" name="Google Shape;575;p18"/>
            <p:cNvGrpSpPr/>
            <p:nvPr/>
          </p:nvGrpSpPr>
          <p:grpSpPr>
            <a:xfrm rot="2696952">
              <a:off x="10974101" y="2700266"/>
              <a:ext cx="1289076" cy="1294411"/>
              <a:chOff x="389693" y="2983904"/>
              <a:chExt cx="4040400" cy="4057120"/>
            </a:xfrm>
          </p:grpSpPr>
          <p:sp>
            <p:nvSpPr>
              <p:cNvPr id="576" name="Google Shape;576;p18"/>
              <p:cNvSpPr/>
              <p:nvPr/>
            </p:nvSpPr>
            <p:spPr>
              <a:xfrm rot="-8159687">
                <a:off x="612731" y="3050022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rot="-8159687">
                <a:off x="948170" y="3386871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 rot="-8159687">
                <a:off x="1282217" y="3723720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 rot="-8159687">
                <a:off x="1627181" y="4070094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 rot="-8159687">
                <a:off x="1962388" y="4412361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 rot="-8159687">
                <a:off x="2297827" y="4749210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 rot="-8159687">
                <a:off x="2631874" y="5086059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 rot="-8159687">
                <a:off x="2976838" y="5432433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 rot="-8159687">
                <a:off x="3324467" y="5769268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 rot="-8159687">
                <a:off x="3669431" y="6115643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86" name="Google Shape;586;p18"/>
            <p:cNvGrpSpPr/>
            <p:nvPr/>
          </p:nvGrpSpPr>
          <p:grpSpPr>
            <a:xfrm>
              <a:off x="11215737" y="912413"/>
              <a:ext cx="689929" cy="5039714"/>
              <a:chOff x="11215737" y="912413"/>
              <a:chExt cx="689929" cy="5039714"/>
            </a:xfrm>
          </p:grpSpPr>
          <p:sp>
            <p:nvSpPr>
              <p:cNvPr id="587" name="Google Shape;587;p18"/>
              <p:cNvSpPr/>
              <p:nvPr/>
            </p:nvSpPr>
            <p:spPr>
              <a:xfrm rot="-7288474">
                <a:off x="11283303" y="4756713"/>
                <a:ext cx="525167" cy="452723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rgbClr val="DF5905"/>
                  </a:gs>
                  <a:gs pos="9000">
                    <a:srgbClr val="FF2D2D"/>
                  </a:gs>
                  <a:gs pos="100000">
                    <a:srgbClr val="DF590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11327866" y="1591375"/>
                <a:ext cx="577800" cy="577800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0">
                    <a:srgbClr val="FE2FA5"/>
                  </a:gs>
                  <a:gs pos="100000">
                    <a:srgbClr val="9E2B73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11432945" y="5592727"/>
                <a:ext cx="365700" cy="359400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11449797" y="912413"/>
                <a:ext cx="393000" cy="393000"/>
              </a:xfrm>
              <a:prstGeom prst="ellipse">
                <a:avLst/>
              </a:prstGeom>
              <a:gradFill>
                <a:gsLst>
                  <a:gs pos="0">
                    <a:srgbClr val="25327E"/>
                  </a:gs>
                  <a:gs pos="84000">
                    <a:srgbClr val="5ABCF2"/>
                  </a:gs>
                  <a:gs pos="100000">
                    <a:srgbClr val="2D489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1" name="Google Shape;591;p18"/>
          <p:cNvGrpSpPr/>
          <p:nvPr/>
        </p:nvGrpSpPr>
        <p:grpSpPr>
          <a:xfrm rot="10800000" flipH="1">
            <a:off x="-250079" y="1051581"/>
            <a:ext cx="1060638" cy="2926058"/>
            <a:chOff x="10705240" y="912413"/>
            <a:chExt cx="1826797" cy="5039714"/>
          </a:xfrm>
        </p:grpSpPr>
        <p:grpSp>
          <p:nvGrpSpPr>
            <p:cNvPr id="592" name="Google Shape;592;p18"/>
            <p:cNvGrpSpPr/>
            <p:nvPr/>
          </p:nvGrpSpPr>
          <p:grpSpPr>
            <a:xfrm rot="2696952">
              <a:off x="10974101" y="2700266"/>
              <a:ext cx="1289076" cy="1294411"/>
              <a:chOff x="389693" y="2983904"/>
              <a:chExt cx="4040400" cy="4057120"/>
            </a:xfrm>
          </p:grpSpPr>
          <p:sp>
            <p:nvSpPr>
              <p:cNvPr id="593" name="Google Shape;593;p18"/>
              <p:cNvSpPr/>
              <p:nvPr/>
            </p:nvSpPr>
            <p:spPr>
              <a:xfrm rot="-8159687">
                <a:off x="612731" y="3050022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rot="-8159687">
                <a:off x="948170" y="3386871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rot="-8159687">
                <a:off x="1282217" y="3723720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-8159687">
                <a:off x="1627181" y="4070094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rot="-8159687">
                <a:off x="1962388" y="4412361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-8159687">
                <a:off x="2297827" y="4749210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-8159687">
                <a:off x="2631874" y="5086059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 rot="-8159687">
                <a:off x="2976838" y="5432433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rot="-8159687">
                <a:off x="3324467" y="5769268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 rot="-8159687">
                <a:off x="3669431" y="6115643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03" name="Google Shape;603;p18"/>
            <p:cNvGrpSpPr/>
            <p:nvPr/>
          </p:nvGrpSpPr>
          <p:grpSpPr>
            <a:xfrm>
              <a:off x="11215737" y="912413"/>
              <a:ext cx="689929" cy="5039714"/>
              <a:chOff x="11215737" y="912413"/>
              <a:chExt cx="689929" cy="5039714"/>
            </a:xfrm>
          </p:grpSpPr>
          <p:sp>
            <p:nvSpPr>
              <p:cNvPr id="604" name="Google Shape;604;p18"/>
              <p:cNvSpPr/>
              <p:nvPr/>
            </p:nvSpPr>
            <p:spPr>
              <a:xfrm rot="-7288474">
                <a:off x="11283303" y="4756713"/>
                <a:ext cx="525167" cy="452723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rgbClr val="DF5905"/>
                  </a:gs>
                  <a:gs pos="9000">
                    <a:srgbClr val="FF2D2D"/>
                  </a:gs>
                  <a:gs pos="100000">
                    <a:srgbClr val="DF590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11327866" y="1591375"/>
                <a:ext cx="577800" cy="577800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0">
                    <a:srgbClr val="FE2FA5"/>
                  </a:gs>
                  <a:gs pos="100000">
                    <a:srgbClr val="9E2B73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11432945" y="5592727"/>
                <a:ext cx="365700" cy="359400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11449797" y="912413"/>
                <a:ext cx="393000" cy="393000"/>
              </a:xfrm>
              <a:prstGeom prst="ellipse">
                <a:avLst/>
              </a:prstGeom>
              <a:gradFill>
                <a:gsLst>
                  <a:gs pos="0">
                    <a:srgbClr val="25327E"/>
                  </a:gs>
                  <a:gs pos="84000">
                    <a:srgbClr val="5ABCF2"/>
                  </a:gs>
                  <a:gs pos="100000">
                    <a:srgbClr val="2D489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>
  <p:cSld name="Title + 1 column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"/>
          <p:cNvSpPr>
            <a:spLocks noGrp="1"/>
          </p:cNvSpPr>
          <p:nvPr>
            <p:ph type="pic" idx="2"/>
          </p:nvPr>
        </p:nvSpPr>
        <p:spPr>
          <a:xfrm>
            <a:off x="12247" y="0"/>
            <a:ext cx="4479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0" name="Google Shape;610;p19"/>
          <p:cNvSpPr txBox="1">
            <a:spLocks noGrp="1"/>
          </p:cNvSpPr>
          <p:nvPr>
            <p:ph type="body" idx="1"/>
          </p:nvPr>
        </p:nvSpPr>
        <p:spPr>
          <a:xfrm>
            <a:off x="5215277" y="2177065"/>
            <a:ext cx="3647700" cy="19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1" name="Google Shape;611;p19"/>
          <p:cNvSpPr txBox="1">
            <a:spLocks noGrp="1"/>
          </p:cNvSpPr>
          <p:nvPr>
            <p:ph type="title"/>
          </p:nvPr>
        </p:nvSpPr>
        <p:spPr>
          <a:xfrm>
            <a:off x="5215277" y="1371629"/>
            <a:ext cx="36477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aleway"/>
              <a:buNone/>
              <a:defRPr sz="2400" b="0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12" name="Google Shape;612;p19"/>
          <p:cNvSpPr/>
          <p:nvPr/>
        </p:nvSpPr>
        <p:spPr>
          <a:xfrm rot="1747729">
            <a:off x="1863202" y="18503"/>
            <a:ext cx="2061609" cy="5038443"/>
          </a:xfrm>
          <a:custGeom>
            <a:avLst/>
            <a:gdLst/>
            <a:ahLst/>
            <a:cxnLst/>
            <a:rect l="l" t="t" r="r" b="b"/>
            <a:pathLst>
              <a:path w="2749423" h="6719418" extrusionOk="0">
                <a:moveTo>
                  <a:pt x="0" y="257442"/>
                </a:moveTo>
                <a:lnTo>
                  <a:pt x="462267" y="0"/>
                </a:lnTo>
                <a:lnTo>
                  <a:pt x="2749423" y="0"/>
                </a:lnTo>
                <a:lnTo>
                  <a:pt x="2749423" y="6576045"/>
                </a:lnTo>
                <a:lnTo>
                  <a:pt x="2491981" y="6719418"/>
                </a:lnTo>
                <a:lnTo>
                  <a:pt x="2491981" y="257442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3" name="Google Shape;613;p19"/>
          <p:cNvGrpSpPr/>
          <p:nvPr/>
        </p:nvGrpSpPr>
        <p:grpSpPr>
          <a:xfrm rot="4474970">
            <a:off x="3202017" y="2027334"/>
            <a:ext cx="1541111" cy="1547488"/>
            <a:chOff x="389693" y="2983904"/>
            <a:chExt cx="4040400" cy="4057120"/>
          </a:xfrm>
        </p:grpSpPr>
        <p:sp>
          <p:nvSpPr>
            <p:cNvPr id="614" name="Google Shape;614;p19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4" name="Google Shape;624;p19"/>
          <p:cNvSpPr/>
          <p:nvPr/>
        </p:nvSpPr>
        <p:spPr>
          <a:xfrm rot="2716216">
            <a:off x="6429348" y="-559391"/>
            <a:ext cx="1104573" cy="1117842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5" name="Google Shape;625;p19"/>
          <p:cNvGrpSpPr/>
          <p:nvPr/>
        </p:nvGrpSpPr>
        <p:grpSpPr>
          <a:xfrm rot="-5400000">
            <a:off x="4191919" y="4224171"/>
            <a:ext cx="876169" cy="734384"/>
            <a:chOff x="818477" y="454876"/>
            <a:chExt cx="2428407" cy="2035433"/>
          </a:xfrm>
        </p:grpSpPr>
        <p:grpSp>
          <p:nvGrpSpPr>
            <p:cNvPr id="626" name="Google Shape;626;p19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627" name="Google Shape;627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36" name="Google Shape;636;p19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637" name="Google Shape;637;p19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45" name="Google Shape;645;p19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646" name="Google Shape;646;p19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3" name="Google Shape;653;p19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654" name="Google Shape;654;p19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0" name="Google Shape;660;p19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661" name="Google Shape;661;p19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6" name="Google Shape;666;p19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667" name="Google Shape;667;p19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71" name="Google Shape;671;p19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672" name="Google Shape;672;p19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75" name="Google Shape;675;p19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676" name="Google Shape;676;p19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8" name="Google Shape;678;p19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79" name="Google Shape;679;p19"/>
          <p:cNvSpPr/>
          <p:nvPr/>
        </p:nvSpPr>
        <p:spPr>
          <a:xfrm rot="-7267348">
            <a:off x="2842039" y="4242577"/>
            <a:ext cx="769369" cy="663249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19"/>
          <p:cNvSpPr/>
          <p:nvPr/>
        </p:nvSpPr>
        <p:spPr>
          <a:xfrm>
            <a:off x="4262830" y="52559"/>
            <a:ext cx="594000" cy="594000"/>
          </a:xfrm>
          <a:prstGeom prst="mathMultiply">
            <a:avLst>
              <a:gd name="adj1" fmla="val 17457"/>
            </a:avLst>
          </a:pr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  <a:effectLst>
            <a:outerShdw blurRad="63500" dist="304800" dir="3600000" sx="104000" sy="104000" algn="ctr" rotWithShape="0">
              <a:srgbClr val="000000">
                <a:alpha val="2863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19"/>
          <p:cNvSpPr/>
          <p:nvPr/>
        </p:nvSpPr>
        <p:spPr>
          <a:xfrm>
            <a:off x="7217239" y="157007"/>
            <a:ext cx="294300" cy="289200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19"/>
          <p:cNvSpPr/>
          <p:nvPr/>
        </p:nvSpPr>
        <p:spPr>
          <a:xfrm rot="10800000">
            <a:off x="8310388" y="4734492"/>
            <a:ext cx="833612" cy="409008"/>
          </a:xfrm>
          <a:custGeom>
            <a:avLst/>
            <a:gdLst/>
            <a:ahLst/>
            <a:cxnLst/>
            <a:rect l="l" t="t" r="r" b="b"/>
            <a:pathLst>
              <a:path w="1111482" h="545344" extrusionOk="0">
                <a:moveTo>
                  <a:pt x="1111482" y="545344"/>
                </a:moveTo>
                <a:lnTo>
                  <a:pt x="0" y="545344"/>
                </a:lnTo>
                <a:lnTo>
                  <a:pt x="0" y="366859"/>
                </a:lnTo>
                <a:lnTo>
                  <a:pt x="932997" y="366859"/>
                </a:lnTo>
                <a:lnTo>
                  <a:pt x="932997" y="0"/>
                </a:lnTo>
                <a:lnTo>
                  <a:pt x="1111482" y="0"/>
                </a:lnTo>
                <a:close/>
              </a:path>
            </a:pathLst>
          </a:custGeom>
          <a:gradFill>
            <a:gsLst>
              <a:gs pos="0">
                <a:srgbClr val="E03B9A"/>
              </a:gs>
              <a:gs pos="40000">
                <a:srgbClr val="FD2BA4"/>
              </a:gs>
              <a:gs pos="100000">
                <a:srgbClr val="FD2BA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7F7F7F">
                <a:alpha val="4667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3" name="Google Shape;683;p19"/>
          <p:cNvGrpSpPr/>
          <p:nvPr/>
        </p:nvGrpSpPr>
        <p:grpSpPr>
          <a:xfrm>
            <a:off x="8642681" y="375824"/>
            <a:ext cx="441016" cy="473400"/>
            <a:chOff x="11159161" y="232220"/>
            <a:chExt cx="925921" cy="993911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11159162" y="232220"/>
              <a:ext cx="925920" cy="237575"/>
              <a:chOff x="5143501" y="943613"/>
              <a:chExt cx="372979" cy="95700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5143501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5282141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5420780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88" name="Google Shape;688;p19"/>
            <p:cNvGrpSpPr/>
            <p:nvPr/>
          </p:nvGrpSpPr>
          <p:grpSpPr>
            <a:xfrm>
              <a:off x="11159161" y="610386"/>
              <a:ext cx="925920" cy="237575"/>
              <a:chOff x="5143501" y="1082356"/>
              <a:chExt cx="372979" cy="95700"/>
            </a:xfrm>
          </p:grpSpPr>
          <p:sp>
            <p:nvSpPr>
              <p:cNvPr id="689" name="Google Shape;689;p19"/>
              <p:cNvSpPr/>
              <p:nvPr/>
            </p:nvSpPr>
            <p:spPr>
              <a:xfrm>
                <a:off x="5143501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5282141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5420780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92" name="Google Shape;692;p19"/>
            <p:cNvGrpSpPr/>
            <p:nvPr/>
          </p:nvGrpSpPr>
          <p:grpSpPr>
            <a:xfrm>
              <a:off x="11159162" y="988555"/>
              <a:ext cx="925920" cy="237575"/>
              <a:chOff x="5143501" y="1218867"/>
              <a:chExt cx="372979" cy="95700"/>
            </a:xfrm>
          </p:grpSpPr>
          <p:sp>
            <p:nvSpPr>
              <p:cNvPr id="693" name="Google Shape;693;p19"/>
              <p:cNvSpPr/>
              <p:nvPr/>
            </p:nvSpPr>
            <p:spPr>
              <a:xfrm>
                <a:off x="5143501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5282141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5420780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696" name="Google Shape;696;p19"/>
          <p:cNvSpPr/>
          <p:nvPr/>
        </p:nvSpPr>
        <p:spPr>
          <a:xfrm>
            <a:off x="4411881" y="2920224"/>
            <a:ext cx="386100" cy="386100"/>
          </a:xfrm>
          <a:prstGeom prst="ellipse">
            <a:avLst/>
          </a:pr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6338266" y="427381"/>
            <a:ext cx="255900" cy="255900"/>
          </a:xfrm>
          <a:prstGeom prst="ellipse">
            <a:avLst/>
          </a:pr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 + 2 columns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0"/>
          <p:cNvSpPr txBox="1">
            <a:spLocks noGrp="1"/>
          </p:cNvSpPr>
          <p:nvPr>
            <p:ph type="body" idx="1"/>
          </p:nvPr>
        </p:nvSpPr>
        <p:spPr>
          <a:xfrm>
            <a:off x="484164" y="1991603"/>
            <a:ext cx="2197800" cy="2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0" name="Google Shape;700;p20"/>
          <p:cNvSpPr txBox="1">
            <a:spLocks noGrp="1"/>
          </p:cNvSpPr>
          <p:nvPr>
            <p:ph type="body" idx="2"/>
          </p:nvPr>
        </p:nvSpPr>
        <p:spPr>
          <a:xfrm>
            <a:off x="2881805" y="1991603"/>
            <a:ext cx="2197800" cy="2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1" name="Google Shape;701;p20"/>
          <p:cNvSpPr txBox="1">
            <a:spLocks noGrp="1"/>
          </p:cNvSpPr>
          <p:nvPr>
            <p:ph type="title"/>
          </p:nvPr>
        </p:nvSpPr>
        <p:spPr>
          <a:xfrm>
            <a:off x="484164" y="1078329"/>
            <a:ext cx="4592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grpSp>
        <p:nvGrpSpPr>
          <p:cNvPr id="702" name="Google Shape;702;p20"/>
          <p:cNvGrpSpPr/>
          <p:nvPr/>
        </p:nvGrpSpPr>
        <p:grpSpPr>
          <a:xfrm rot="-5400000">
            <a:off x="4733658" y="1025177"/>
            <a:ext cx="4232713" cy="3547760"/>
            <a:chOff x="818477" y="454876"/>
            <a:chExt cx="2428407" cy="2035433"/>
          </a:xfrm>
        </p:grpSpPr>
        <p:grpSp>
          <p:nvGrpSpPr>
            <p:cNvPr id="703" name="Google Shape;703;p20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704" name="Google Shape;704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13" name="Google Shape;713;p20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714" name="Google Shape;714;p20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22" name="Google Shape;722;p20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723" name="Google Shape;723;p20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4" name="Google Shape;724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5" name="Google Shape;725;p20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0" name="Google Shape;730;p20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731" name="Google Shape;731;p20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6" name="Google Shape;736;p20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7" name="Google Shape;737;p20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738" name="Google Shape;738;p20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9" name="Google Shape;739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0" name="Google Shape;740;p20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1" name="Google Shape;741;p20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43" name="Google Shape;743;p20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744" name="Google Shape;744;p20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48" name="Google Shape;748;p20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749" name="Google Shape;749;p20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52" name="Google Shape;752;p20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753" name="Google Shape;753;p20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55" name="Google Shape;755;p20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6" name="Google Shape;756;p20"/>
          <p:cNvSpPr/>
          <p:nvPr/>
        </p:nvSpPr>
        <p:spPr>
          <a:xfrm rot="2716216">
            <a:off x="212459" y="-537519"/>
            <a:ext cx="1104573" cy="1117842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20"/>
          <p:cNvSpPr/>
          <p:nvPr/>
        </p:nvSpPr>
        <p:spPr>
          <a:xfrm>
            <a:off x="1000350" y="178879"/>
            <a:ext cx="294300" cy="289200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20"/>
          <p:cNvSpPr/>
          <p:nvPr/>
        </p:nvSpPr>
        <p:spPr>
          <a:xfrm flipH="1">
            <a:off x="266309" y="1913657"/>
            <a:ext cx="1865259" cy="2765946"/>
          </a:xfrm>
          <a:custGeom>
            <a:avLst/>
            <a:gdLst/>
            <a:ahLst/>
            <a:cxnLst/>
            <a:rect l="l" t="t" r="r" b="b"/>
            <a:pathLst>
              <a:path w="3301343" h="4895480" extrusionOk="0">
                <a:moveTo>
                  <a:pt x="3091793" y="0"/>
                </a:moveTo>
                <a:lnTo>
                  <a:pt x="3301343" y="0"/>
                </a:lnTo>
                <a:lnTo>
                  <a:pt x="3301343" y="4709028"/>
                </a:lnTo>
                <a:lnTo>
                  <a:pt x="3301343" y="4895480"/>
                </a:lnTo>
                <a:lnTo>
                  <a:pt x="3091793" y="4895480"/>
                </a:lnTo>
                <a:lnTo>
                  <a:pt x="0" y="4895480"/>
                </a:lnTo>
                <a:lnTo>
                  <a:pt x="0" y="4709028"/>
                </a:lnTo>
                <a:lnTo>
                  <a:pt x="3091793" y="4709028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0"/>
          <p:cNvSpPr/>
          <p:nvPr/>
        </p:nvSpPr>
        <p:spPr>
          <a:xfrm rot="5400000">
            <a:off x="5592523" y="-20266"/>
            <a:ext cx="3360827" cy="3360827"/>
          </a:xfrm>
          <a:custGeom>
            <a:avLst/>
            <a:gdLst/>
            <a:ahLst/>
            <a:cxnLst/>
            <a:rect l="l" t="t" r="r" b="b"/>
            <a:pathLst>
              <a:path w="4481102" h="4481102" extrusionOk="0">
                <a:moveTo>
                  <a:pt x="0" y="4481102"/>
                </a:moveTo>
                <a:lnTo>
                  <a:pt x="0" y="4117622"/>
                </a:lnTo>
                <a:lnTo>
                  <a:pt x="3708899" y="4117622"/>
                </a:lnTo>
                <a:lnTo>
                  <a:pt x="0" y="518481"/>
                </a:lnTo>
                <a:lnTo>
                  <a:pt x="0" y="0"/>
                </a:lnTo>
                <a:lnTo>
                  <a:pt x="4481102" y="4481102"/>
                </a:lnTo>
                <a:close/>
              </a:path>
            </a:pathLst>
          </a:cu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20"/>
          <p:cNvSpPr/>
          <p:nvPr/>
        </p:nvSpPr>
        <p:spPr>
          <a:xfrm rot="-5400000">
            <a:off x="5789170" y="1770360"/>
            <a:ext cx="3360827" cy="3360827"/>
          </a:xfrm>
          <a:custGeom>
            <a:avLst/>
            <a:gdLst/>
            <a:ahLst/>
            <a:cxnLst/>
            <a:rect l="l" t="t" r="r" b="b"/>
            <a:pathLst>
              <a:path w="4481102" h="4481102" extrusionOk="0">
                <a:moveTo>
                  <a:pt x="0" y="4481102"/>
                </a:moveTo>
                <a:lnTo>
                  <a:pt x="0" y="4117622"/>
                </a:lnTo>
                <a:lnTo>
                  <a:pt x="3708899" y="4117622"/>
                </a:lnTo>
                <a:lnTo>
                  <a:pt x="0" y="518481"/>
                </a:lnTo>
                <a:lnTo>
                  <a:pt x="0" y="0"/>
                </a:lnTo>
                <a:lnTo>
                  <a:pt x="4481102" y="4481102"/>
                </a:lnTo>
                <a:close/>
              </a:path>
            </a:pathLst>
          </a:custGeom>
          <a:gradFill>
            <a:gsLst>
              <a:gs pos="0">
                <a:srgbClr val="DF5905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1" name="Google Shape;761;p20"/>
          <p:cNvGrpSpPr/>
          <p:nvPr/>
        </p:nvGrpSpPr>
        <p:grpSpPr>
          <a:xfrm rot="5400000">
            <a:off x="5981580" y="212739"/>
            <a:ext cx="2202018" cy="2211131"/>
            <a:chOff x="389693" y="2983904"/>
            <a:chExt cx="4040400" cy="4057120"/>
          </a:xfrm>
        </p:grpSpPr>
        <p:sp>
          <p:nvSpPr>
            <p:cNvPr id="762" name="Google Shape;762;p20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20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0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2" name="Google Shape;772;p20"/>
          <p:cNvGrpSpPr/>
          <p:nvPr/>
        </p:nvGrpSpPr>
        <p:grpSpPr>
          <a:xfrm rot="-5400000">
            <a:off x="6265501" y="3212338"/>
            <a:ext cx="1886867" cy="1894675"/>
            <a:chOff x="389693" y="2983904"/>
            <a:chExt cx="4040400" cy="4057120"/>
          </a:xfrm>
        </p:grpSpPr>
        <p:sp>
          <p:nvSpPr>
            <p:cNvPr id="773" name="Google Shape;773;p20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3" name="Google Shape;783;p20"/>
          <p:cNvSpPr/>
          <p:nvPr/>
        </p:nvSpPr>
        <p:spPr>
          <a:xfrm>
            <a:off x="5399176" y="224224"/>
            <a:ext cx="628500" cy="628500"/>
          </a:xfrm>
          <a:prstGeom prst="ellipse">
            <a:avLst/>
          </a:pr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0"/>
          <p:cNvSpPr/>
          <p:nvPr/>
        </p:nvSpPr>
        <p:spPr>
          <a:xfrm>
            <a:off x="8712930" y="3793874"/>
            <a:ext cx="628500" cy="628500"/>
          </a:xfrm>
          <a:prstGeom prst="ellipse">
            <a:avLst/>
          </a:pr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5" name="Google Shape;785;p20"/>
          <p:cNvGrpSpPr/>
          <p:nvPr/>
        </p:nvGrpSpPr>
        <p:grpSpPr>
          <a:xfrm>
            <a:off x="2433725" y="4568245"/>
            <a:ext cx="448516" cy="481450"/>
            <a:chOff x="11159161" y="232220"/>
            <a:chExt cx="925921" cy="993911"/>
          </a:xfrm>
        </p:grpSpPr>
        <p:grpSp>
          <p:nvGrpSpPr>
            <p:cNvPr id="786" name="Google Shape;786;p20"/>
            <p:cNvGrpSpPr/>
            <p:nvPr/>
          </p:nvGrpSpPr>
          <p:grpSpPr>
            <a:xfrm>
              <a:off x="11159162" y="232220"/>
              <a:ext cx="925920" cy="237575"/>
              <a:chOff x="5143501" y="943613"/>
              <a:chExt cx="372979" cy="95700"/>
            </a:xfrm>
          </p:grpSpPr>
          <p:sp>
            <p:nvSpPr>
              <p:cNvPr id="787" name="Google Shape;787;p20"/>
              <p:cNvSpPr/>
              <p:nvPr/>
            </p:nvSpPr>
            <p:spPr>
              <a:xfrm>
                <a:off x="5143501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5282141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9" name="Google Shape;789;p20"/>
              <p:cNvSpPr/>
              <p:nvPr/>
            </p:nvSpPr>
            <p:spPr>
              <a:xfrm>
                <a:off x="5420780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90" name="Google Shape;790;p20"/>
            <p:cNvGrpSpPr/>
            <p:nvPr/>
          </p:nvGrpSpPr>
          <p:grpSpPr>
            <a:xfrm>
              <a:off x="11159161" y="610386"/>
              <a:ext cx="925920" cy="237575"/>
              <a:chOff x="5143501" y="1082356"/>
              <a:chExt cx="372979" cy="95700"/>
            </a:xfrm>
          </p:grpSpPr>
          <p:sp>
            <p:nvSpPr>
              <p:cNvPr id="791" name="Google Shape;791;p20"/>
              <p:cNvSpPr/>
              <p:nvPr/>
            </p:nvSpPr>
            <p:spPr>
              <a:xfrm>
                <a:off x="5143501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5282141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5420780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94" name="Google Shape;794;p20"/>
            <p:cNvGrpSpPr/>
            <p:nvPr/>
          </p:nvGrpSpPr>
          <p:grpSpPr>
            <a:xfrm>
              <a:off x="11159162" y="988555"/>
              <a:ext cx="925920" cy="237575"/>
              <a:chOff x="5143501" y="1218867"/>
              <a:chExt cx="372979" cy="95700"/>
            </a:xfrm>
          </p:grpSpPr>
          <p:sp>
            <p:nvSpPr>
              <p:cNvPr id="795" name="Google Shape;795;p20"/>
              <p:cNvSpPr/>
              <p:nvPr/>
            </p:nvSpPr>
            <p:spPr>
              <a:xfrm>
                <a:off x="5143501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6" name="Google Shape;796;p20"/>
              <p:cNvSpPr/>
              <p:nvPr/>
            </p:nvSpPr>
            <p:spPr>
              <a:xfrm>
                <a:off x="5282141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7" name="Google Shape;797;p20"/>
              <p:cNvSpPr/>
              <p:nvPr/>
            </p:nvSpPr>
            <p:spPr>
              <a:xfrm>
                <a:off x="5420780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98" name="Google Shape;798;p20"/>
          <p:cNvGrpSpPr/>
          <p:nvPr/>
        </p:nvGrpSpPr>
        <p:grpSpPr>
          <a:xfrm>
            <a:off x="4642547" y="290975"/>
            <a:ext cx="485275" cy="520908"/>
            <a:chOff x="11159161" y="232220"/>
            <a:chExt cx="925921" cy="993911"/>
          </a:xfrm>
        </p:grpSpPr>
        <p:grpSp>
          <p:nvGrpSpPr>
            <p:cNvPr id="799" name="Google Shape;799;p20"/>
            <p:cNvGrpSpPr/>
            <p:nvPr/>
          </p:nvGrpSpPr>
          <p:grpSpPr>
            <a:xfrm>
              <a:off x="11159162" y="232220"/>
              <a:ext cx="925920" cy="237575"/>
              <a:chOff x="5143501" y="943613"/>
              <a:chExt cx="372979" cy="95700"/>
            </a:xfrm>
          </p:grpSpPr>
          <p:sp>
            <p:nvSpPr>
              <p:cNvPr id="800" name="Google Shape;800;p20"/>
              <p:cNvSpPr/>
              <p:nvPr/>
            </p:nvSpPr>
            <p:spPr>
              <a:xfrm>
                <a:off x="5143501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1" name="Google Shape;801;p20"/>
              <p:cNvSpPr/>
              <p:nvPr/>
            </p:nvSpPr>
            <p:spPr>
              <a:xfrm>
                <a:off x="5282141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5420780" y="943613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03" name="Google Shape;803;p20"/>
            <p:cNvGrpSpPr/>
            <p:nvPr/>
          </p:nvGrpSpPr>
          <p:grpSpPr>
            <a:xfrm>
              <a:off x="11159161" y="610386"/>
              <a:ext cx="925920" cy="237575"/>
              <a:chOff x="5143501" y="1082356"/>
              <a:chExt cx="372979" cy="95700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5143501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5282141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5420780" y="1082356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07" name="Google Shape;807;p20"/>
            <p:cNvGrpSpPr/>
            <p:nvPr/>
          </p:nvGrpSpPr>
          <p:grpSpPr>
            <a:xfrm>
              <a:off x="11159162" y="988555"/>
              <a:ext cx="925920" cy="237575"/>
              <a:chOff x="5143501" y="1218867"/>
              <a:chExt cx="372979" cy="95700"/>
            </a:xfrm>
          </p:grpSpPr>
          <p:sp>
            <p:nvSpPr>
              <p:cNvPr id="808" name="Google Shape;808;p20"/>
              <p:cNvSpPr/>
              <p:nvPr/>
            </p:nvSpPr>
            <p:spPr>
              <a:xfrm>
                <a:off x="5143501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5282141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5420780" y="1218867"/>
                <a:ext cx="95700" cy="957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>
            <a:spLocks noGrp="1"/>
          </p:cNvSpPr>
          <p:nvPr>
            <p:ph type="title"/>
          </p:nvPr>
        </p:nvSpPr>
        <p:spPr>
          <a:xfrm>
            <a:off x="1778219" y="409806"/>
            <a:ext cx="5587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grpSp>
        <p:nvGrpSpPr>
          <p:cNvPr id="814" name="Google Shape;814;p22"/>
          <p:cNvGrpSpPr/>
          <p:nvPr/>
        </p:nvGrpSpPr>
        <p:grpSpPr>
          <a:xfrm>
            <a:off x="8028930" y="684310"/>
            <a:ext cx="1370098" cy="3779785"/>
            <a:chOff x="10705240" y="912413"/>
            <a:chExt cx="1826797" cy="5039714"/>
          </a:xfrm>
        </p:grpSpPr>
        <p:grpSp>
          <p:nvGrpSpPr>
            <p:cNvPr id="815" name="Google Shape;815;p22"/>
            <p:cNvGrpSpPr/>
            <p:nvPr/>
          </p:nvGrpSpPr>
          <p:grpSpPr>
            <a:xfrm rot="2696952">
              <a:off x="10974101" y="2700266"/>
              <a:ext cx="1289076" cy="1294411"/>
              <a:chOff x="389693" y="2983904"/>
              <a:chExt cx="4040400" cy="4057120"/>
            </a:xfrm>
          </p:grpSpPr>
          <p:sp>
            <p:nvSpPr>
              <p:cNvPr id="816" name="Google Shape;816;p22"/>
              <p:cNvSpPr/>
              <p:nvPr/>
            </p:nvSpPr>
            <p:spPr>
              <a:xfrm rot="-8159687">
                <a:off x="612731" y="3050022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 rot="-8159687">
                <a:off x="948170" y="3386871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 rot="-8159687">
                <a:off x="1282217" y="3723720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 rot="-8159687">
                <a:off x="1627181" y="4070094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 rot="-8159687">
                <a:off x="1962388" y="4412361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 rot="-8159687">
                <a:off x="2297827" y="4749210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 rot="-8159687">
                <a:off x="2631874" y="5086059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 rot="-8159687">
                <a:off x="2976838" y="5432433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 rot="-8159687">
                <a:off x="3324467" y="5769268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 rot="-8159687">
                <a:off x="3669431" y="6115643"/>
                <a:ext cx="537624" cy="859263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26" name="Google Shape;826;p22"/>
            <p:cNvGrpSpPr/>
            <p:nvPr/>
          </p:nvGrpSpPr>
          <p:grpSpPr>
            <a:xfrm>
              <a:off x="11215737" y="912413"/>
              <a:ext cx="689929" cy="5039714"/>
              <a:chOff x="11215737" y="912413"/>
              <a:chExt cx="689929" cy="5039714"/>
            </a:xfrm>
          </p:grpSpPr>
          <p:sp>
            <p:nvSpPr>
              <p:cNvPr id="827" name="Google Shape;827;p22"/>
              <p:cNvSpPr/>
              <p:nvPr/>
            </p:nvSpPr>
            <p:spPr>
              <a:xfrm rot="-7288474">
                <a:off x="11283303" y="4756713"/>
                <a:ext cx="525167" cy="452723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rgbClr val="DF5905"/>
                  </a:gs>
                  <a:gs pos="9000">
                    <a:srgbClr val="FF2D2D"/>
                  </a:gs>
                  <a:gs pos="100000">
                    <a:srgbClr val="DF590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11327866" y="1591375"/>
                <a:ext cx="577800" cy="577800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0">
                    <a:srgbClr val="FE2FA5"/>
                  </a:gs>
                  <a:gs pos="100000">
                    <a:srgbClr val="9E2B73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11432945" y="5592727"/>
                <a:ext cx="365700" cy="359400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11449797" y="912413"/>
                <a:ext cx="393000" cy="393000"/>
              </a:xfrm>
              <a:prstGeom prst="ellipse">
                <a:avLst/>
              </a:prstGeom>
              <a:gradFill>
                <a:gsLst>
                  <a:gs pos="0">
                    <a:srgbClr val="25327E"/>
                  </a:gs>
                  <a:gs pos="84000">
                    <a:srgbClr val="5ABCF2"/>
                  </a:gs>
                  <a:gs pos="100000">
                    <a:srgbClr val="2D489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31" name="Google Shape;831;p22"/>
          <p:cNvGrpSpPr/>
          <p:nvPr/>
        </p:nvGrpSpPr>
        <p:grpSpPr>
          <a:xfrm rot="5400000" flipH="1">
            <a:off x="-129592" y="687579"/>
            <a:ext cx="4561520" cy="3823357"/>
            <a:chOff x="818477" y="454876"/>
            <a:chExt cx="2428407" cy="2035433"/>
          </a:xfrm>
        </p:grpSpPr>
        <p:grpSp>
          <p:nvGrpSpPr>
            <p:cNvPr id="832" name="Google Shape;832;p22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833" name="Google Shape;833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42" name="Google Shape;842;p22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843" name="Google Shape;843;p22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1" name="Google Shape;851;p22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852" name="Google Shape;852;p22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9" name="Google Shape;859;p22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860" name="Google Shape;860;p22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66" name="Google Shape;866;p22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867" name="Google Shape;867;p22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72" name="Google Shape;872;p22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873" name="Google Shape;873;p22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77" name="Google Shape;877;p22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878" name="Google Shape;878;p22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81" name="Google Shape;881;p22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882" name="Google Shape;882;p22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4" name="Google Shape;884;p22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>
  <p:cSld name="Blank small">
    <p:bg>
      <p:bgPr>
        <a:solidFill>
          <a:schemeClr val="lt1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23"/>
          <p:cNvGrpSpPr/>
          <p:nvPr/>
        </p:nvGrpSpPr>
        <p:grpSpPr>
          <a:xfrm rot="-5400000" flipH="1">
            <a:off x="4736323" y="660071"/>
            <a:ext cx="4561520" cy="3823357"/>
            <a:chOff x="818477" y="454876"/>
            <a:chExt cx="2428407" cy="2035433"/>
          </a:xfrm>
        </p:grpSpPr>
        <p:grpSp>
          <p:nvGrpSpPr>
            <p:cNvPr id="887" name="Google Shape;887;p23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888" name="Google Shape;888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97" name="Google Shape;897;p23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898" name="Google Shape;898;p2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06" name="Google Shape;906;p23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907" name="Google Shape;907;p2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14" name="Google Shape;914;p23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915" name="Google Shape;915;p2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7" name="Google Shape;917;p2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8" name="Google Shape;918;p2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0" name="Google Shape;920;p23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21" name="Google Shape;921;p23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922" name="Google Shape;922;p2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3" name="Google Shape;923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4" name="Google Shape;924;p2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5" name="Google Shape;925;p2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6" name="Google Shape;926;p23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27" name="Google Shape;927;p23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928" name="Google Shape;928;p2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9" name="Google Shape;929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0" name="Google Shape;930;p2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1" name="Google Shape;931;p23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32" name="Google Shape;932;p23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933" name="Google Shape;933;p2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4" name="Google Shape;934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5" name="Google Shape;935;p23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36" name="Google Shape;936;p23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937" name="Google Shape;937;p23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8" name="Google Shape;938;p23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9" name="Google Shape;939;p23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0" name="Google Shape;940;p23"/>
          <p:cNvSpPr/>
          <p:nvPr/>
        </p:nvSpPr>
        <p:spPr>
          <a:xfrm>
            <a:off x="0" y="1171576"/>
            <a:ext cx="9144000" cy="2800200"/>
          </a:xfrm>
          <a:prstGeom prst="rect">
            <a:avLst/>
          </a:prstGeom>
          <a:gradFill>
            <a:gsLst>
              <a:gs pos="0">
                <a:srgbClr val="FF2D2D"/>
              </a:gs>
              <a:gs pos="9000">
                <a:srgbClr val="FF2D2D"/>
              </a:gs>
              <a:gs pos="100000">
                <a:srgbClr val="DF590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23"/>
          <p:cNvSpPr txBox="1">
            <a:spLocks noGrp="1"/>
          </p:cNvSpPr>
          <p:nvPr>
            <p:ph type="title"/>
          </p:nvPr>
        </p:nvSpPr>
        <p:spPr>
          <a:xfrm>
            <a:off x="387413" y="1358074"/>
            <a:ext cx="30942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aleway"/>
              <a:buNone/>
              <a:defRPr sz="27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942" name="Google Shape;942;p23"/>
          <p:cNvSpPr txBox="1">
            <a:spLocks noGrp="1"/>
          </p:cNvSpPr>
          <p:nvPr>
            <p:ph type="body" idx="1"/>
          </p:nvPr>
        </p:nvSpPr>
        <p:spPr>
          <a:xfrm>
            <a:off x="402428" y="2057097"/>
            <a:ext cx="30792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943" name="Google Shape;943;p23"/>
          <p:cNvGrpSpPr/>
          <p:nvPr/>
        </p:nvGrpSpPr>
        <p:grpSpPr>
          <a:xfrm rot="8097091">
            <a:off x="396688" y="3262327"/>
            <a:ext cx="2025610" cy="2033992"/>
            <a:chOff x="389693" y="2983904"/>
            <a:chExt cx="4040400" cy="4057120"/>
          </a:xfrm>
        </p:grpSpPr>
        <p:sp>
          <p:nvSpPr>
            <p:cNvPr id="944" name="Google Shape;944;p23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4" name="Google Shape;954;p23"/>
          <p:cNvSpPr/>
          <p:nvPr/>
        </p:nvSpPr>
        <p:spPr>
          <a:xfrm rot="5400000">
            <a:off x="8163432" y="3589894"/>
            <a:ext cx="989700" cy="989700"/>
          </a:xfrm>
          <a:prstGeom prst="mathMultiply">
            <a:avLst>
              <a:gd name="adj1" fmla="val 17457"/>
            </a:avLst>
          </a:pr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23"/>
          <p:cNvSpPr/>
          <p:nvPr/>
        </p:nvSpPr>
        <p:spPr>
          <a:xfrm rot="5400000">
            <a:off x="7977578" y="830181"/>
            <a:ext cx="680700" cy="680700"/>
          </a:xfrm>
          <a:prstGeom prst="ellipse">
            <a:avLst/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23"/>
          <p:cNvSpPr/>
          <p:nvPr/>
        </p:nvSpPr>
        <p:spPr>
          <a:xfrm rot="2716216">
            <a:off x="1292107" y="-559391"/>
            <a:ext cx="1104573" cy="1117842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23"/>
          <p:cNvSpPr/>
          <p:nvPr/>
        </p:nvSpPr>
        <p:spPr>
          <a:xfrm rot="9038535">
            <a:off x="4199578" y="1567461"/>
            <a:ext cx="2053159" cy="1769965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25327E"/>
              </a:gs>
              <a:gs pos="84000">
                <a:srgbClr val="5ABCF2"/>
              </a:gs>
              <a:gs pos="100000">
                <a:srgbClr val="2D48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23"/>
          <p:cNvSpPr/>
          <p:nvPr/>
        </p:nvSpPr>
        <p:spPr>
          <a:xfrm rot="5400000">
            <a:off x="1254499" y="167241"/>
            <a:ext cx="280200" cy="275400"/>
          </a:xfrm>
          <a:prstGeom prst="rect">
            <a:avLst/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small">
  <p:cSld name="1_Blank small">
    <p:bg>
      <p:bgPr>
        <a:solidFill>
          <a:schemeClr val="lt1"/>
        </a:solidFill>
        <a:effectLst/>
      </p:bgPr>
    </p:bg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24"/>
          <p:cNvGrpSpPr/>
          <p:nvPr/>
        </p:nvGrpSpPr>
        <p:grpSpPr>
          <a:xfrm rot="5400000">
            <a:off x="121462" y="664970"/>
            <a:ext cx="4561520" cy="3823357"/>
            <a:chOff x="818477" y="454876"/>
            <a:chExt cx="2428407" cy="2035433"/>
          </a:xfrm>
        </p:grpSpPr>
        <p:grpSp>
          <p:nvGrpSpPr>
            <p:cNvPr id="961" name="Google Shape;961;p24"/>
            <p:cNvGrpSpPr/>
            <p:nvPr/>
          </p:nvGrpSpPr>
          <p:grpSpPr>
            <a:xfrm>
              <a:off x="818477" y="454876"/>
              <a:ext cx="132000" cy="2035433"/>
              <a:chOff x="818477" y="428429"/>
              <a:chExt cx="132000" cy="2035433"/>
            </a:xfrm>
          </p:grpSpPr>
          <p:sp>
            <p:nvSpPr>
              <p:cNvPr id="962" name="Google Shape;962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818477" y="2093932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818477" y="2331862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71" name="Google Shape;971;p24"/>
            <p:cNvGrpSpPr/>
            <p:nvPr/>
          </p:nvGrpSpPr>
          <p:grpSpPr>
            <a:xfrm>
              <a:off x="1105527" y="692806"/>
              <a:ext cx="132000" cy="1797503"/>
              <a:chOff x="818477" y="190500"/>
              <a:chExt cx="132000" cy="1797503"/>
            </a:xfrm>
          </p:grpSpPr>
          <p:sp>
            <p:nvSpPr>
              <p:cNvPr id="972" name="Google Shape;972;p2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>
                <a:off x="818477" y="1856003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80" name="Google Shape;980;p24"/>
            <p:cNvGrpSpPr/>
            <p:nvPr/>
          </p:nvGrpSpPr>
          <p:grpSpPr>
            <a:xfrm>
              <a:off x="1392577" y="930735"/>
              <a:ext cx="132000" cy="1559574"/>
              <a:chOff x="818477" y="190500"/>
              <a:chExt cx="132000" cy="1559574"/>
            </a:xfrm>
          </p:grpSpPr>
          <p:sp>
            <p:nvSpPr>
              <p:cNvPr id="981" name="Google Shape;981;p2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2" name="Google Shape;982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3" name="Google Shape;983;p2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4" name="Google Shape;984;p2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5" name="Google Shape;985;p2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6" name="Google Shape;986;p2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7" name="Google Shape;987;p24"/>
              <p:cNvSpPr/>
              <p:nvPr/>
            </p:nvSpPr>
            <p:spPr>
              <a:xfrm>
                <a:off x="818477" y="1618074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88" name="Google Shape;988;p24"/>
            <p:cNvGrpSpPr/>
            <p:nvPr/>
          </p:nvGrpSpPr>
          <p:grpSpPr>
            <a:xfrm>
              <a:off x="1679627" y="1168664"/>
              <a:ext cx="132000" cy="1321645"/>
              <a:chOff x="818477" y="190500"/>
              <a:chExt cx="132000" cy="1321645"/>
            </a:xfrm>
          </p:grpSpPr>
          <p:sp>
            <p:nvSpPr>
              <p:cNvPr id="989" name="Google Shape;989;p2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2" name="Google Shape;992;p2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4" name="Google Shape;994;p24"/>
              <p:cNvSpPr/>
              <p:nvPr/>
            </p:nvSpPr>
            <p:spPr>
              <a:xfrm>
                <a:off x="818477" y="1380145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95" name="Google Shape;995;p24"/>
            <p:cNvGrpSpPr/>
            <p:nvPr/>
          </p:nvGrpSpPr>
          <p:grpSpPr>
            <a:xfrm>
              <a:off x="1966677" y="1406593"/>
              <a:ext cx="132000" cy="1083716"/>
              <a:chOff x="818477" y="190500"/>
              <a:chExt cx="132000" cy="1083716"/>
            </a:xfrm>
          </p:grpSpPr>
          <p:sp>
            <p:nvSpPr>
              <p:cNvPr id="996" name="Google Shape;996;p2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818477" y="1142216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01" name="Google Shape;1001;p24"/>
            <p:cNvGrpSpPr/>
            <p:nvPr/>
          </p:nvGrpSpPr>
          <p:grpSpPr>
            <a:xfrm>
              <a:off x="2253727" y="1644522"/>
              <a:ext cx="132000" cy="845787"/>
              <a:chOff x="818477" y="190500"/>
              <a:chExt cx="132000" cy="845787"/>
            </a:xfrm>
          </p:grpSpPr>
          <p:sp>
            <p:nvSpPr>
              <p:cNvPr id="1002" name="Google Shape;1002;p2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818477" y="904287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06" name="Google Shape;1006;p24"/>
            <p:cNvGrpSpPr/>
            <p:nvPr/>
          </p:nvGrpSpPr>
          <p:grpSpPr>
            <a:xfrm>
              <a:off x="2540777" y="1882451"/>
              <a:ext cx="132000" cy="607858"/>
              <a:chOff x="818477" y="190500"/>
              <a:chExt cx="132000" cy="607858"/>
            </a:xfrm>
          </p:grpSpPr>
          <p:sp>
            <p:nvSpPr>
              <p:cNvPr id="1007" name="Google Shape;1007;p2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8" name="Google Shape;1008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818477" y="666358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10" name="Google Shape;1010;p24"/>
            <p:cNvGrpSpPr/>
            <p:nvPr/>
          </p:nvGrpSpPr>
          <p:grpSpPr>
            <a:xfrm>
              <a:off x="2827830" y="2120380"/>
              <a:ext cx="132000" cy="369929"/>
              <a:chOff x="818477" y="190500"/>
              <a:chExt cx="132000" cy="369929"/>
            </a:xfrm>
          </p:grpSpPr>
          <p:sp>
            <p:nvSpPr>
              <p:cNvPr id="1011" name="Google Shape;1011;p24"/>
              <p:cNvSpPr/>
              <p:nvPr/>
            </p:nvSpPr>
            <p:spPr>
              <a:xfrm>
                <a:off x="818477" y="190500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>
                <a:off x="818477" y="428429"/>
                <a:ext cx="132000" cy="1320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13" name="Google Shape;1013;p24"/>
            <p:cNvSpPr/>
            <p:nvPr/>
          </p:nvSpPr>
          <p:spPr>
            <a:xfrm>
              <a:off x="3114884" y="2358308"/>
              <a:ext cx="132000" cy="13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4" name="Google Shape;1014;p24"/>
          <p:cNvSpPr/>
          <p:nvPr/>
        </p:nvSpPr>
        <p:spPr>
          <a:xfrm>
            <a:off x="0" y="1181377"/>
            <a:ext cx="9144000" cy="2790600"/>
          </a:xfrm>
          <a:prstGeom prst="rect">
            <a:avLst/>
          </a:prstGeom>
          <a:gradFill>
            <a:gsLst>
              <a:gs pos="0">
                <a:srgbClr val="25327E"/>
              </a:gs>
              <a:gs pos="100000">
                <a:srgbClr val="26A7E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24"/>
          <p:cNvSpPr txBox="1">
            <a:spLocks noGrp="1"/>
          </p:cNvSpPr>
          <p:nvPr>
            <p:ph type="title"/>
          </p:nvPr>
        </p:nvSpPr>
        <p:spPr>
          <a:xfrm>
            <a:off x="5248686" y="1383787"/>
            <a:ext cx="30942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aleway"/>
              <a:buNone/>
              <a:defRPr sz="27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016" name="Google Shape;1016;p24"/>
          <p:cNvSpPr txBox="1">
            <a:spLocks noGrp="1"/>
          </p:cNvSpPr>
          <p:nvPr>
            <p:ph type="body" idx="1"/>
          </p:nvPr>
        </p:nvSpPr>
        <p:spPr>
          <a:xfrm>
            <a:off x="5263701" y="2082810"/>
            <a:ext cx="30792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7" name="Google Shape;1017;p24"/>
          <p:cNvSpPr/>
          <p:nvPr/>
        </p:nvSpPr>
        <p:spPr>
          <a:xfrm rot="-9038535" flipH="1">
            <a:off x="2762648" y="1865834"/>
            <a:ext cx="2053159" cy="1769965"/>
          </a:xfrm>
          <a:custGeom>
            <a:avLst/>
            <a:gdLst/>
            <a:ahLst/>
            <a:cxnLst/>
            <a:rect l="l" t="t" r="r" b="b"/>
            <a:pathLst>
              <a:path w="4970787" h="4285161" extrusionOk="0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F9690E"/>
              </a:gs>
              <a:gs pos="77000">
                <a:srgbClr val="FF9A5D"/>
              </a:gs>
              <a:gs pos="100000">
                <a:srgbClr val="F9690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24"/>
          <p:cNvSpPr/>
          <p:nvPr/>
        </p:nvSpPr>
        <p:spPr>
          <a:xfrm rot="2716216">
            <a:off x="6335595" y="-559391"/>
            <a:ext cx="1104573" cy="1117842"/>
          </a:xfrm>
          <a:custGeom>
            <a:avLst/>
            <a:gdLst/>
            <a:ahLst/>
            <a:cxnLst/>
            <a:rect l="l" t="t" r="r" b="b"/>
            <a:pathLst>
              <a:path w="1473665" h="1491368" extrusionOk="0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24"/>
          <p:cNvSpPr/>
          <p:nvPr/>
        </p:nvSpPr>
        <p:spPr>
          <a:xfrm rot="5400000">
            <a:off x="6297986" y="167241"/>
            <a:ext cx="280200" cy="275400"/>
          </a:xfrm>
          <a:prstGeom prst="rect">
            <a:avLst/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0" name="Google Shape;1020;p24"/>
          <p:cNvGrpSpPr/>
          <p:nvPr/>
        </p:nvGrpSpPr>
        <p:grpSpPr>
          <a:xfrm rot="-8097091" flipH="1">
            <a:off x="6798479" y="3255601"/>
            <a:ext cx="2025610" cy="2033992"/>
            <a:chOff x="389693" y="2983904"/>
            <a:chExt cx="4040400" cy="4057120"/>
          </a:xfrm>
        </p:grpSpPr>
        <p:sp>
          <p:nvSpPr>
            <p:cNvPr id="1021" name="Google Shape;1021;p24"/>
            <p:cNvSpPr/>
            <p:nvPr/>
          </p:nvSpPr>
          <p:spPr>
            <a:xfrm rot="-8159687">
              <a:off x="612731" y="3050022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2" name="Google Shape;1022;p24"/>
            <p:cNvSpPr/>
            <p:nvPr/>
          </p:nvSpPr>
          <p:spPr>
            <a:xfrm rot="-8159687">
              <a:off x="948170" y="338687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24"/>
            <p:cNvSpPr/>
            <p:nvPr/>
          </p:nvSpPr>
          <p:spPr>
            <a:xfrm rot="-8159687">
              <a:off x="1282217" y="372372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4" name="Google Shape;1024;p24"/>
            <p:cNvSpPr/>
            <p:nvPr/>
          </p:nvSpPr>
          <p:spPr>
            <a:xfrm rot="-8159687">
              <a:off x="1627181" y="4070094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5" name="Google Shape;1025;p24"/>
            <p:cNvSpPr/>
            <p:nvPr/>
          </p:nvSpPr>
          <p:spPr>
            <a:xfrm rot="-8159687">
              <a:off x="1962388" y="4412361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6" name="Google Shape;1026;p24"/>
            <p:cNvSpPr/>
            <p:nvPr/>
          </p:nvSpPr>
          <p:spPr>
            <a:xfrm rot="-8159687">
              <a:off x="2297827" y="4749210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24"/>
            <p:cNvSpPr/>
            <p:nvPr/>
          </p:nvSpPr>
          <p:spPr>
            <a:xfrm rot="-8159687">
              <a:off x="2631874" y="5086059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24"/>
            <p:cNvSpPr/>
            <p:nvPr/>
          </p:nvSpPr>
          <p:spPr>
            <a:xfrm rot="-8159687">
              <a:off x="2976838" y="543243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 rot="-8159687">
              <a:off x="3324467" y="5769268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 rot="-8159687">
              <a:off x="3669431" y="6115643"/>
              <a:ext cx="537624" cy="859263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1" name="Google Shape;1031;p24"/>
          <p:cNvSpPr/>
          <p:nvPr/>
        </p:nvSpPr>
        <p:spPr>
          <a:xfrm rot="5400000">
            <a:off x="1403855" y="3501454"/>
            <a:ext cx="989700" cy="989700"/>
          </a:xfrm>
          <a:prstGeom prst="mathMultiply">
            <a:avLst>
              <a:gd name="adj1" fmla="val 17457"/>
            </a:avLst>
          </a:prstGeom>
          <a:gradFill>
            <a:gsLst>
              <a:gs pos="0">
                <a:srgbClr val="FE2FA5"/>
              </a:gs>
              <a:gs pos="100000">
                <a:srgbClr val="9E2B73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24"/>
          <p:cNvSpPr/>
          <p:nvPr/>
        </p:nvSpPr>
        <p:spPr>
          <a:xfrm rot="5400000">
            <a:off x="398084" y="861003"/>
            <a:ext cx="680700" cy="680700"/>
          </a:xfrm>
          <a:prstGeom prst="ellipse">
            <a:avLst/>
          </a:prstGeom>
          <a:solidFill>
            <a:srgbClr val="131F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5"/>
          <p:cNvSpPr txBox="1"/>
          <p:nvPr/>
        </p:nvSpPr>
        <p:spPr>
          <a:xfrm>
            <a:off x="4174000" y="1663225"/>
            <a:ext cx="1542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63D"/>
              </a:buClr>
              <a:buSzPts val="1800"/>
              <a:buFont typeface="Roboto Medium"/>
              <a:buNone/>
            </a:pPr>
            <a:r>
              <a:rPr lang="zh-CN" sz="1800">
                <a:solidFill>
                  <a:srgbClr val="F9690E"/>
                </a:solidFill>
              </a:rPr>
              <a:t>IE-5374 G-16</a:t>
            </a:r>
            <a:endParaRPr sz="1800" i="0" u="none" strike="noStrike" cap="none">
              <a:solidFill>
                <a:srgbClr val="F9690E"/>
              </a:solidFill>
            </a:endParaRPr>
          </a:p>
        </p:txBody>
      </p:sp>
      <p:sp>
        <p:nvSpPr>
          <p:cNvPr id="1038" name="Google Shape;1038;p25"/>
          <p:cNvSpPr/>
          <p:nvPr/>
        </p:nvSpPr>
        <p:spPr>
          <a:xfrm>
            <a:off x="2979575" y="2939125"/>
            <a:ext cx="31959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 b="1">
                <a:solidFill>
                  <a:schemeClr val="dk1"/>
                </a:solidFill>
              </a:rPr>
              <a:t>YouTube Video Data Analysis for Major English-spoken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 b="1">
                <a:solidFill>
                  <a:schemeClr val="dk1"/>
                </a:solidFill>
              </a:rPr>
              <a:t>Countries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</a:endParaRPr>
          </a:p>
        </p:txBody>
      </p:sp>
      <p:sp>
        <p:nvSpPr>
          <p:cNvPr id="1039" name="Google Shape;1039;p25"/>
          <p:cNvSpPr txBox="1"/>
          <p:nvPr/>
        </p:nvSpPr>
        <p:spPr>
          <a:xfrm>
            <a:off x="2979575" y="1968025"/>
            <a:ext cx="31959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6000"/>
              <a:buFont typeface="Roboto Medium"/>
              <a:buNone/>
            </a:pPr>
            <a:r>
              <a:rPr lang="zh-CN" sz="2600" b="1">
                <a:solidFill>
                  <a:schemeClr val="dk1"/>
                </a:solidFill>
              </a:rPr>
              <a:t>Youtube Trending Videos</a:t>
            </a:r>
            <a:endParaRPr sz="2600" b="1" u="none">
              <a:solidFill>
                <a:schemeClr val="dk1"/>
              </a:solidFill>
            </a:endParaRPr>
          </a:p>
        </p:txBody>
      </p:sp>
      <p:sp>
        <p:nvSpPr>
          <p:cNvPr id="1040" name="Google Shape;1040;p25"/>
          <p:cNvSpPr txBox="1"/>
          <p:nvPr/>
        </p:nvSpPr>
        <p:spPr>
          <a:xfrm>
            <a:off x="2827850" y="3773900"/>
            <a:ext cx="2236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Fengbo Ma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Ankita Yadav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Shaikh Zeeshan Ali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41" name="Google Shape;10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75" y="3108800"/>
            <a:ext cx="1542300" cy="15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4"/>
          <p:cNvSpPr txBox="1"/>
          <p:nvPr/>
        </p:nvSpPr>
        <p:spPr>
          <a:xfrm>
            <a:off x="665225" y="149800"/>
            <a:ext cx="7507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>
                <a:solidFill>
                  <a:srgbClr val="262626"/>
                </a:solidFill>
              </a:rPr>
              <a:t>Do Video Games Increase Negative Feeling for People?</a:t>
            </a:r>
            <a:endParaRPr sz="2200" b="1">
              <a:solidFill>
                <a:srgbClr val="262626"/>
              </a:solidFill>
            </a:endParaRPr>
          </a:p>
        </p:txBody>
      </p:sp>
      <p:sp>
        <p:nvSpPr>
          <p:cNvPr id="1168" name="Google Shape;1168;p34"/>
          <p:cNvSpPr/>
          <p:nvPr/>
        </p:nvSpPr>
        <p:spPr>
          <a:xfrm>
            <a:off x="5279700" y="940600"/>
            <a:ext cx="3450900" cy="22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Text minning on video titles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Remove symbols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Remove stop words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Bring in Sentiment Lexicons</a:t>
            </a:r>
            <a:endParaRPr sz="1100"/>
          </a:p>
          <a:p>
            <a: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 sz="1100"/>
              <a:t>NRC</a:t>
            </a: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Ratio (sum up to 100%)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169" name="Google Shape;1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587" y="2053700"/>
            <a:ext cx="1073125" cy="4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75" y="847425"/>
            <a:ext cx="5151950" cy="29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250" y="3036975"/>
            <a:ext cx="3652465" cy="210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34"/>
          <p:cNvSpPr/>
          <p:nvPr/>
        </p:nvSpPr>
        <p:spPr>
          <a:xfrm>
            <a:off x="8592225" y="695675"/>
            <a:ext cx="285044" cy="28118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5"/>
          <p:cNvSpPr txBox="1"/>
          <p:nvPr/>
        </p:nvSpPr>
        <p:spPr>
          <a:xfrm>
            <a:off x="665225" y="149800"/>
            <a:ext cx="7507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>
                <a:solidFill>
                  <a:srgbClr val="262626"/>
                </a:solidFill>
              </a:rPr>
              <a:t>For Non-gaming Categories… </a:t>
            </a:r>
            <a:endParaRPr sz="2200" b="1">
              <a:solidFill>
                <a:srgbClr val="262626"/>
              </a:solidFill>
            </a:endParaRPr>
          </a:p>
        </p:txBody>
      </p:sp>
      <p:sp>
        <p:nvSpPr>
          <p:cNvPr id="1178" name="Google Shape;1178;p35"/>
          <p:cNvSpPr/>
          <p:nvPr/>
        </p:nvSpPr>
        <p:spPr>
          <a:xfrm>
            <a:off x="4655012" y="3908775"/>
            <a:ext cx="34347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Observation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More positive words 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More positive community</a:t>
            </a: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Maybe games really drives people crazy…</a:t>
            </a: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But is this true?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179" name="Google Shape;1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800"/>
            <a:ext cx="5344451" cy="30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550"/>
            <a:ext cx="3600725" cy="2823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5"/>
          <p:cNvSpPr/>
          <p:nvPr/>
        </p:nvSpPr>
        <p:spPr>
          <a:xfrm>
            <a:off x="8004206" y="602874"/>
            <a:ext cx="271703" cy="27170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35"/>
          <p:cNvSpPr/>
          <p:nvPr/>
        </p:nvSpPr>
        <p:spPr>
          <a:xfrm>
            <a:off x="8600125" y="697776"/>
            <a:ext cx="271703" cy="27170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6"/>
          <p:cNvSpPr txBox="1"/>
          <p:nvPr/>
        </p:nvSpPr>
        <p:spPr>
          <a:xfrm>
            <a:off x="665225" y="149800"/>
            <a:ext cx="7507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>
                <a:solidFill>
                  <a:srgbClr val="262626"/>
                </a:solidFill>
              </a:rPr>
              <a:t>We Could Not Say for Sure</a:t>
            </a:r>
            <a:endParaRPr sz="2200" b="1">
              <a:solidFill>
                <a:srgbClr val="262626"/>
              </a:solidFill>
            </a:endParaRPr>
          </a:p>
        </p:txBody>
      </p:sp>
      <p:sp>
        <p:nvSpPr>
          <p:cNvPr id="1188" name="Google Shape;1188;p36"/>
          <p:cNvSpPr/>
          <p:nvPr/>
        </p:nvSpPr>
        <p:spPr>
          <a:xfrm>
            <a:off x="4408075" y="969475"/>
            <a:ext cx="35079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Our way of approaching is not perfect</a:t>
            </a:r>
            <a:endParaRPr sz="13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Top 5 words appered the most for gaming video title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Game name contain negative meaning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Unable to clean out game names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Game names matters</a:t>
            </a:r>
            <a:endParaRPr sz="1100"/>
          </a:p>
          <a:p>
            <a: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 sz="1100"/>
              <a:t>Example</a:t>
            </a:r>
            <a:endParaRPr sz="1100"/>
          </a:p>
          <a:p>
            <a: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Brawl - a rough or noisy fight</a:t>
            </a:r>
            <a:endParaRPr sz="1100"/>
          </a:p>
          <a:p>
            <a: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Brawl Stars (MMOTPS)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89" name="Google Shape;1189;p36"/>
          <p:cNvSpPr/>
          <p:nvPr/>
        </p:nvSpPr>
        <p:spPr>
          <a:xfrm>
            <a:off x="8004206" y="602874"/>
            <a:ext cx="271703" cy="27170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0" name="Google Shape;1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600" y="3051600"/>
            <a:ext cx="3191601" cy="17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8500" y="4103299"/>
            <a:ext cx="495711" cy="7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625" y="969475"/>
            <a:ext cx="2647538" cy="20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36"/>
          <p:cNvSpPr txBox="1"/>
          <p:nvPr/>
        </p:nvSpPr>
        <p:spPr>
          <a:xfrm>
            <a:off x="946450" y="3069025"/>
            <a:ext cx="38661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Negative words count mutiple times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Bias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Actual meaning of the title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NBA 2K top shooting clips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Maybe gaming community is not that bad at all…</a:t>
            </a:r>
            <a:endParaRPr sz="1300"/>
          </a:p>
        </p:txBody>
      </p:sp>
      <p:sp>
        <p:nvSpPr>
          <p:cNvPr id="1194" name="Google Shape;1194;p36"/>
          <p:cNvSpPr/>
          <p:nvPr/>
        </p:nvSpPr>
        <p:spPr>
          <a:xfrm>
            <a:off x="8596231" y="697774"/>
            <a:ext cx="271703" cy="27170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5" name="Google Shape;119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630" y="4247578"/>
            <a:ext cx="3419450" cy="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7"/>
          <p:cNvSpPr txBox="1"/>
          <p:nvPr/>
        </p:nvSpPr>
        <p:spPr>
          <a:xfrm>
            <a:off x="676050" y="281000"/>
            <a:ext cx="7791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/>
              <a:t>Is youtube community having more and more high quality videos (likes over 5M) being published? </a:t>
            </a:r>
            <a:endParaRPr sz="2200" b="1"/>
          </a:p>
        </p:txBody>
      </p:sp>
      <p:sp>
        <p:nvSpPr>
          <p:cNvPr id="1201" name="Google Shape;1201;p37"/>
          <p:cNvSpPr txBox="1"/>
          <p:nvPr/>
        </p:nvSpPr>
        <p:spPr>
          <a:xfrm>
            <a:off x="5798325" y="1602950"/>
            <a:ext cx="2697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Filtered 5M likes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Used lm()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Plotted the regression plot for all the months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Observation: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 positive linear trend</a:t>
            </a:r>
            <a:endParaRPr/>
          </a:p>
        </p:txBody>
      </p:sp>
      <p:pic>
        <p:nvPicPr>
          <p:cNvPr id="1202" name="Google Shape;1202;p37"/>
          <p:cNvPicPr preferRelativeResize="0"/>
          <p:nvPr/>
        </p:nvPicPr>
        <p:blipFill rotWithShape="1">
          <a:blip r:embed="rId3">
            <a:alphaModFix/>
          </a:blip>
          <a:srcRect l="950" b="-1419"/>
          <a:stretch/>
        </p:blipFill>
        <p:spPr>
          <a:xfrm>
            <a:off x="676050" y="1347325"/>
            <a:ext cx="5122275" cy="3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8"/>
          <p:cNvSpPr txBox="1">
            <a:spLocks noGrp="1"/>
          </p:cNvSpPr>
          <p:nvPr>
            <p:ph type="body" idx="1"/>
          </p:nvPr>
        </p:nvSpPr>
        <p:spPr>
          <a:xfrm>
            <a:off x="242387" y="1794107"/>
            <a:ext cx="3900487" cy="164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zh-CN" sz="3000" b="1" i="0">
                <a:latin typeface="Arial"/>
                <a:ea typeface="Arial"/>
                <a:cs typeface="Arial"/>
                <a:sym typeface="Arial"/>
              </a:rPr>
              <a:t>Thank You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38"/>
          <p:cNvSpPr txBox="1"/>
          <p:nvPr/>
        </p:nvSpPr>
        <p:spPr>
          <a:xfrm>
            <a:off x="242385" y="931420"/>
            <a:ext cx="34527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2400"/>
              <a:buFont typeface="Arial"/>
              <a:buNone/>
            </a:pPr>
            <a:endParaRPr sz="2400">
              <a:solidFill>
                <a:srgbClr val="3F3F4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9" name="Google Shape;1209;p38"/>
          <p:cNvPicPr preferRelativeResize="0"/>
          <p:nvPr/>
        </p:nvPicPr>
        <p:blipFill rotWithShape="1">
          <a:blip r:embed="rId3">
            <a:alphaModFix/>
          </a:blip>
          <a:srcRect l="37102" t="22388" r="35344" b="54142"/>
          <a:stretch/>
        </p:blipFill>
        <p:spPr>
          <a:xfrm rot="10800000">
            <a:off x="3825803" y="1551233"/>
            <a:ext cx="671512" cy="72866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75686"/>
              </a:srgbClr>
            </a:outerShdw>
          </a:effectLst>
        </p:spPr>
      </p:pic>
      <p:pic>
        <p:nvPicPr>
          <p:cNvPr id="1210" name="Google Shape;1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750" y="845402"/>
            <a:ext cx="3452700" cy="34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4000">
              <a:schemeClr val="lt1"/>
            </a:gs>
            <a:gs pos="100000">
              <a:srgbClr val="E0E0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26"/>
          <p:cNvGrpSpPr/>
          <p:nvPr/>
        </p:nvGrpSpPr>
        <p:grpSpPr>
          <a:xfrm>
            <a:off x="310552" y="168527"/>
            <a:ext cx="8523007" cy="4700373"/>
            <a:chOff x="385070" y="238702"/>
            <a:chExt cx="11364009" cy="6267165"/>
          </a:xfrm>
        </p:grpSpPr>
        <p:grpSp>
          <p:nvGrpSpPr>
            <p:cNvPr id="1047" name="Google Shape;1047;p26"/>
            <p:cNvGrpSpPr/>
            <p:nvPr/>
          </p:nvGrpSpPr>
          <p:grpSpPr>
            <a:xfrm rot="10800000" flipH="1">
              <a:off x="9321744" y="3688949"/>
              <a:ext cx="1524000" cy="1526100"/>
              <a:chOff x="981007" y="1483246"/>
              <a:chExt cx="1524000" cy="1526100"/>
            </a:xfrm>
          </p:grpSpPr>
          <p:cxnSp>
            <p:nvCxnSpPr>
              <p:cNvPr id="1048" name="Google Shape;1048;p26"/>
              <p:cNvCxnSpPr/>
              <p:nvPr/>
            </p:nvCxnSpPr>
            <p:spPr>
              <a:xfrm>
                <a:off x="988263" y="1483246"/>
                <a:ext cx="0" cy="1526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49" name="Google Shape;1049;p26"/>
              <p:cNvSpPr/>
              <p:nvPr/>
            </p:nvSpPr>
            <p:spPr>
              <a:xfrm rot="5400000">
                <a:off x="1584457" y="879796"/>
                <a:ext cx="317100" cy="152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B0F0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0" name="Google Shape;1050;p26"/>
            <p:cNvGrpSpPr/>
            <p:nvPr/>
          </p:nvGrpSpPr>
          <p:grpSpPr>
            <a:xfrm rot="10800000" flipH="1">
              <a:off x="4100623" y="3688949"/>
              <a:ext cx="1524000" cy="1526100"/>
              <a:chOff x="981007" y="1483246"/>
              <a:chExt cx="1524000" cy="1526100"/>
            </a:xfrm>
          </p:grpSpPr>
          <p:cxnSp>
            <p:nvCxnSpPr>
              <p:cNvPr id="1051" name="Google Shape;1051;p26"/>
              <p:cNvCxnSpPr/>
              <p:nvPr/>
            </p:nvCxnSpPr>
            <p:spPr>
              <a:xfrm>
                <a:off x="988263" y="1483246"/>
                <a:ext cx="0" cy="1526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52" name="Google Shape;1052;p26"/>
              <p:cNvSpPr/>
              <p:nvPr/>
            </p:nvSpPr>
            <p:spPr>
              <a:xfrm rot="5400000">
                <a:off x="1584457" y="879796"/>
                <a:ext cx="317100" cy="152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B050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3" name="Google Shape;1053;p26"/>
            <p:cNvGrpSpPr/>
            <p:nvPr/>
          </p:nvGrpSpPr>
          <p:grpSpPr>
            <a:xfrm>
              <a:off x="6739749" y="2407308"/>
              <a:ext cx="1524000" cy="1526100"/>
              <a:chOff x="981007" y="1483246"/>
              <a:chExt cx="1524000" cy="1526100"/>
            </a:xfrm>
          </p:grpSpPr>
          <p:cxnSp>
            <p:nvCxnSpPr>
              <p:cNvPr id="1054" name="Google Shape;1054;p26"/>
              <p:cNvCxnSpPr/>
              <p:nvPr/>
            </p:nvCxnSpPr>
            <p:spPr>
              <a:xfrm>
                <a:off x="988263" y="1483246"/>
                <a:ext cx="0" cy="1526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55" name="Google Shape;1055;p26"/>
              <p:cNvSpPr/>
              <p:nvPr/>
            </p:nvSpPr>
            <p:spPr>
              <a:xfrm rot="5400000">
                <a:off x="1584457" y="879796"/>
                <a:ext cx="317100" cy="152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C000"/>
              </a:solidFill>
              <a:ln w="127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6" name="Google Shape;1056;p26"/>
            <p:cNvGrpSpPr/>
            <p:nvPr/>
          </p:nvGrpSpPr>
          <p:grpSpPr>
            <a:xfrm>
              <a:off x="1090031" y="2407308"/>
              <a:ext cx="1524000" cy="1526100"/>
              <a:chOff x="981007" y="1483246"/>
              <a:chExt cx="1524000" cy="1526100"/>
            </a:xfrm>
          </p:grpSpPr>
          <p:cxnSp>
            <p:nvCxnSpPr>
              <p:cNvPr id="1057" name="Google Shape;1057;p26"/>
              <p:cNvCxnSpPr/>
              <p:nvPr/>
            </p:nvCxnSpPr>
            <p:spPr>
              <a:xfrm>
                <a:off x="988263" y="1483246"/>
                <a:ext cx="0" cy="1526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3442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58" name="Google Shape;1058;p26"/>
              <p:cNvSpPr/>
              <p:nvPr/>
            </p:nvSpPr>
            <p:spPr>
              <a:xfrm rot="5400000">
                <a:off x="1584457" y="879796"/>
                <a:ext cx="317100" cy="152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34425"/>
              </a:solidFill>
              <a:ln>
                <a:noFill/>
              </a:ln>
              <a:effectLst>
                <a:outerShdw blurRad="50800" dist="381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9" name="Google Shape;1059;p26"/>
            <p:cNvGrpSpPr/>
            <p:nvPr/>
          </p:nvGrpSpPr>
          <p:grpSpPr>
            <a:xfrm>
              <a:off x="385070" y="3405395"/>
              <a:ext cx="10989164" cy="876471"/>
              <a:chOff x="578903" y="2999229"/>
              <a:chExt cx="10989164" cy="876471"/>
            </a:xfrm>
          </p:grpSpPr>
          <p:grpSp>
            <p:nvGrpSpPr>
              <p:cNvPr id="1060" name="Google Shape;1060;p26"/>
              <p:cNvGrpSpPr/>
              <p:nvPr/>
            </p:nvGrpSpPr>
            <p:grpSpPr>
              <a:xfrm>
                <a:off x="578903" y="2999229"/>
                <a:ext cx="10989164" cy="876471"/>
                <a:chOff x="275772" y="3125735"/>
                <a:chExt cx="10075332" cy="803586"/>
              </a:xfrm>
            </p:grpSpPr>
            <p:sp>
              <p:nvSpPr>
                <p:cNvPr id="1061" name="Google Shape;1061;p26"/>
                <p:cNvSpPr/>
                <p:nvPr/>
              </p:nvSpPr>
              <p:spPr>
                <a:xfrm>
                  <a:off x="7288704" y="3125735"/>
                  <a:ext cx="3062400" cy="769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88900" dist="38100" algn="l" rotWithShape="0">
                    <a:srgbClr val="000000">
                      <a:alpha val="4078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2" name="Google Shape;1062;p26"/>
                <p:cNvSpPr/>
                <p:nvPr/>
              </p:nvSpPr>
              <p:spPr>
                <a:xfrm>
                  <a:off x="9681032" y="3222172"/>
                  <a:ext cx="595200" cy="595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3" name="Google Shape;1063;p26"/>
                <p:cNvSpPr/>
                <p:nvPr/>
              </p:nvSpPr>
              <p:spPr>
                <a:xfrm>
                  <a:off x="4978402" y="3135087"/>
                  <a:ext cx="3062400" cy="769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88900" dist="38100" algn="l" rotWithShape="0">
                    <a:srgbClr val="000000">
                      <a:alpha val="4078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>
                  <a:off x="7329717" y="3222172"/>
                  <a:ext cx="595200" cy="595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5" name="Google Shape;1065;p26"/>
                <p:cNvSpPr/>
                <p:nvPr/>
              </p:nvSpPr>
              <p:spPr>
                <a:xfrm>
                  <a:off x="2772453" y="3160121"/>
                  <a:ext cx="2907600" cy="769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88900" dist="38100" algn="l" rotWithShape="0">
                    <a:srgbClr val="000000">
                      <a:alpha val="4078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6" name="Google Shape;1066;p26"/>
                <p:cNvSpPr/>
                <p:nvPr/>
              </p:nvSpPr>
              <p:spPr>
                <a:xfrm>
                  <a:off x="4978402" y="3222172"/>
                  <a:ext cx="595200" cy="595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863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7" name="Google Shape;1067;p26"/>
                <p:cNvSpPr/>
                <p:nvPr/>
              </p:nvSpPr>
              <p:spPr>
                <a:xfrm>
                  <a:off x="275772" y="3135087"/>
                  <a:ext cx="3062400" cy="769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4425"/>
                </a:solidFill>
                <a:ln>
                  <a:noFill/>
                </a:ln>
                <a:effectLst>
                  <a:outerShdw blurRad="88900" dist="38100" algn="l" rotWithShape="0">
                    <a:srgbClr val="000000">
                      <a:alpha val="4078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8" name="Google Shape;1068;p26"/>
                <p:cNvSpPr/>
                <p:nvPr/>
              </p:nvSpPr>
              <p:spPr>
                <a:xfrm>
                  <a:off x="2627087" y="3222172"/>
                  <a:ext cx="595200" cy="595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863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069" name="Google Shape;1069;p26"/>
              <p:cNvGrpSpPr/>
              <p:nvPr/>
            </p:nvGrpSpPr>
            <p:grpSpPr>
              <a:xfrm>
                <a:off x="1010836" y="3104401"/>
                <a:ext cx="9772061" cy="660217"/>
                <a:chOff x="1010836" y="3104401"/>
                <a:chExt cx="9772061" cy="660217"/>
              </a:xfrm>
            </p:grpSpPr>
            <p:sp>
              <p:nvSpPr>
                <p:cNvPr id="1070" name="Google Shape;1070;p26"/>
                <p:cNvSpPr/>
                <p:nvPr/>
              </p:nvSpPr>
              <p:spPr>
                <a:xfrm>
                  <a:off x="1010836" y="3104401"/>
                  <a:ext cx="1834200" cy="31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300" b="1">
                      <a:solidFill>
                        <a:schemeClr val="lt1"/>
                      </a:solidFill>
                    </a:rPr>
                    <a:t>1:</a:t>
                  </a:r>
                  <a:endParaRPr sz="1300" b="1">
                    <a:solidFill>
                      <a:schemeClr val="lt1"/>
                    </a:solidFill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300" b="1">
                      <a:solidFill>
                        <a:schemeClr val="lt1"/>
                      </a:solidFill>
                    </a:rPr>
                    <a:t> PROBABILITY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71" name="Google Shape;1071;p26"/>
                <p:cNvSpPr/>
                <p:nvPr/>
              </p:nvSpPr>
              <p:spPr>
                <a:xfrm>
                  <a:off x="3973469" y="3116969"/>
                  <a:ext cx="1680300" cy="42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300" b="1">
                      <a:solidFill>
                        <a:schemeClr val="lt1"/>
                      </a:solidFill>
                    </a:rPr>
                    <a:t>2: CLUSTERING</a:t>
                  </a:r>
                  <a:endParaRPr sz="15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6543500" y="3139117"/>
                  <a:ext cx="1908900" cy="62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300" b="1">
                      <a:solidFill>
                        <a:schemeClr val="lt1"/>
                      </a:solidFill>
                    </a:rPr>
                    <a:t>3: </a:t>
                  </a:r>
                  <a:endParaRPr sz="1300" b="1">
                    <a:solidFill>
                      <a:schemeClr val="lt1"/>
                    </a:solidFill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300" b="1">
                      <a:solidFill>
                        <a:schemeClr val="lt1"/>
                      </a:solidFill>
                    </a:rPr>
                    <a:t>TEXT MINING</a:t>
                  </a:r>
                  <a:endParaRPr sz="15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9102597" y="3129717"/>
                  <a:ext cx="16803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300" b="1">
                      <a:solidFill>
                        <a:schemeClr val="lt1"/>
                      </a:solidFill>
                    </a:rPr>
                    <a:t>4: </a:t>
                  </a:r>
                  <a:endParaRPr sz="1300" b="1">
                    <a:solidFill>
                      <a:schemeClr val="lt1"/>
                    </a:solidFill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300" b="1">
                      <a:solidFill>
                        <a:schemeClr val="lt1"/>
                      </a:solidFill>
                    </a:rPr>
                    <a:t>TIME SERIES</a:t>
                  </a:r>
                  <a:endParaRPr sz="150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074" name="Google Shape;1074;p26"/>
            <p:cNvSpPr/>
            <p:nvPr/>
          </p:nvSpPr>
          <p:spPr>
            <a:xfrm>
              <a:off x="5794572" y="3968600"/>
              <a:ext cx="89129" cy="19654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26"/>
            <p:cNvSpPr txBox="1"/>
            <p:nvPr/>
          </p:nvSpPr>
          <p:spPr>
            <a:xfrm>
              <a:off x="817004" y="1635300"/>
              <a:ext cx="2946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E34425"/>
                </a:buClr>
                <a:buSzPts val="1200"/>
                <a:buChar char="●"/>
              </a:pPr>
              <a:r>
                <a:rPr lang="zh-CN" sz="1200" b="1">
                  <a:solidFill>
                    <a:srgbClr val="E34425"/>
                  </a:solidFill>
                </a:rPr>
                <a:t>PMF and CDF</a:t>
              </a:r>
              <a:endParaRPr sz="1200" b="1">
                <a:solidFill>
                  <a:srgbClr val="E34425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E34425"/>
                </a:buClr>
                <a:buSzPts val="1200"/>
                <a:buChar char="●"/>
              </a:pPr>
              <a:r>
                <a:rPr lang="zh-CN" sz="1200" b="1">
                  <a:solidFill>
                    <a:srgbClr val="E34425"/>
                  </a:solidFill>
                </a:rPr>
                <a:t>Joint Probability</a:t>
              </a:r>
              <a:endParaRPr sz="1000">
                <a:solidFill>
                  <a:srgbClr val="E34425"/>
                </a:solidFill>
              </a:endParaRPr>
            </a:p>
          </p:txBody>
        </p:sp>
        <p:sp>
          <p:nvSpPr>
            <p:cNvPr id="1076" name="Google Shape;1076;p26"/>
            <p:cNvSpPr txBox="1"/>
            <p:nvPr/>
          </p:nvSpPr>
          <p:spPr>
            <a:xfrm>
              <a:off x="3892267" y="5262933"/>
              <a:ext cx="2576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rgbClr val="3DAC0D"/>
                </a:buClr>
                <a:buSzPts val="1300"/>
                <a:buChar char="●"/>
              </a:pPr>
              <a:r>
                <a:rPr lang="zh-CN" sz="1300" b="1">
                  <a:solidFill>
                    <a:srgbClr val="3DAC0D"/>
                  </a:solidFill>
                </a:rPr>
                <a:t>K-means</a:t>
              </a:r>
              <a:endParaRPr sz="1300" b="1">
                <a:solidFill>
                  <a:srgbClr val="3DAC0D"/>
                </a:solidFill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rgbClr val="3DAC0D"/>
                </a:buClr>
                <a:buSzPts val="1300"/>
                <a:buChar char="●"/>
              </a:pPr>
              <a:r>
                <a:rPr lang="zh-CN" sz="1300" b="1">
                  <a:solidFill>
                    <a:srgbClr val="3DAC0D"/>
                  </a:solidFill>
                </a:rPr>
                <a:t>Gover distance</a:t>
              </a:r>
              <a:endParaRPr sz="1300" b="1">
                <a:solidFill>
                  <a:srgbClr val="3DAC0D"/>
                </a:solidFill>
              </a:endParaRPr>
            </a:p>
          </p:txBody>
        </p:sp>
        <p:sp>
          <p:nvSpPr>
            <p:cNvPr id="1077" name="Google Shape;1077;p26"/>
            <p:cNvSpPr txBox="1"/>
            <p:nvPr/>
          </p:nvSpPr>
          <p:spPr>
            <a:xfrm>
              <a:off x="6464267" y="1437300"/>
              <a:ext cx="2946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200" b="1">
                <a:solidFill>
                  <a:srgbClr val="FFC000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1200"/>
                <a:buChar char="●"/>
              </a:pPr>
              <a:r>
                <a:rPr lang="zh-CN" sz="1200" b="1">
                  <a:solidFill>
                    <a:srgbClr val="FFC000"/>
                  </a:solidFill>
                </a:rPr>
                <a:t>Sentiment analysis</a:t>
              </a:r>
              <a:endParaRPr sz="1200" b="1">
                <a:solidFill>
                  <a:srgbClr val="FFC000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1200"/>
                <a:buChar char="●"/>
              </a:pPr>
              <a:r>
                <a:rPr lang="zh-CN" sz="1200" b="1">
                  <a:solidFill>
                    <a:srgbClr val="FFC000"/>
                  </a:solidFill>
                </a:rPr>
                <a:t>Wordcloud </a:t>
              </a:r>
              <a:endParaRPr sz="1200" b="1">
                <a:solidFill>
                  <a:srgbClr val="FFC000"/>
                </a:solidFill>
              </a:endParaRPr>
            </a:p>
          </p:txBody>
        </p:sp>
        <p:sp>
          <p:nvSpPr>
            <p:cNvPr id="1078" name="Google Shape;1078;p26"/>
            <p:cNvSpPr txBox="1"/>
            <p:nvPr/>
          </p:nvSpPr>
          <p:spPr>
            <a:xfrm>
              <a:off x="9098567" y="5490067"/>
              <a:ext cx="2576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rgbClr val="40B2F1"/>
                </a:buClr>
                <a:buSzPts val="1300"/>
                <a:buChar char="●"/>
              </a:pPr>
              <a:r>
                <a:rPr lang="zh-CN" sz="1300" b="1">
                  <a:solidFill>
                    <a:srgbClr val="40B2F1"/>
                  </a:solidFill>
                </a:rPr>
                <a:t>Heat Plot</a:t>
              </a:r>
              <a:endParaRPr sz="1300" b="1">
                <a:solidFill>
                  <a:srgbClr val="40B2F1"/>
                </a:solidFill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rgbClr val="40B2F1"/>
                </a:buClr>
                <a:buSzPts val="1300"/>
                <a:buChar char="●"/>
              </a:pPr>
              <a:r>
                <a:rPr lang="zh-CN" sz="1300" b="1">
                  <a:solidFill>
                    <a:srgbClr val="40B2F1"/>
                  </a:solidFill>
                </a:rPr>
                <a:t>Regression Plot</a:t>
              </a:r>
              <a:endParaRPr sz="1300" b="1">
                <a:solidFill>
                  <a:srgbClr val="40B2F1"/>
                </a:solidFill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6747005" y="2433010"/>
              <a:ext cx="1269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162282" y="2422813"/>
              <a:ext cx="1269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4130202" y="4938050"/>
              <a:ext cx="1269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9325922" y="4925350"/>
              <a:ext cx="1269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8455979" y="238702"/>
              <a:ext cx="3293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700" b="1">
                  <a:solidFill>
                    <a:srgbClr val="131F2B"/>
                  </a:solidFill>
                </a:rPr>
                <a:t>Overview</a:t>
              </a:r>
              <a:endParaRPr sz="2700" b="1" cap="none">
                <a:solidFill>
                  <a:srgbClr val="131F2B"/>
                </a:solidFill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8766272" y="1274211"/>
              <a:ext cx="29460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8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1085" name="Google Shape;1085;p26"/>
          <p:cNvGrpSpPr/>
          <p:nvPr/>
        </p:nvGrpSpPr>
        <p:grpSpPr>
          <a:xfrm>
            <a:off x="2379222" y="2714526"/>
            <a:ext cx="183173" cy="298607"/>
            <a:chOff x="6730350" y="2315900"/>
            <a:chExt cx="257700" cy="420100"/>
          </a:xfrm>
        </p:grpSpPr>
        <p:sp>
          <p:nvSpPr>
            <p:cNvPr id="1086" name="Google Shape;1086;p2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E3442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E3442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E3442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E3442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E3442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1" name="Google Shape;1091;p26"/>
          <p:cNvGrpSpPr/>
          <p:nvPr/>
        </p:nvGrpSpPr>
        <p:grpSpPr>
          <a:xfrm>
            <a:off x="8184897" y="2714526"/>
            <a:ext cx="183173" cy="298607"/>
            <a:chOff x="6730350" y="2315900"/>
            <a:chExt cx="257700" cy="420100"/>
          </a:xfrm>
        </p:grpSpPr>
        <p:sp>
          <p:nvSpPr>
            <p:cNvPr id="1092" name="Google Shape;1092;p2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6249672" y="2714526"/>
            <a:ext cx="183173" cy="298607"/>
            <a:chOff x="6730350" y="2315900"/>
            <a:chExt cx="257700" cy="420100"/>
          </a:xfrm>
        </p:grpSpPr>
        <p:sp>
          <p:nvSpPr>
            <p:cNvPr id="1098" name="Google Shape;1098;p2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64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64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C64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C64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C64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3" name="Google Shape;1103;p26"/>
          <p:cNvGrpSpPr/>
          <p:nvPr/>
        </p:nvGrpSpPr>
        <p:grpSpPr>
          <a:xfrm>
            <a:off x="4314447" y="2714526"/>
            <a:ext cx="183173" cy="298607"/>
            <a:chOff x="6730350" y="2315900"/>
            <a:chExt cx="257700" cy="420100"/>
          </a:xfrm>
        </p:grpSpPr>
        <p:sp>
          <p:nvSpPr>
            <p:cNvPr id="1104" name="Google Shape;1104;p2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None/>
              </a:pP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7"/>
          <p:cNvSpPr txBox="1">
            <a:spLocks noGrp="1"/>
          </p:cNvSpPr>
          <p:nvPr>
            <p:ph type="title"/>
          </p:nvPr>
        </p:nvSpPr>
        <p:spPr>
          <a:xfrm>
            <a:off x="189315" y="1277469"/>
            <a:ext cx="4143375" cy="48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41"/>
              </a:buClr>
              <a:buSzPts val="2430"/>
              <a:buFont typeface="Roboto Medium"/>
              <a:buNone/>
            </a:pPr>
            <a:r>
              <a:rPr lang="zh-CN" sz="2200" b="1"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7"/>
          <p:cNvSpPr/>
          <p:nvPr/>
        </p:nvSpPr>
        <p:spPr>
          <a:xfrm>
            <a:off x="189325" y="1781175"/>
            <a:ext cx="4188000" cy="2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CN" sz="1300"/>
              <a:t>Date change</a:t>
            </a:r>
            <a:endParaRPr sz="130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CN" sz="1300"/>
              <a:t>Check for NA (Accept NA for description)</a:t>
            </a:r>
            <a:endParaRPr sz="130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CN" sz="1300"/>
              <a:t>Duplication</a:t>
            </a:r>
            <a:endParaRPr sz="1300"/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zh-CN" sz="1300"/>
              <a:t>Only deleting two excactly the same for all columns</a:t>
            </a:r>
            <a:endParaRPr sz="1300"/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Same video title (series)</a:t>
            </a:r>
            <a:endParaRPr sz="1300"/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Different published date</a:t>
            </a:r>
            <a:endParaRPr sz="1300"/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Different view count</a:t>
            </a:r>
            <a:endParaRPr sz="130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CN" sz="1300"/>
              <a:t>Enriching</a:t>
            </a:r>
            <a:endParaRPr sz="1300"/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zh-CN" sz="1300"/>
              <a:t>Category ID</a:t>
            </a:r>
            <a:endParaRPr sz="1300"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F3F41"/>
              </a:solidFill>
            </a:endParaRPr>
          </a:p>
        </p:txBody>
      </p:sp>
      <p:pic>
        <p:nvPicPr>
          <p:cNvPr id="1115" name="Google Shape;1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525" y="508825"/>
            <a:ext cx="4339399" cy="24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8"/>
          <p:cNvSpPr txBox="1"/>
          <p:nvPr/>
        </p:nvSpPr>
        <p:spPr>
          <a:xfrm>
            <a:off x="6992473" y="575775"/>
            <a:ext cx="15321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>
                <a:solidFill>
                  <a:schemeClr val="dk1"/>
                </a:solidFill>
              </a:rPr>
              <a:t>PMF: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333333"/>
                </a:solidFill>
              </a:rPr>
              <a:t>f(x)= P(X=x)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 b="1">
                <a:solidFill>
                  <a:schemeClr val="dk1"/>
                </a:solidFill>
              </a:rPr>
              <a:t>CDF: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F(x)  = P(X ≤ x)</a:t>
            </a:r>
            <a:endParaRPr/>
          </a:p>
        </p:txBody>
      </p:sp>
      <p:sp>
        <p:nvSpPr>
          <p:cNvPr id="1121" name="Google Shape;1121;p28"/>
          <p:cNvSpPr txBox="1"/>
          <p:nvPr/>
        </p:nvSpPr>
        <p:spPr>
          <a:xfrm>
            <a:off x="1092225" y="272087"/>
            <a:ext cx="76764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>
                <a:solidFill>
                  <a:srgbClr val="262626"/>
                </a:solidFill>
              </a:rPr>
              <a:t>Most Trending Categories</a:t>
            </a:r>
            <a:endParaRPr sz="2200" b="1"/>
          </a:p>
        </p:txBody>
      </p:sp>
      <p:pic>
        <p:nvPicPr>
          <p:cNvPr id="1122" name="Google Shape;1122;p28"/>
          <p:cNvPicPr preferRelativeResize="0"/>
          <p:nvPr/>
        </p:nvPicPr>
        <p:blipFill rotWithShape="1">
          <a:blip r:embed="rId3">
            <a:alphaModFix/>
          </a:blip>
          <a:srcRect l="12678" t="2143" r="5421"/>
          <a:stretch/>
        </p:blipFill>
        <p:spPr>
          <a:xfrm>
            <a:off x="1092225" y="1103787"/>
            <a:ext cx="3720850" cy="29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28"/>
          <p:cNvPicPr preferRelativeResize="0"/>
          <p:nvPr/>
        </p:nvPicPr>
        <p:blipFill rotWithShape="1">
          <a:blip r:embed="rId4">
            <a:alphaModFix/>
          </a:blip>
          <a:srcRect l="75340"/>
          <a:stretch/>
        </p:blipFill>
        <p:spPr>
          <a:xfrm>
            <a:off x="4180191" y="1471713"/>
            <a:ext cx="1090599" cy="27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77" y="793175"/>
            <a:ext cx="3998819" cy="318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0351" y="2055150"/>
            <a:ext cx="3561300" cy="29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9"/>
          <p:cNvSpPr txBox="1"/>
          <p:nvPr/>
        </p:nvSpPr>
        <p:spPr>
          <a:xfrm>
            <a:off x="730200" y="424150"/>
            <a:ext cx="768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/>
              <a:t>What is probability of getting a higher like (&gt;10000) and getting comment disabled? </a:t>
            </a:r>
            <a:endParaRPr sz="2200" b="1"/>
          </a:p>
        </p:txBody>
      </p:sp>
      <p:pic>
        <p:nvPicPr>
          <p:cNvPr id="1131" name="Google Shape;1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25" y="1563100"/>
            <a:ext cx="4969425" cy="311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29"/>
          <p:cNvSpPr/>
          <p:nvPr/>
        </p:nvSpPr>
        <p:spPr>
          <a:xfrm>
            <a:off x="584600" y="1395250"/>
            <a:ext cx="36717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400" tIns="36000" rIns="2484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00" dirty="0">
                <a:solidFill>
                  <a:schemeClr val="dk1"/>
                </a:solidFill>
              </a:rPr>
              <a:t>P(A) -    </a:t>
            </a:r>
            <a:r>
              <a:rPr lang="zh-CN" sz="1000" u="sng" dirty="0">
                <a:solidFill>
                  <a:schemeClr val="dk1"/>
                </a:solidFill>
              </a:rPr>
              <a:t>Likes greater than 10000</a:t>
            </a:r>
            <a:r>
              <a:rPr lang="zh-CN" sz="1000" dirty="0">
                <a:solidFill>
                  <a:schemeClr val="dk1"/>
                </a:solidFill>
              </a:rPr>
              <a:t>       = </a:t>
            </a:r>
            <a:r>
              <a:rPr lang="zh-CN" sz="1000" dirty="0">
                <a:solidFill>
                  <a:schemeClr val="dk1"/>
                </a:solidFill>
                <a:highlight>
                  <a:srgbClr val="FFFFFF"/>
                </a:highlight>
              </a:rPr>
              <a:t>0.8469564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00" dirty="0">
                <a:solidFill>
                  <a:schemeClr val="dk1"/>
                </a:solidFill>
              </a:rPr>
              <a:t>                      Total Records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00" dirty="0">
                <a:solidFill>
                  <a:schemeClr val="dk1"/>
                </a:solidFill>
              </a:rPr>
              <a:t>P(B) -   </a:t>
            </a:r>
            <a:r>
              <a:rPr lang="en-US" altLang="zh-CN" sz="1000" u="sng" dirty="0">
                <a:solidFill>
                  <a:schemeClr val="dk1"/>
                </a:solidFill>
              </a:rPr>
              <a:t>Number</a:t>
            </a:r>
            <a:r>
              <a:rPr lang="zh-CN" sz="1000" u="sng" dirty="0">
                <a:solidFill>
                  <a:schemeClr val="dk1"/>
                </a:solidFill>
              </a:rPr>
              <a:t> of videos </a:t>
            </a:r>
            <a:r>
              <a:rPr lang="en-US" altLang="zh-CN" sz="1000" u="sng" dirty="0">
                <a:solidFill>
                  <a:schemeClr val="dk1"/>
                </a:solidFill>
              </a:rPr>
              <a:t>with</a:t>
            </a:r>
            <a:r>
              <a:rPr lang="zh-CN" sz="1000" u="sng" dirty="0">
                <a:solidFill>
                  <a:schemeClr val="dk1"/>
                </a:solidFill>
              </a:rPr>
              <a:t> comments diabled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00" dirty="0">
                <a:solidFill>
                  <a:schemeClr val="dk1"/>
                </a:solidFill>
              </a:rPr>
              <a:t>                               Total Records       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00" dirty="0">
                <a:solidFill>
                  <a:schemeClr val="dk1"/>
                </a:solidFill>
              </a:rPr>
              <a:t>P(B) = 0.00952318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chemeClr val="dk1"/>
                </a:solidFill>
                <a:highlight>
                  <a:srgbClr val="FFFFFF"/>
                </a:highlight>
              </a:rPr>
              <a:t>Probability: P(A</a:t>
            </a:r>
            <a:r>
              <a:rPr lang="zh-CN" sz="1000" dirty="0">
                <a:solidFill>
                  <a:schemeClr val="dk1"/>
                </a:solidFill>
              </a:rPr>
              <a:t> </a:t>
            </a:r>
            <a:r>
              <a:rPr lang="zh-CN" sz="1100" dirty="0">
                <a:solidFill>
                  <a:schemeClr val="dk1"/>
                </a:solidFill>
              </a:rPr>
              <a:t>∩</a:t>
            </a:r>
            <a:r>
              <a:rPr lang="zh-CN" sz="15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zh-CN" sz="1000" dirty="0">
                <a:solidFill>
                  <a:schemeClr val="dk1"/>
                </a:solidFill>
                <a:highlight>
                  <a:srgbClr val="FFFFFF"/>
                </a:highlight>
              </a:rPr>
              <a:t>B) = P(A) * P(B) = 0.00799544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rgbClr val="555555"/>
                </a:solidFill>
                <a:highlight>
                  <a:srgbClr val="FFFFFF"/>
                </a:highlight>
              </a:rPr>
              <a:t>                                          </a:t>
            </a:r>
            <a:endParaRPr sz="10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33" name="Google Shape;1133;p29"/>
          <p:cNvSpPr txBox="1"/>
          <p:nvPr/>
        </p:nvSpPr>
        <p:spPr>
          <a:xfrm>
            <a:off x="584600" y="886000"/>
            <a:ext cx="80661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>
                <a:solidFill>
                  <a:schemeClr val="dk1"/>
                </a:solidFill>
              </a:rPr>
              <a:t>Will disabling the comment bring more likes to the video ?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0"/>
          <p:cNvSpPr txBox="1"/>
          <p:nvPr/>
        </p:nvSpPr>
        <p:spPr>
          <a:xfrm>
            <a:off x="665225" y="149800"/>
            <a:ext cx="7897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>
                <a:solidFill>
                  <a:srgbClr val="262626"/>
                </a:solidFill>
              </a:rPr>
              <a:t>Analysis Clusters Between Number of Views and Rating</a:t>
            </a:r>
            <a:endParaRPr sz="2200" b="1"/>
          </a:p>
        </p:txBody>
      </p:sp>
      <p:sp>
        <p:nvSpPr>
          <p:cNvPr id="1139" name="Google Shape;1139;p30"/>
          <p:cNvSpPr/>
          <p:nvPr/>
        </p:nvSpPr>
        <p:spPr>
          <a:xfrm>
            <a:off x="4613625" y="1439850"/>
            <a:ext cx="3450900" cy="22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Rating (-1 ~ 1)</a:t>
            </a:r>
            <a:endParaRPr sz="1100"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  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Number of view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K-mean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Find K by Ellbow Method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K = 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3F3F41"/>
              </a:solidFill>
            </a:endParaRPr>
          </a:p>
        </p:txBody>
      </p:sp>
      <p:pic>
        <p:nvPicPr>
          <p:cNvPr id="1140" name="Google Shape;1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875" y="1722825"/>
            <a:ext cx="2944251" cy="5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25" y="1232100"/>
            <a:ext cx="3948400" cy="31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1"/>
          <p:cNvSpPr txBox="1"/>
          <p:nvPr/>
        </p:nvSpPr>
        <p:spPr>
          <a:xfrm>
            <a:off x="663925" y="259175"/>
            <a:ext cx="78987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>
                <a:solidFill>
                  <a:srgbClr val="262626"/>
                </a:solidFill>
              </a:rPr>
              <a:t>Analysis Clusters Between Number of Views and Rating</a:t>
            </a:r>
            <a:endParaRPr sz="2200" b="1"/>
          </a:p>
        </p:txBody>
      </p:sp>
      <p:pic>
        <p:nvPicPr>
          <p:cNvPr id="1147" name="Google Shape;1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25" y="1378099"/>
            <a:ext cx="5387126" cy="29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31"/>
          <p:cNvSpPr/>
          <p:nvPr/>
        </p:nvSpPr>
        <p:spPr>
          <a:xfrm>
            <a:off x="5917825" y="1439850"/>
            <a:ext cx="2696700" cy="22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Videos few people watch (1.5M)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Few likes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Zero likes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Few dislikes</a:t>
            </a: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More people watching (25M)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Divergent rating</a:t>
            </a: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Top trending video (100M)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Also high like rate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CN" sz="1100"/>
              <a:t>Observation</a:t>
            </a:r>
            <a:endParaRPr sz="1100"/>
          </a:p>
          <a:p>
            <a: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100"/>
              <a:t>No high view low rating</a:t>
            </a:r>
            <a:endParaRPr sz="1100"/>
          </a:p>
          <a:p>
            <a: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 sz="1100"/>
              <a:t>Why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3F3F4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2"/>
          <p:cNvSpPr txBox="1"/>
          <p:nvPr/>
        </p:nvSpPr>
        <p:spPr>
          <a:xfrm>
            <a:off x="676050" y="520625"/>
            <a:ext cx="7791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Roboto Medium"/>
              <a:buNone/>
            </a:pPr>
            <a:r>
              <a:rPr lang="zh-CN" sz="2200" b="1"/>
              <a:t>Text Mining for Tag Appeared the Most (Word Cloud)</a:t>
            </a:r>
            <a:endParaRPr sz="2600" b="1"/>
          </a:p>
        </p:txBody>
      </p:sp>
      <p:pic>
        <p:nvPicPr>
          <p:cNvPr id="1154" name="Google Shape;1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788" y="997025"/>
            <a:ext cx="4282425" cy="3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54" y="877000"/>
            <a:ext cx="7153275" cy="195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563" y="1319088"/>
            <a:ext cx="71532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47" y="2571747"/>
            <a:ext cx="6466451" cy="20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676" y="1696713"/>
            <a:ext cx="7050600" cy="17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Microsoft Macintosh PowerPoint</Application>
  <PresentationFormat>On-screen Show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Roboto Medium</vt:lpstr>
      <vt:lpstr>Arial</vt:lpstr>
      <vt:lpstr>Raleway</vt:lpstr>
      <vt:lpstr>Simple Light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Zeeshan Ali Shaikh</cp:lastModifiedBy>
  <cp:revision>1</cp:revision>
  <dcterms:modified xsi:type="dcterms:W3CDTF">2021-12-13T01:14:41Z</dcterms:modified>
</cp:coreProperties>
</file>