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60" r:id="rId4"/>
    <p:sldId id="293" r:id="rId5"/>
    <p:sldId id="264" r:id="rId6"/>
    <p:sldId id="265" r:id="rId7"/>
    <p:sldId id="266" r:id="rId8"/>
    <p:sldId id="267" r:id="rId9"/>
    <p:sldId id="268" r:id="rId10"/>
    <p:sldId id="269" r:id="rId11"/>
    <p:sldId id="300" r:id="rId12"/>
    <p:sldId id="270" r:id="rId13"/>
    <p:sldId id="301" r:id="rId14"/>
    <p:sldId id="302" r:id="rId15"/>
    <p:sldId id="271" r:id="rId16"/>
    <p:sldId id="272" r:id="rId17"/>
    <p:sldId id="294" r:id="rId18"/>
    <p:sldId id="295" r:id="rId19"/>
    <p:sldId id="296" r:id="rId20"/>
    <p:sldId id="273" r:id="rId21"/>
    <p:sldId id="274" r:id="rId22"/>
    <p:sldId id="303" r:id="rId23"/>
    <p:sldId id="304" r:id="rId24"/>
    <p:sldId id="297" r:id="rId25"/>
    <p:sldId id="298" r:id="rId26"/>
    <p:sldId id="305" r:id="rId27"/>
    <p:sldId id="276" r:id="rId28"/>
    <p:sldId id="277" r:id="rId29"/>
    <p:sldId id="278" r:id="rId30"/>
    <p:sldId id="279" r:id="rId31"/>
    <p:sldId id="280" r:id="rId32"/>
    <p:sldId id="306" r:id="rId33"/>
    <p:sldId id="308" r:id="rId34"/>
    <p:sldId id="281" r:id="rId35"/>
    <p:sldId id="282" r:id="rId36"/>
    <p:sldId id="309" r:id="rId37"/>
    <p:sldId id="261" r:id="rId38"/>
    <p:sldId id="283" r:id="rId39"/>
    <p:sldId id="284" r:id="rId40"/>
    <p:sldId id="285" r:id="rId41"/>
    <p:sldId id="288" r:id="rId42"/>
    <p:sldId id="310" r:id="rId43"/>
    <p:sldId id="290" r:id="rId44"/>
    <p:sldId id="291" r:id="rId45"/>
    <p:sldId id="299" r:id="rId46"/>
    <p:sldId id="292" r:id="rId47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Arial Narrow" panose="020B0606020202030204" pitchFamily="34" charset="0"/>
      <p:regular r:id="rId52"/>
      <p:bold r:id="rId53"/>
      <p:italic r:id="rId54"/>
      <p:boldItalic r:id="rId55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7A7A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7A7A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7A7A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7A7A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A7A7A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371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1301" y="1932438"/>
            <a:ext cx="594139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119" y="1537214"/>
            <a:ext cx="8208645" cy="398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0210" y="6381143"/>
            <a:ext cx="4665980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A7A7A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2983" y="6382848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9475" y="6366031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1624" y="3175514"/>
            <a:ext cx="1508125" cy="10598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800" spc="-10" dirty="0">
                <a:latin typeface="Arial"/>
                <a:cs typeface="Arial"/>
              </a:rPr>
              <a:t>CS143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2800" dirty="0">
                <a:latin typeface="Arial"/>
                <a:cs typeface="Arial"/>
              </a:rPr>
              <a:t>Lecture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Lexical</a:t>
            </a:r>
            <a:r>
              <a:rPr spc="-114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51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5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5811520" cy="2354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What </a:t>
            </a:r>
            <a:r>
              <a:rPr sz="2800" spc="-25" dirty="0">
                <a:latin typeface="Arial"/>
                <a:cs typeface="Arial"/>
              </a:rPr>
              <a:t>if</a:t>
            </a:r>
            <a:endParaRPr sz="2800" dirty="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Arial"/>
                <a:cs typeface="Arial"/>
              </a:rPr>
              <a:t>No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rule matches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prefix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input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Problem: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Can’t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stuck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Solution: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51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5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8" y="1627638"/>
            <a:ext cx="7739381" cy="309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What </a:t>
            </a:r>
            <a:r>
              <a:rPr sz="2800" spc="-25" dirty="0">
                <a:latin typeface="Arial"/>
                <a:cs typeface="Arial"/>
              </a:rPr>
              <a:t>if</a:t>
            </a:r>
            <a:endParaRPr sz="2800" dirty="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Arial"/>
                <a:cs typeface="Arial"/>
              </a:rPr>
              <a:t>No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rule matches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prefix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input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Problem: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Can’t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stuck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Solution: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25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Write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rule</a:t>
            </a:r>
            <a:r>
              <a:rPr lang="en-US" sz="2400" dirty="0" smtClean="0">
                <a:latin typeface="Arial"/>
                <a:cs typeface="Arial"/>
              </a:rPr>
              <a:t> or regex for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matching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“bad”</a:t>
            </a:r>
            <a:r>
              <a:rPr sz="2400" spc="-10" dirty="0">
                <a:latin typeface="Arial"/>
                <a:cs typeface="Arial"/>
              </a:rPr>
              <a:t> strings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Put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(lowest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priority)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65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6622"/>
            <a:ext cx="8449464" cy="269535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900">
              <a:lnSpc>
                <a:spcPct val="1006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Regular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expressions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provide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concise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notation 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string patterns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 in lexical analysis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requires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small </a:t>
            </a:r>
            <a:r>
              <a:rPr sz="2400" spc="-10" dirty="0">
                <a:latin typeface="Arial"/>
                <a:cs typeface="Arial"/>
              </a:rPr>
              <a:t>extensions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9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resolve</a:t>
            </a:r>
            <a:endParaRPr sz="20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9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errors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6622"/>
            <a:ext cx="8449464" cy="39880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900">
              <a:lnSpc>
                <a:spcPct val="1006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Regular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expressions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provide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concise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notation 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string patterns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 in lexical analysis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requires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small </a:t>
            </a:r>
            <a:r>
              <a:rPr sz="2400" spc="-10" dirty="0">
                <a:latin typeface="Arial"/>
                <a:cs typeface="Arial"/>
              </a:rPr>
              <a:t>extensions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9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ambiguities</a:t>
            </a:r>
            <a:endParaRPr lang="en-US" sz="2000" spc="-10" dirty="0" smtClean="0"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15"/>
              </a:spcBef>
              <a:tabLst>
                <a:tab pos="755015" algn="l"/>
                <a:tab pos="755650" algn="l"/>
              </a:tabLst>
            </a:pPr>
            <a:r>
              <a:rPr lang="en-US" sz="2000" spc="-10" dirty="0">
                <a:latin typeface="Arial"/>
                <a:cs typeface="Arial"/>
              </a:rPr>
              <a:t>	</a:t>
            </a:r>
            <a:r>
              <a:rPr lang="en-US" sz="2000" b="1" spc="-10" dirty="0" smtClean="0">
                <a:solidFill>
                  <a:schemeClr val="accent1"/>
                </a:solidFill>
                <a:latin typeface="Arial"/>
                <a:cs typeface="Arial"/>
              </a:rPr>
              <a:t>sol: [matches longest possible and highest priority]</a:t>
            </a:r>
            <a:endParaRPr sz="20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9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errors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5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Good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algorithms</a:t>
            </a:r>
            <a:r>
              <a:rPr sz="2400" spc="-10" dirty="0">
                <a:latin typeface="Arial"/>
                <a:cs typeface="Arial"/>
              </a:rPr>
              <a:t> known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Require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 pass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input</a:t>
            </a:r>
            <a:endParaRPr sz="20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Few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operations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character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(table </a:t>
            </a:r>
            <a:r>
              <a:rPr sz="2000" spc="-10" dirty="0">
                <a:latin typeface="Arial"/>
                <a:cs typeface="Arial"/>
              </a:rPr>
              <a:t>lookup)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60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6622"/>
            <a:ext cx="8449464" cy="331090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900">
              <a:lnSpc>
                <a:spcPct val="1006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Regular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expressions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provide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concise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notation 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string patterns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 in lexical analysis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requires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small </a:t>
            </a:r>
            <a:r>
              <a:rPr sz="2400" spc="-10" dirty="0">
                <a:latin typeface="Arial"/>
                <a:cs typeface="Arial"/>
              </a:rPr>
              <a:t>extensions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9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resolve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ambiguities</a:t>
            </a:r>
            <a:endParaRPr lang="en-US" sz="2000" spc="-10" dirty="0" smtClean="0">
              <a:latin typeface="Arial"/>
              <a:cs typeface="Arial"/>
            </a:endParaRPr>
          </a:p>
          <a:p>
            <a:pPr marL="469265" lvl="1">
              <a:lnSpc>
                <a:spcPct val="100000"/>
              </a:lnSpc>
              <a:spcBef>
                <a:spcPts val="15"/>
              </a:spcBef>
              <a:tabLst>
                <a:tab pos="755015" algn="l"/>
                <a:tab pos="755650" algn="l"/>
              </a:tabLst>
            </a:pPr>
            <a:r>
              <a:rPr lang="en-US" sz="2000" spc="-10" dirty="0">
                <a:latin typeface="Arial"/>
                <a:cs typeface="Arial"/>
              </a:rPr>
              <a:t>	</a:t>
            </a:r>
            <a:r>
              <a:rPr lang="en-US" sz="2000" b="1" spc="-10" dirty="0" smtClean="0">
                <a:solidFill>
                  <a:schemeClr val="accent1"/>
                </a:solidFill>
                <a:latin typeface="Arial"/>
                <a:cs typeface="Arial"/>
              </a:rPr>
              <a:t>sol: [matches longest possible and highest priority]</a:t>
            </a:r>
            <a:endParaRPr sz="20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9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 smtClean="0">
                <a:latin typeface="Arial"/>
                <a:cs typeface="Arial"/>
              </a:rPr>
              <a:t>errors</a:t>
            </a:r>
            <a:endParaRPr lang="en-US" sz="2000" spc="-10" dirty="0" smtClean="0">
              <a:latin typeface="Arial"/>
              <a:cs typeface="Arial"/>
            </a:endParaRPr>
          </a:p>
          <a:p>
            <a:pPr marL="469265" lvl="1">
              <a:tabLst>
                <a:tab pos="755015" algn="l"/>
                <a:tab pos="755650" algn="l"/>
              </a:tabLst>
            </a:pPr>
            <a:r>
              <a:rPr lang="en-US" sz="2000" b="1" spc="-10" dirty="0" smtClean="0">
                <a:solidFill>
                  <a:schemeClr val="accent1"/>
                </a:solidFill>
                <a:latin typeface="Arial"/>
                <a:cs typeface="Arial"/>
              </a:rPr>
              <a:t>	sol: [define a regex for all erroneous or bad string]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55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02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699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Finite</a:t>
            </a:r>
            <a:r>
              <a:rPr spc="-125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2119" y="1537214"/>
            <a:ext cx="6023610" cy="40357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Regular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expressions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10" dirty="0">
                <a:latin typeface="Arial"/>
                <a:cs typeface="Arial"/>
              </a:rPr>
              <a:t>specification</a:t>
            </a:r>
            <a:endParaRPr sz="280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Finite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implementation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 dirty="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consists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</a:t>
            </a:r>
            <a:endParaRPr sz="2800" dirty="0">
              <a:latin typeface="Arial"/>
              <a:cs typeface="Arial"/>
            </a:endParaRPr>
          </a:p>
          <a:p>
            <a:pPr marL="793750" lvl="1" indent="-286385">
              <a:lnSpc>
                <a:spcPct val="100000"/>
              </a:lnSpc>
              <a:spcBef>
                <a:spcPts val="114"/>
              </a:spcBef>
              <a:buChar char="–"/>
              <a:tabLst>
                <a:tab pos="793750" algn="l"/>
              </a:tabLst>
            </a:pPr>
            <a:r>
              <a:rPr sz="3600" baseline="2314" dirty="0">
                <a:latin typeface="Arial"/>
                <a:cs typeface="Arial"/>
              </a:rPr>
              <a:t>An input</a:t>
            </a:r>
            <a:r>
              <a:rPr sz="3600" spc="-7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Arial"/>
                <a:cs typeface="Arial"/>
              </a:rPr>
              <a:t>alphabet</a:t>
            </a:r>
            <a:r>
              <a:rPr sz="3600" spc="-7" baseline="2314" dirty="0">
                <a:latin typeface="Arial"/>
                <a:cs typeface="Arial"/>
              </a:rPr>
              <a:t> </a:t>
            </a:r>
            <a:r>
              <a:rPr sz="3600" spc="-75" baseline="2314" dirty="0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endParaRPr sz="3600" baseline="2314" dirty="0">
              <a:latin typeface="Symbol"/>
              <a:cs typeface="Symbol"/>
            </a:endParaRPr>
          </a:p>
          <a:p>
            <a:pPr marL="793750" lvl="1" indent="-286385">
              <a:lnSpc>
                <a:spcPct val="100000"/>
              </a:lnSpc>
              <a:spcBef>
                <a:spcPts val="100"/>
              </a:spcBef>
              <a:buChar char="–"/>
              <a:tabLst>
                <a:tab pos="79375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lang="en-US" sz="2400" spc="-150" dirty="0" smtClean="0">
                <a:latin typeface="Arial"/>
                <a:cs typeface="Arial"/>
              </a:rPr>
              <a:t>finite </a:t>
            </a:r>
            <a:r>
              <a:rPr sz="2400" dirty="0" smtClean="0">
                <a:latin typeface="Arial"/>
                <a:cs typeface="Arial"/>
              </a:rPr>
              <a:t>set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states </a:t>
            </a:r>
            <a:r>
              <a:rPr sz="2400" spc="-5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7937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93750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793750" lvl="1" indent="-286385">
              <a:lnSpc>
                <a:spcPct val="100000"/>
              </a:lnSpc>
              <a:spcBef>
                <a:spcPts val="105"/>
              </a:spcBef>
              <a:buChar char="–"/>
              <a:tabLst>
                <a:tab pos="793750" algn="l"/>
              </a:tabLst>
            </a:pPr>
            <a:r>
              <a:rPr sz="3600" baseline="2314" dirty="0">
                <a:latin typeface="Arial"/>
                <a:cs typeface="Arial"/>
              </a:rPr>
              <a:t>A</a:t>
            </a:r>
            <a:r>
              <a:rPr sz="3600" spc="-225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Arial"/>
                <a:cs typeface="Arial"/>
              </a:rPr>
              <a:t>set</a:t>
            </a:r>
            <a:r>
              <a:rPr sz="3600" spc="-7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Arial"/>
                <a:cs typeface="Arial"/>
              </a:rPr>
              <a:t>of</a:t>
            </a:r>
            <a:r>
              <a:rPr sz="3600" spc="-15" baseline="2314" dirty="0">
                <a:latin typeface="Arial"/>
                <a:cs typeface="Arial"/>
              </a:rPr>
              <a:t> </a:t>
            </a:r>
            <a:r>
              <a:rPr sz="3600" baseline="2314" dirty="0" smtClean="0">
                <a:latin typeface="Arial"/>
                <a:cs typeface="Arial"/>
              </a:rPr>
              <a:t>accepting</a:t>
            </a:r>
            <a:r>
              <a:rPr lang="en-US" sz="3600" baseline="2314" dirty="0" smtClean="0">
                <a:latin typeface="Arial"/>
                <a:cs typeface="Arial"/>
              </a:rPr>
              <a:t>(final)</a:t>
            </a:r>
            <a:r>
              <a:rPr sz="3600" baseline="2314" dirty="0" smtClean="0">
                <a:latin typeface="Arial"/>
                <a:cs typeface="Arial"/>
              </a:rPr>
              <a:t> </a:t>
            </a:r>
            <a:r>
              <a:rPr sz="3600" baseline="2314" dirty="0">
                <a:latin typeface="Arial"/>
                <a:cs typeface="Arial"/>
              </a:rPr>
              <a:t>states</a:t>
            </a:r>
            <a:r>
              <a:rPr sz="3600" spc="-15" baseline="2314" dirty="0">
                <a:latin typeface="Arial"/>
                <a:cs typeface="Arial"/>
              </a:rPr>
              <a:t> </a:t>
            </a:r>
            <a:r>
              <a:rPr sz="3600" baseline="2314" dirty="0">
                <a:solidFill>
                  <a:srgbClr val="3333CC"/>
                </a:solidFill>
                <a:latin typeface="Arial"/>
                <a:cs typeface="Arial"/>
              </a:rPr>
              <a:t>F </a:t>
            </a:r>
            <a:r>
              <a:rPr sz="3600" baseline="2314" dirty="0">
                <a:solidFill>
                  <a:srgbClr val="3333CC"/>
                </a:solidFill>
                <a:latin typeface="Symbol"/>
                <a:cs typeface="Symbol"/>
              </a:rPr>
              <a:t></a:t>
            </a:r>
            <a:r>
              <a:rPr sz="3600" baseline="23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spc="-75" baseline="2314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endParaRPr sz="3600" baseline="2314" dirty="0">
              <a:latin typeface="Arial"/>
              <a:cs typeface="Arial"/>
            </a:endParaRPr>
          </a:p>
          <a:p>
            <a:pPr marL="793750" lvl="1" indent="-286385">
              <a:lnSpc>
                <a:spcPct val="100000"/>
              </a:lnSpc>
              <a:spcBef>
                <a:spcPts val="185"/>
              </a:spcBef>
              <a:buChar char="–"/>
              <a:tabLst>
                <a:tab pos="793750" algn="l"/>
                <a:tab pos="3453129" algn="l"/>
              </a:tabLst>
            </a:pPr>
            <a:r>
              <a:rPr sz="3600" baseline="2314" dirty="0">
                <a:latin typeface="Arial"/>
                <a:cs typeface="Arial"/>
              </a:rPr>
              <a:t>A</a:t>
            </a:r>
            <a:r>
              <a:rPr sz="3600" spc="-202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Arial"/>
                <a:cs typeface="Arial"/>
              </a:rPr>
              <a:t>set</a:t>
            </a:r>
            <a:r>
              <a:rPr sz="3600" spc="-7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Arial"/>
                <a:cs typeface="Arial"/>
              </a:rPr>
              <a:t>of</a:t>
            </a:r>
            <a:r>
              <a:rPr sz="3600" spc="-7" baseline="2314" dirty="0">
                <a:latin typeface="Arial"/>
                <a:cs typeface="Arial"/>
              </a:rPr>
              <a:t> </a:t>
            </a:r>
            <a:r>
              <a:rPr sz="3600" spc="-15" baseline="2314" dirty="0">
                <a:latin typeface="Arial"/>
                <a:cs typeface="Arial"/>
              </a:rPr>
              <a:t>transitions</a:t>
            </a:r>
            <a:r>
              <a:rPr sz="3600" baseline="2314" dirty="0">
                <a:latin typeface="Arial"/>
                <a:cs typeface="Arial"/>
              </a:rPr>
              <a:t>	</a:t>
            </a:r>
            <a:r>
              <a:rPr sz="3600" baseline="2314" dirty="0">
                <a:solidFill>
                  <a:srgbClr val="3333CC"/>
                </a:solidFill>
                <a:latin typeface="Arial"/>
                <a:cs typeface="Arial"/>
              </a:rPr>
              <a:t>state</a:t>
            </a:r>
            <a:r>
              <a:rPr sz="3600" spc="-22" baseline="23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baseline="2314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400" baseline="20833" dirty="0">
                <a:solidFill>
                  <a:srgbClr val="3333CC"/>
                </a:solidFill>
                <a:latin typeface="Arial"/>
                <a:cs typeface="Arial"/>
              </a:rPr>
              <a:t>input</a:t>
            </a:r>
            <a:r>
              <a:rPr sz="2400" spc="322" baseline="2083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600" spc="-15" baseline="2314" dirty="0">
                <a:solidFill>
                  <a:srgbClr val="3333CC"/>
                </a:solidFill>
                <a:latin typeface="Arial"/>
                <a:cs typeface="Arial"/>
              </a:rPr>
              <a:t>state</a:t>
            </a:r>
            <a:endParaRPr sz="3600" baseline="2314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699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Finite</a:t>
            </a:r>
            <a:r>
              <a:rPr spc="-125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6719" y="1537214"/>
            <a:ext cx="7832090" cy="105541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spc="-10" dirty="0">
                <a:latin typeface="Arial"/>
                <a:cs typeface="Arial"/>
              </a:rPr>
              <a:t>Transition</a:t>
            </a:r>
            <a:endParaRPr sz="2800" dirty="0">
              <a:latin typeface="Arial"/>
              <a:cs typeface="Arial"/>
            </a:endParaRPr>
          </a:p>
          <a:p>
            <a:pPr marL="3533140">
              <a:lnSpc>
                <a:spcPct val="100000"/>
              </a:lnSpc>
              <a:spcBef>
                <a:spcPts val="715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775" spc="390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775" baseline="18018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775" spc="382" baseline="1801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25" dirty="0" smtClean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spc="-37" baseline="-22522" dirty="0" smtClean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775" baseline="-22522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699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Finite</a:t>
            </a:r>
            <a:r>
              <a:rPr spc="-125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6719" y="1537214"/>
            <a:ext cx="7832090" cy="276357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spc="-10" dirty="0">
                <a:latin typeface="Arial"/>
                <a:cs typeface="Arial"/>
              </a:rPr>
              <a:t>Transition</a:t>
            </a:r>
            <a:endParaRPr sz="2800" dirty="0">
              <a:latin typeface="Arial"/>
              <a:cs typeface="Arial"/>
            </a:endParaRPr>
          </a:p>
          <a:p>
            <a:pPr marL="3533140">
              <a:lnSpc>
                <a:spcPct val="100000"/>
              </a:lnSpc>
              <a:spcBef>
                <a:spcPts val="715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775" spc="390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775" baseline="18018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775" spc="382" baseline="1801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spc="-37" baseline="-22522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775" baseline="-22522" dirty="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1240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read</a:t>
            </a:r>
            <a:endParaRPr sz="2800" dirty="0">
              <a:latin typeface="Arial"/>
              <a:cs typeface="Arial"/>
            </a:endParaRPr>
          </a:p>
          <a:p>
            <a:pPr marL="1542415">
              <a:lnSpc>
                <a:spcPct val="100000"/>
              </a:lnSpc>
              <a:spcBef>
                <a:spcPts val="40"/>
              </a:spcBef>
              <a:tabLst>
                <a:tab pos="6971665" algn="l"/>
              </a:tabLst>
            </a:pPr>
            <a:r>
              <a:rPr sz="2800" dirty="0">
                <a:latin typeface="Arial"/>
                <a:cs typeface="Arial"/>
              </a:rPr>
              <a:t>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775" spc="375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”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state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spc="-37" baseline="-22522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775" baseline="-22522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095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699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Finite</a:t>
            </a:r>
            <a:r>
              <a:rPr spc="-125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6719" y="1537214"/>
            <a:ext cx="7832090" cy="383310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spc="-10" dirty="0">
                <a:latin typeface="Arial"/>
                <a:cs typeface="Arial"/>
              </a:rPr>
              <a:t>Transition</a:t>
            </a:r>
            <a:endParaRPr sz="2800" dirty="0">
              <a:latin typeface="Arial"/>
              <a:cs typeface="Arial"/>
            </a:endParaRPr>
          </a:p>
          <a:p>
            <a:pPr marL="3533140">
              <a:lnSpc>
                <a:spcPct val="100000"/>
              </a:lnSpc>
              <a:spcBef>
                <a:spcPts val="715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775" spc="390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775" baseline="18018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775" spc="382" baseline="1801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spc="-37" baseline="-22522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775" baseline="-22522" dirty="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1240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read</a:t>
            </a:r>
            <a:endParaRPr sz="2800" dirty="0">
              <a:latin typeface="Arial"/>
              <a:cs typeface="Arial"/>
            </a:endParaRPr>
          </a:p>
          <a:p>
            <a:pPr marL="1542415">
              <a:lnSpc>
                <a:spcPct val="100000"/>
              </a:lnSpc>
              <a:spcBef>
                <a:spcPts val="40"/>
              </a:spcBef>
              <a:tabLst>
                <a:tab pos="6971665" algn="l"/>
              </a:tabLst>
            </a:pPr>
            <a:r>
              <a:rPr sz="2800" dirty="0">
                <a:latin typeface="Arial"/>
                <a:cs typeface="Arial"/>
              </a:rPr>
              <a:t>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775" spc="375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”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state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spc="-37" baseline="-22522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775" baseline="-22522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 dirty="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end 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accepting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 =&gt; </a:t>
            </a:r>
            <a:r>
              <a:rPr sz="2800" spc="-10" dirty="0">
                <a:latin typeface="Arial"/>
                <a:cs typeface="Arial"/>
              </a:rPr>
              <a:t>accept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98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699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Finite</a:t>
            </a:r>
            <a:r>
              <a:rPr spc="-125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6719" y="1537214"/>
            <a:ext cx="7832090" cy="41948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spc="-10" dirty="0">
                <a:latin typeface="Arial"/>
                <a:cs typeface="Arial"/>
              </a:rPr>
              <a:t>Transition</a:t>
            </a:r>
            <a:endParaRPr sz="2800" dirty="0">
              <a:latin typeface="Arial"/>
              <a:cs typeface="Arial"/>
            </a:endParaRPr>
          </a:p>
          <a:p>
            <a:pPr marL="3533140">
              <a:lnSpc>
                <a:spcPct val="100000"/>
              </a:lnSpc>
              <a:spcBef>
                <a:spcPts val="715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775" spc="390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775" baseline="18018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775" spc="382" baseline="1801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spc="-37" baseline="-22522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775" baseline="-22522" dirty="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1240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read</a:t>
            </a:r>
            <a:endParaRPr sz="2800" dirty="0">
              <a:latin typeface="Arial"/>
              <a:cs typeface="Arial"/>
            </a:endParaRPr>
          </a:p>
          <a:p>
            <a:pPr marL="1542415">
              <a:lnSpc>
                <a:spcPct val="100000"/>
              </a:lnSpc>
              <a:spcBef>
                <a:spcPts val="40"/>
              </a:spcBef>
              <a:tabLst>
                <a:tab pos="6971665" algn="l"/>
              </a:tabLst>
            </a:pPr>
            <a:r>
              <a:rPr sz="2800" dirty="0">
                <a:latin typeface="Arial"/>
                <a:cs typeface="Arial"/>
              </a:rPr>
              <a:t>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775" spc="375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”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10" dirty="0">
                <a:latin typeface="Arial"/>
                <a:cs typeface="Arial"/>
              </a:rPr>
              <a:t>state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775" spc="-37" baseline="-22522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775" baseline="-22522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 dirty="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418465" algn="l"/>
                <a:tab pos="419100" algn="l"/>
              </a:tabLst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end 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accepting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 =&gt; </a:t>
            </a:r>
            <a:r>
              <a:rPr sz="2800" spc="-10" dirty="0">
                <a:latin typeface="Arial"/>
                <a:cs typeface="Arial"/>
              </a:rPr>
              <a:t>accept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 dirty="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buChar char="•"/>
              <a:tabLst>
                <a:tab pos="418465" algn="l"/>
                <a:tab pos="419100" algn="l"/>
              </a:tabLst>
            </a:pPr>
            <a:r>
              <a:rPr sz="2800" dirty="0">
                <a:latin typeface="Arial"/>
                <a:cs typeface="Arial"/>
              </a:rPr>
              <a:t>Otherwise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=&gt;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reject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40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675138"/>
            <a:ext cx="8155940" cy="493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Tips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on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Building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Large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KISS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(Keep It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Simple,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Stupid!)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Don’t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optimize </a:t>
            </a:r>
            <a:r>
              <a:rPr sz="2800" spc="-10" dirty="0">
                <a:latin typeface="Arial"/>
                <a:cs typeface="Arial"/>
              </a:rPr>
              <a:t>prematurely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Design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be </a:t>
            </a:r>
            <a:r>
              <a:rPr sz="2800" spc="-10" dirty="0">
                <a:latin typeface="Arial"/>
                <a:cs typeface="Arial"/>
              </a:rPr>
              <a:t>tested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54965" marR="5080" indent="-342900">
              <a:lnSpc>
                <a:spcPct val="1012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easier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modify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25" dirty="0">
                <a:latin typeface="Arial"/>
                <a:cs typeface="Arial"/>
              </a:rPr>
              <a:t>get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working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5011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Finite</a:t>
            </a:r>
            <a:r>
              <a:rPr spc="-114" dirty="0"/>
              <a:t> </a:t>
            </a:r>
            <a:r>
              <a:rPr dirty="0"/>
              <a:t>Automata</a:t>
            </a:r>
            <a:r>
              <a:rPr spc="-10" dirty="0"/>
              <a:t> </a:t>
            </a:r>
            <a:r>
              <a:rPr dirty="0"/>
              <a:t>State</a:t>
            </a:r>
            <a:r>
              <a:rPr spc="-10" dirty="0"/>
              <a:t> 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7638"/>
            <a:ext cx="3294379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85445" algn="l"/>
                <a:tab pos="38608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1820"/>
              </a:spcBef>
              <a:buChar char="•"/>
              <a:tabLst>
                <a:tab pos="431165" algn="l"/>
                <a:tab pos="431800" algn="l"/>
              </a:tabLst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start</a:t>
            </a:r>
            <a:r>
              <a:rPr sz="2800" spc="-10" dirty="0">
                <a:latin typeface="Arial"/>
                <a:cs typeface="Arial"/>
              </a:rPr>
              <a:t> state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accepting </a:t>
            </a:r>
            <a:r>
              <a:rPr sz="2800" spc="-20" dirty="0"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1524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520326" y="89273"/>
                </a:moveTo>
                <a:lnTo>
                  <a:pt x="552464" y="127054"/>
                </a:lnTo>
                <a:lnTo>
                  <a:pt x="577461" y="168384"/>
                </a:lnTo>
                <a:lnTo>
                  <a:pt x="595316" y="212377"/>
                </a:lnTo>
                <a:lnTo>
                  <a:pt x="606029" y="258144"/>
                </a:lnTo>
                <a:lnTo>
                  <a:pt x="609600" y="304799"/>
                </a:lnTo>
                <a:lnTo>
                  <a:pt x="606029" y="351455"/>
                </a:lnTo>
                <a:lnTo>
                  <a:pt x="595316" y="397222"/>
                </a:lnTo>
                <a:lnTo>
                  <a:pt x="577461" y="441215"/>
                </a:lnTo>
                <a:lnTo>
                  <a:pt x="552464" y="482545"/>
                </a:lnTo>
                <a:lnTo>
                  <a:pt x="520326" y="520326"/>
                </a:lnTo>
                <a:lnTo>
                  <a:pt x="482545" y="552464"/>
                </a:lnTo>
                <a:lnTo>
                  <a:pt x="441215" y="577461"/>
                </a:lnTo>
                <a:lnTo>
                  <a:pt x="397222" y="595316"/>
                </a:lnTo>
                <a:lnTo>
                  <a:pt x="351455" y="606029"/>
                </a:lnTo>
                <a:lnTo>
                  <a:pt x="304799" y="609600"/>
                </a:lnTo>
                <a:lnTo>
                  <a:pt x="258144" y="606029"/>
                </a:lnTo>
                <a:lnTo>
                  <a:pt x="212377" y="595316"/>
                </a:lnTo>
                <a:lnTo>
                  <a:pt x="168384" y="577461"/>
                </a:lnTo>
                <a:lnTo>
                  <a:pt x="127054" y="552464"/>
                </a:lnTo>
                <a:lnTo>
                  <a:pt x="89273" y="520326"/>
                </a:lnTo>
                <a:lnTo>
                  <a:pt x="57135" y="482545"/>
                </a:lnTo>
                <a:lnTo>
                  <a:pt x="32138" y="441215"/>
                </a:lnTo>
                <a:lnTo>
                  <a:pt x="14283" y="397222"/>
                </a:lnTo>
                <a:lnTo>
                  <a:pt x="3570" y="351455"/>
                </a:lnTo>
                <a:lnTo>
                  <a:pt x="0" y="304799"/>
                </a:lnTo>
                <a:lnTo>
                  <a:pt x="3570" y="258144"/>
                </a:lnTo>
                <a:lnTo>
                  <a:pt x="14283" y="212377"/>
                </a:lnTo>
                <a:lnTo>
                  <a:pt x="32138" y="168384"/>
                </a:lnTo>
                <a:lnTo>
                  <a:pt x="57135" y="127054"/>
                </a:lnTo>
                <a:lnTo>
                  <a:pt x="89273" y="89273"/>
                </a:lnTo>
                <a:lnTo>
                  <a:pt x="127054" y="57135"/>
                </a:lnTo>
                <a:lnTo>
                  <a:pt x="168384" y="32138"/>
                </a:lnTo>
                <a:lnTo>
                  <a:pt x="212377" y="14283"/>
                </a:lnTo>
                <a:lnTo>
                  <a:pt x="258144" y="3570"/>
                </a:lnTo>
                <a:lnTo>
                  <a:pt x="304799" y="0"/>
                </a:lnTo>
                <a:lnTo>
                  <a:pt x="351455" y="3570"/>
                </a:lnTo>
                <a:lnTo>
                  <a:pt x="397222" y="14283"/>
                </a:lnTo>
                <a:lnTo>
                  <a:pt x="441215" y="32138"/>
                </a:lnTo>
                <a:lnTo>
                  <a:pt x="482545" y="57135"/>
                </a:lnTo>
                <a:lnTo>
                  <a:pt x="520326" y="89273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008033" y="2660650"/>
            <a:ext cx="1018540" cy="704850"/>
            <a:chOff x="5008033" y="2660650"/>
            <a:chExt cx="1018540" cy="704850"/>
          </a:xfrm>
        </p:grpSpPr>
        <p:sp>
          <p:nvSpPr>
            <p:cNvPr id="6" name="object 6"/>
            <p:cNvSpPr/>
            <p:nvPr/>
          </p:nvSpPr>
          <p:spPr>
            <a:xfrm>
              <a:off x="5410200" y="26670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0733" y="3165168"/>
              <a:ext cx="375285" cy="187960"/>
            </a:xfrm>
            <a:custGeom>
              <a:avLst/>
              <a:gdLst/>
              <a:ahLst/>
              <a:cxnLst/>
              <a:rect l="l" t="t" r="r" b="b"/>
              <a:pathLst>
                <a:path w="375285" h="187960">
                  <a:moveTo>
                    <a:pt x="0" y="187631"/>
                  </a:moveTo>
                  <a:lnTo>
                    <a:pt x="363902" y="5679"/>
                  </a:lnTo>
                  <a:lnTo>
                    <a:pt x="3752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0244" y="3124200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8" y="0"/>
                  </a:moveTo>
                  <a:lnTo>
                    <a:pt x="0" y="0"/>
                  </a:lnTo>
                  <a:lnTo>
                    <a:pt x="39075" y="78151"/>
                  </a:lnTo>
                  <a:lnTo>
                    <a:pt x="9768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328310" y="3651910"/>
            <a:ext cx="773430" cy="773430"/>
            <a:chOff x="5328310" y="3651910"/>
            <a:chExt cx="773430" cy="773430"/>
          </a:xfrm>
        </p:grpSpPr>
        <p:sp>
          <p:nvSpPr>
            <p:cNvPr id="10" name="object 10"/>
            <p:cNvSpPr/>
            <p:nvPr/>
          </p:nvSpPr>
          <p:spPr>
            <a:xfrm>
              <a:off x="5410200" y="3733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660" y="3658260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9740" y="5056638"/>
            <a:ext cx="2127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transition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60850" y="5022850"/>
            <a:ext cx="2832100" cy="622300"/>
            <a:chOff x="4260850" y="5022850"/>
            <a:chExt cx="2832100" cy="622300"/>
          </a:xfrm>
        </p:grpSpPr>
        <p:sp>
          <p:nvSpPr>
            <p:cNvPr id="14" name="object 14"/>
            <p:cNvSpPr/>
            <p:nvPr/>
          </p:nvSpPr>
          <p:spPr>
            <a:xfrm>
              <a:off x="4267200" y="5029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0" y="5110162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77000" y="50292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7880" y="5192229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5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17540" y="4716641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095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14" dirty="0"/>
              <a:t> </a:t>
            </a:r>
            <a:r>
              <a:rPr dirty="0"/>
              <a:t>Simple</a:t>
            </a:r>
            <a:r>
              <a:rPr spc="-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6516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“1”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6300" y="3421062"/>
            <a:ext cx="1638300" cy="180340"/>
            <a:chOff x="3416300" y="3421062"/>
            <a:chExt cx="1638300" cy="180340"/>
          </a:xfrm>
        </p:grpSpPr>
        <p:sp>
          <p:nvSpPr>
            <p:cNvPr id="5" name="object 5"/>
            <p:cNvSpPr/>
            <p:nvPr/>
          </p:nvSpPr>
          <p:spPr>
            <a:xfrm>
              <a:off x="3429000" y="3433762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0080" y="3515830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69740" y="3040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25700" y="3277260"/>
            <a:ext cx="3364890" cy="774369"/>
            <a:chOff x="2425700" y="3277260"/>
            <a:chExt cx="3364890" cy="774369"/>
          </a:xfrm>
        </p:grpSpPr>
        <p:sp>
          <p:nvSpPr>
            <p:cNvPr id="9" name="object 9"/>
            <p:cNvSpPr/>
            <p:nvPr/>
          </p:nvSpPr>
          <p:spPr>
            <a:xfrm>
              <a:off x="5105400" y="3352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860" y="3277260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3352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5700" y="3863669"/>
              <a:ext cx="375285" cy="187960"/>
            </a:xfrm>
            <a:custGeom>
              <a:avLst/>
              <a:gdLst/>
              <a:ahLst/>
              <a:cxnLst/>
              <a:rect l="l" t="t" r="r" b="b"/>
              <a:pathLst>
                <a:path w="375285" h="187960">
                  <a:moveTo>
                    <a:pt x="0" y="187631"/>
                  </a:moveTo>
                  <a:lnTo>
                    <a:pt x="363902" y="5679"/>
                  </a:lnTo>
                  <a:lnTo>
                    <a:pt x="3752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5210" y="3822700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095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14" dirty="0"/>
              <a:t> </a:t>
            </a:r>
            <a:r>
              <a:rPr dirty="0"/>
              <a:t>Simple</a:t>
            </a:r>
            <a:r>
              <a:rPr spc="-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6516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“1”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6300" y="3421062"/>
            <a:ext cx="1638300" cy="180340"/>
            <a:chOff x="3416300" y="3421062"/>
            <a:chExt cx="1638300" cy="180340"/>
          </a:xfrm>
        </p:grpSpPr>
        <p:sp>
          <p:nvSpPr>
            <p:cNvPr id="5" name="object 5"/>
            <p:cNvSpPr/>
            <p:nvPr/>
          </p:nvSpPr>
          <p:spPr>
            <a:xfrm>
              <a:off x="3429000" y="3433762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0080" y="3515830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69740" y="3040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25700" y="3277260"/>
            <a:ext cx="3364890" cy="774369"/>
            <a:chOff x="2425700" y="3277260"/>
            <a:chExt cx="3364890" cy="774369"/>
          </a:xfrm>
        </p:grpSpPr>
        <p:sp>
          <p:nvSpPr>
            <p:cNvPr id="9" name="object 9"/>
            <p:cNvSpPr/>
            <p:nvPr/>
          </p:nvSpPr>
          <p:spPr>
            <a:xfrm>
              <a:off x="5105400" y="3352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860" y="3277260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3352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5700" y="3863669"/>
              <a:ext cx="375285" cy="187960"/>
            </a:xfrm>
            <a:custGeom>
              <a:avLst/>
              <a:gdLst/>
              <a:ahLst/>
              <a:cxnLst/>
              <a:rect l="l" t="t" r="r" b="b"/>
              <a:pathLst>
                <a:path w="375285" h="187960">
                  <a:moveTo>
                    <a:pt x="0" y="187631"/>
                  </a:moveTo>
                  <a:lnTo>
                    <a:pt x="363902" y="5679"/>
                  </a:lnTo>
                  <a:lnTo>
                    <a:pt x="3752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5210" y="3822700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78967"/>
              </p:ext>
            </p:extLst>
          </p:nvPr>
        </p:nvGraphicFramePr>
        <p:xfrm>
          <a:off x="6629400" y="4786790"/>
          <a:ext cx="207994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971">
                  <a:extLst>
                    <a:ext uri="{9D8B030D-6E8A-4147-A177-3AD203B41FA5}">
                      <a16:colId xmlns:a16="http://schemas.microsoft.com/office/drawing/2014/main" val="3225112558"/>
                    </a:ext>
                  </a:extLst>
                </a:gridCol>
                <a:gridCol w="1039971">
                  <a:extLst>
                    <a:ext uri="{9D8B030D-6E8A-4147-A177-3AD203B41FA5}">
                      <a16:colId xmlns:a16="http://schemas.microsoft.com/office/drawing/2014/main" val="2493012669"/>
                    </a:ext>
                  </a:extLst>
                </a:gridCol>
              </a:tblGrid>
              <a:tr h="3498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83881"/>
                  </a:ext>
                </a:extLst>
              </a:tr>
              <a:tr h="3498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14022"/>
                  </a:ext>
                </a:extLst>
              </a:tr>
              <a:tr h="3498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1^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82097"/>
                  </a:ext>
                </a:extLst>
              </a:tr>
            </a:tbl>
          </a:graphicData>
        </a:graphic>
      </p:graphicFrame>
      <p:sp>
        <p:nvSpPr>
          <p:cNvPr id="17" name="object 3"/>
          <p:cNvSpPr txBox="1"/>
          <p:nvPr/>
        </p:nvSpPr>
        <p:spPr>
          <a:xfrm>
            <a:off x="5410200" y="5459659"/>
            <a:ext cx="121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/>
                <a:cs typeface="Arial"/>
              </a:rPr>
              <a:t>Accept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54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095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14" dirty="0"/>
              <a:t> </a:t>
            </a:r>
            <a:r>
              <a:rPr dirty="0"/>
              <a:t>Simple</a:t>
            </a:r>
            <a:r>
              <a:rPr spc="-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6516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“1”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6300" y="3421062"/>
            <a:ext cx="1638300" cy="180340"/>
            <a:chOff x="3416300" y="3421062"/>
            <a:chExt cx="1638300" cy="180340"/>
          </a:xfrm>
        </p:grpSpPr>
        <p:sp>
          <p:nvSpPr>
            <p:cNvPr id="5" name="object 5"/>
            <p:cNvSpPr/>
            <p:nvPr/>
          </p:nvSpPr>
          <p:spPr>
            <a:xfrm>
              <a:off x="3429000" y="3433762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0080" y="3515830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69740" y="3040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25700" y="3277260"/>
            <a:ext cx="3364890" cy="774369"/>
            <a:chOff x="2425700" y="3277260"/>
            <a:chExt cx="3364890" cy="774369"/>
          </a:xfrm>
        </p:grpSpPr>
        <p:sp>
          <p:nvSpPr>
            <p:cNvPr id="9" name="object 9"/>
            <p:cNvSpPr/>
            <p:nvPr/>
          </p:nvSpPr>
          <p:spPr>
            <a:xfrm>
              <a:off x="5105400" y="3352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860" y="3277260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3352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5700" y="3863669"/>
              <a:ext cx="375285" cy="187960"/>
            </a:xfrm>
            <a:custGeom>
              <a:avLst/>
              <a:gdLst/>
              <a:ahLst/>
              <a:cxnLst/>
              <a:rect l="l" t="t" r="r" b="b"/>
              <a:pathLst>
                <a:path w="375285" h="187960">
                  <a:moveTo>
                    <a:pt x="0" y="187631"/>
                  </a:moveTo>
                  <a:lnTo>
                    <a:pt x="363902" y="5679"/>
                  </a:lnTo>
                  <a:lnTo>
                    <a:pt x="3752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5210" y="3822700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69573"/>
              </p:ext>
            </p:extLst>
          </p:nvPr>
        </p:nvGraphicFramePr>
        <p:xfrm>
          <a:off x="6629400" y="4786790"/>
          <a:ext cx="20799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971">
                  <a:extLst>
                    <a:ext uri="{9D8B030D-6E8A-4147-A177-3AD203B41FA5}">
                      <a16:colId xmlns:a16="http://schemas.microsoft.com/office/drawing/2014/main" val="3225112558"/>
                    </a:ext>
                  </a:extLst>
                </a:gridCol>
                <a:gridCol w="1039971">
                  <a:extLst>
                    <a:ext uri="{9D8B030D-6E8A-4147-A177-3AD203B41FA5}">
                      <a16:colId xmlns:a16="http://schemas.microsoft.com/office/drawing/2014/main" val="2493012669"/>
                    </a:ext>
                  </a:extLst>
                </a:gridCol>
              </a:tblGrid>
              <a:tr h="3498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83881"/>
                  </a:ext>
                </a:extLst>
              </a:tr>
              <a:tr h="3498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14022"/>
                  </a:ext>
                </a:extLst>
              </a:tr>
            </a:tbl>
          </a:graphicData>
        </a:graphic>
      </p:graphicFrame>
      <p:sp>
        <p:nvSpPr>
          <p:cNvPr id="17" name="object 3"/>
          <p:cNvSpPr txBox="1"/>
          <p:nvPr/>
        </p:nvSpPr>
        <p:spPr>
          <a:xfrm>
            <a:off x="5381881" y="5066190"/>
            <a:ext cx="121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Arial"/>
                <a:cs typeface="Arial"/>
              </a:rPr>
              <a:t>Reject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21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095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14" dirty="0"/>
              <a:t> </a:t>
            </a:r>
            <a:r>
              <a:rPr dirty="0"/>
              <a:t>Simple</a:t>
            </a:r>
            <a:r>
              <a:rPr spc="-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6516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“1”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6300" y="3421062"/>
            <a:ext cx="1638300" cy="180340"/>
            <a:chOff x="3416300" y="3421062"/>
            <a:chExt cx="1638300" cy="180340"/>
          </a:xfrm>
        </p:grpSpPr>
        <p:sp>
          <p:nvSpPr>
            <p:cNvPr id="5" name="object 5"/>
            <p:cNvSpPr/>
            <p:nvPr/>
          </p:nvSpPr>
          <p:spPr>
            <a:xfrm>
              <a:off x="3429000" y="3433762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0080" y="3515830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69740" y="30402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13000" y="3270910"/>
            <a:ext cx="3383915" cy="2338070"/>
            <a:chOff x="2413000" y="3270910"/>
            <a:chExt cx="3383915" cy="2338070"/>
          </a:xfrm>
        </p:grpSpPr>
        <p:sp>
          <p:nvSpPr>
            <p:cNvPr id="9" name="object 9"/>
            <p:cNvSpPr/>
            <p:nvPr/>
          </p:nvSpPr>
          <p:spPr>
            <a:xfrm>
              <a:off x="5105400" y="3352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860" y="3277260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33528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5700" y="3863669"/>
              <a:ext cx="375285" cy="187960"/>
            </a:xfrm>
            <a:custGeom>
              <a:avLst/>
              <a:gdLst/>
              <a:ahLst/>
              <a:cxnLst/>
              <a:rect l="l" t="t" r="r" b="b"/>
              <a:pathLst>
                <a:path w="375285" h="187960">
                  <a:moveTo>
                    <a:pt x="0" y="187631"/>
                  </a:moveTo>
                  <a:lnTo>
                    <a:pt x="363902" y="5679"/>
                  </a:lnTo>
                  <a:lnTo>
                    <a:pt x="3752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5210" y="3822700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4119" y="3953270"/>
              <a:ext cx="574040" cy="450215"/>
            </a:xfrm>
            <a:custGeom>
              <a:avLst/>
              <a:gdLst/>
              <a:ahLst/>
              <a:cxnLst/>
              <a:rect l="l" t="t" r="r" b="b"/>
              <a:pathLst>
                <a:path w="574039" h="450214">
                  <a:moveTo>
                    <a:pt x="573643" y="0"/>
                  </a:moveTo>
                  <a:lnTo>
                    <a:pt x="557987" y="25119"/>
                  </a:lnTo>
                  <a:lnTo>
                    <a:pt x="538477" y="59357"/>
                  </a:lnTo>
                  <a:lnTo>
                    <a:pt x="515480" y="100312"/>
                  </a:lnTo>
                  <a:lnTo>
                    <a:pt x="489359" y="145585"/>
                  </a:lnTo>
                  <a:lnTo>
                    <a:pt x="460480" y="192773"/>
                  </a:lnTo>
                  <a:lnTo>
                    <a:pt x="429207" y="239476"/>
                  </a:lnTo>
                  <a:lnTo>
                    <a:pt x="395906" y="283292"/>
                  </a:lnTo>
                  <a:lnTo>
                    <a:pt x="360942" y="321821"/>
                  </a:lnTo>
                  <a:lnTo>
                    <a:pt x="324679" y="352662"/>
                  </a:lnTo>
                  <a:lnTo>
                    <a:pt x="288011" y="374612"/>
                  </a:lnTo>
                  <a:lnTo>
                    <a:pt x="246214" y="392930"/>
                  </a:lnTo>
                  <a:lnTo>
                    <a:pt x="200780" y="408109"/>
                  </a:lnTo>
                  <a:lnTo>
                    <a:pt x="153201" y="420640"/>
                  </a:lnTo>
                  <a:lnTo>
                    <a:pt x="104968" y="431016"/>
                  </a:lnTo>
                  <a:lnTo>
                    <a:pt x="57572" y="439729"/>
                  </a:lnTo>
                  <a:lnTo>
                    <a:pt x="12504" y="447270"/>
                  </a:lnTo>
                  <a:lnTo>
                    <a:pt x="0" y="449642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4115" y="4360778"/>
              <a:ext cx="94615" cy="86360"/>
            </a:xfrm>
            <a:custGeom>
              <a:avLst/>
              <a:gdLst/>
              <a:ahLst/>
              <a:cxnLst/>
              <a:rect l="l" t="t" r="r" b="b"/>
              <a:pathLst>
                <a:path w="94614" h="86360">
                  <a:moveTo>
                    <a:pt x="77702" y="0"/>
                  </a:moveTo>
                  <a:lnTo>
                    <a:pt x="0" y="59207"/>
                  </a:lnTo>
                  <a:lnTo>
                    <a:pt x="93987" y="85845"/>
                  </a:lnTo>
                  <a:lnTo>
                    <a:pt x="7770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0282" y="4757998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20" h="838200">
                  <a:moveTo>
                    <a:pt x="612859" y="0"/>
                  </a:moveTo>
                  <a:lnTo>
                    <a:pt x="626088" y="26502"/>
                  </a:lnTo>
                  <a:lnTo>
                    <a:pt x="645667" y="60677"/>
                  </a:lnTo>
                  <a:lnTo>
                    <a:pt x="670009" y="101203"/>
                  </a:lnTo>
                  <a:lnTo>
                    <a:pt x="697525" y="146755"/>
                  </a:lnTo>
                  <a:lnTo>
                    <a:pt x="726630" y="196012"/>
                  </a:lnTo>
                  <a:lnTo>
                    <a:pt x="755734" y="247650"/>
                  </a:lnTo>
                  <a:lnTo>
                    <a:pt x="783250" y="300346"/>
                  </a:lnTo>
                  <a:lnTo>
                    <a:pt x="807592" y="352777"/>
                  </a:lnTo>
                  <a:lnTo>
                    <a:pt x="827171" y="403621"/>
                  </a:lnTo>
                  <a:lnTo>
                    <a:pt x="840400" y="451555"/>
                  </a:lnTo>
                  <a:lnTo>
                    <a:pt x="845692" y="495255"/>
                  </a:lnTo>
                  <a:lnTo>
                    <a:pt x="841459" y="533400"/>
                  </a:lnTo>
                  <a:lnTo>
                    <a:pt x="827127" y="568986"/>
                  </a:lnTo>
                  <a:lnTo>
                    <a:pt x="804064" y="605366"/>
                  </a:lnTo>
                  <a:lnTo>
                    <a:pt x="773593" y="641746"/>
                  </a:lnTo>
                  <a:lnTo>
                    <a:pt x="737037" y="677333"/>
                  </a:lnTo>
                  <a:lnTo>
                    <a:pt x="695718" y="711332"/>
                  </a:lnTo>
                  <a:lnTo>
                    <a:pt x="650959" y="742950"/>
                  </a:lnTo>
                  <a:lnTo>
                    <a:pt x="604083" y="771392"/>
                  </a:lnTo>
                  <a:lnTo>
                    <a:pt x="556414" y="795866"/>
                  </a:lnTo>
                  <a:lnTo>
                    <a:pt x="509274" y="815578"/>
                  </a:lnTo>
                  <a:lnTo>
                    <a:pt x="463987" y="829733"/>
                  </a:lnTo>
                  <a:lnTo>
                    <a:pt x="421874" y="837538"/>
                  </a:lnTo>
                  <a:lnTo>
                    <a:pt x="384259" y="838200"/>
                  </a:lnTo>
                  <a:lnTo>
                    <a:pt x="347901" y="830703"/>
                  </a:lnTo>
                  <a:lnTo>
                    <a:pt x="309294" y="815269"/>
                  </a:lnTo>
                  <a:lnTo>
                    <a:pt x="269364" y="792956"/>
                  </a:lnTo>
                  <a:lnTo>
                    <a:pt x="229037" y="764822"/>
                  </a:lnTo>
                  <a:lnTo>
                    <a:pt x="189239" y="731925"/>
                  </a:lnTo>
                  <a:lnTo>
                    <a:pt x="150896" y="695325"/>
                  </a:lnTo>
                  <a:lnTo>
                    <a:pt x="114935" y="656078"/>
                  </a:lnTo>
                  <a:lnTo>
                    <a:pt x="82281" y="615244"/>
                  </a:lnTo>
                  <a:lnTo>
                    <a:pt x="53860" y="573881"/>
                  </a:lnTo>
                  <a:lnTo>
                    <a:pt x="30599" y="533047"/>
                  </a:lnTo>
                  <a:lnTo>
                    <a:pt x="13423" y="493800"/>
                  </a:lnTo>
                  <a:lnTo>
                    <a:pt x="0" y="418171"/>
                  </a:lnTo>
                  <a:lnTo>
                    <a:pt x="3768" y="378265"/>
                  </a:lnTo>
                  <a:lnTo>
                    <a:pt x="13853" y="337569"/>
                  </a:lnTo>
                  <a:lnTo>
                    <a:pt x="29542" y="296172"/>
                  </a:lnTo>
                  <a:lnTo>
                    <a:pt x="50122" y="254164"/>
                  </a:lnTo>
                  <a:lnTo>
                    <a:pt x="74882" y="211634"/>
                  </a:lnTo>
                  <a:lnTo>
                    <a:pt x="103109" y="168670"/>
                  </a:lnTo>
                  <a:lnTo>
                    <a:pt x="134092" y="125362"/>
                  </a:lnTo>
                  <a:lnTo>
                    <a:pt x="167117" y="81798"/>
                  </a:lnTo>
                  <a:lnTo>
                    <a:pt x="175005" y="71832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73658" y="4757997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88483" y="0"/>
                  </a:moveTo>
                  <a:lnTo>
                    <a:pt x="0" y="41400"/>
                  </a:lnTo>
                  <a:lnTo>
                    <a:pt x="68513" y="95625"/>
                  </a:lnTo>
                  <a:lnTo>
                    <a:pt x="8848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00739" y="4283694"/>
            <a:ext cx="66929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0,1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0,1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40810" y="3862000"/>
            <a:ext cx="1212215" cy="951865"/>
            <a:chOff x="3340810" y="3862000"/>
            <a:chExt cx="1212215" cy="951865"/>
          </a:xfrm>
        </p:grpSpPr>
        <p:sp>
          <p:nvSpPr>
            <p:cNvPr id="20" name="object 20"/>
            <p:cNvSpPr/>
            <p:nvPr/>
          </p:nvSpPr>
          <p:spPr>
            <a:xfrm>
              <a:off x="3936999" y="41973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3510" y="3874700"/>
              <a:ext cx="522605" cy="485775"/>
            </a:xfrm>
            <a:custGeom>
              <a:avLst/>
              <a:gdLst/>
              <a:ahLst/>
              <a:cxnLst/>
              <a:rect l="l" t="t" r="r" b="b"/>
              <a:pathLst>
                <a:path w="522604" h="485775">
                  <a:moveTo>
                    <a:pt x="0" y="0"/>
                  </a:moveTo>
                  <a:lnTo>
                    <a:pt x="13125" y="25970"/>
                  </a:lnTo>
                  <a:lnTo>
                    <a:pt x="29215" y="61238"/>
                  </a:lnTo>
                  <a:lnTo>
                    <a:pt x="48127" y="103401"/>
                  </a:lnTo>
                  <a:lnTo>
                    <a:pt x="69721" y="150058"/>
                  </a:lnTo>
                  <a:lnTo>
                    <a:pt x="93855" y="198808"/>
                  </a:lnTo>
                  <a:lnTo>
                    <a:pt x="120388" y="247248"/>
                  </a:lnTo>
                  <a:lnTo>
                    <a:pt x="149179" y="292978"/>
                  </a:lnTo>
                  <a:lnTo>
                    <a:pt x="180086" y="333595"/>
                  </a:lnTo>
                  <a:lnTo>
                    <a:pt x="212968" y="366699"/>
                  </a:lnTo>
                  <a:lnTo>
                    <a:pt x="253047" y="394618"/>
                  </a:lnTo>
                  <a:lnTo>
                    <a:pt x="300033" y="418278"/>
                  </a:lnTo>
                  <a:lnTo>
                    <a:pt x="351567" y="438272"/>
                  </a:lnTo>
                  <a:lnTo>
                    <a:pt x="405287" y="455193"/>
                  </a:lnTo>
                  <a:lnTo>
                    <a:pt x="458836" y="469636"/>
                  </a:lnTo>
                  <a:lnTo>
                    <a:pt x="509851" y="482192"/>
                  </a:lnTo>
                  <a:lnTo>
                    <a:pt x="522146" y="485482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68454" y="4319074"/>
              <a:ext cx="95885" cy="84455"/>
            </a:xfrm>
            <a:custGeom>
              <a:avLst/>
              <a:gdLst/>
              <a:ahLst/>
              <a:cxnLst/>
              <a:rect l="l" t="t" r="r" b="b"/>
              <a:pathLst>
                <a:path w="95885" h="84454">
                  <a:moveTo>
                    <a:pt x="22585" y="0"/>
                  </a:moveTo>
                  <a:lnTo>
                    <a:pt x="0" y="84406"/>
                  </a:lnTo>
                  <a:lnTo>
                    <a:pt x="95699" y="64789"/>
                  </a:lnTo>
                  <a:lnTo>
                    <a:pt x="2258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29892" y="419056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299586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4215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5" dirty="0"/>
              <a:t> </a:t>
            </a:r>
            <a:r>
              <a:rPr dirty="0"/>
              <a:t>Simple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0219" y="1627638"/>
            <a:ext cx="7755890" cy="25374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accepting any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800" spc="-25" dirty="0">
                <a:latin typeface="Arial"/>
                <a:cs typeface="Arial"/>
              </a:rPr>
              <a:t>’s </a:t>
            </a:r>
            <a:r>
              <a:rPr sz="2800" dirty="0">
                <a:latin typeface="Arial"/>
                <a:cs typeface="Arial"/>
              </a:rPr>
              <a:t>followed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single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Alphabet: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{0,1}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283585">
              <a:lnSpc>
                <a:spcPct val="100000"/>
              </a:lnSpc>
              <a:tabLst>
                <a:tab pos="564578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26925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4215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15" dirty="0"/>
              <a:t> </a:t>
            </a:r>
            <a:r>
              <a:rPr dirty="0"/>
              <a:t>Simple</a:t>
            </a:r>
            <a:r>
              <a:rPr spc="-1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7400" y="3581400"/>
            <a:ext cx="3352190" cy="1448129"/>
            <a:chOff x="1930400" y="3454400"/>
            <a:chExt cx="3352190" cy="1448129"/>
          </a:xfrm>
        </p:grpSpPr>
        <p:sp>
          <p:nvSpPr>
            <p:cNvPr id="4" name="object 4"/>
            <p:cNvSpPr/>
            <p:nvPr/>
          </p:nvSpPr>
          <p:spPr>
            <a:xfrm>
              <a:off x="2921000" y="4297362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2080" y="4379430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7400" y="4216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1860" y="4140860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1400" y="4216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30400" y="4714569"/>
              <a:ext cx="375285" cy="187960"/>
            </a:xfrm>
            <a:custGeom>
              <a:avLst/>
              <a:gdLst/>
              <a:ahLst/>
              <a:cxnLst/>
              <a:rect l="l" t="t" r="r" b="b"/>
              <a:pathLst>
                <a:path w="375285" h="187960">
                  <a:moveTo>
                    <a:pt x="0" y="187631"/>
                  </a:moveTo>
                  <a:lnTo>
                    <a:pt x="363902" y="5679"/>
                  </a:lnTo>
                  <a:lnTo>
                    <a:pt x="3752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9910" y="4673600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31940" y="3454400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59" y="838200"/>
                  </a:moveTo>
                  <a:lnTo>
                    <a:pt x="626088" y="811697"/>
                  </a:lnTo>
                  <a:lnTo>
                    <a:pt x="645667" y="777522"/>
                  </a:lnTo>
                  <a:lnTo>
                    <a:pt x="670009" y="736996"/>
                  </a:lnTo>
                  <a:lnTo>
                    <a:pt x="697525" y="691444"/>
                  </a:lnTo>
                  <a:lnTo>
                    <a:pt x="726630" y="642187"/>
                  </a:lnTo>
                  <a:lnTo>
                    <a:pt x="755734" y="590550"/>
                  </a:lnTo>
                  <a:lnTo>
                    <a:pt x="783250" y="537853"/>
                  </a:lnTo>
                  <a:lnTo>
                    <a:pt x="807592" y="485422"/>
                  </a:lnTo>
                  <a:lnTo>
                    <a:pt x="827171" y="434578"/>
                  </a:lnTo>
                  <a:lnTo>
                    <a:pt x="840400" y="386644"/>
                  </a:lnTo>
                  <a:lnTo>
                    <a:pt x="845692" y="342944"/>
                  </a:lnTo>
                  <a:lnTo>
                    <a:pt x="841459" y="304800"/>
                  </a:lnTo>
                  <a:lnTo>
                    <a:pt x="827127" y="269213"/>
                  </a:lnTo>
                  <a:lnTo>
                    <a:pt x="804064" y="232833"/>
                  </a:lnTo>
                  <a:lnTo>
                    <a:pt x="773593" y="196453"/>
                  </a:lnTo>
                  <a:lnTo>
                    <a:pt x="737037" y="160866"/>
                  </a:lnTo>
                  <a:lnTo>
                    <a:pt x="695718" y="126867"/>
                  </a:lnTo>
                  <a:lnTo>
                    <a:pt x="650959" y="95250"/>
                  </a:lnTo>
                  <a:lnTo>
                    <a:pt x="604083" y="66807"/>
                  </a:lnTo>
                  <a:lnTo>
                    <a:pt x="556414" y="42333"/>
                  </a:lnTo>
                  <a:lnTo>
                    <a:pt x="509274" y="22621"/>
                  </a:lnTo>
                  <a:lnTo>
                    <a:pt x="463987" y="8466"/>
                  </a:lnTo>
                  <a:lnTo>
                    <a:pt x="421874" y="661"/>
                  </a:lnTo>
                  <a:lnTo>
                    <a:pt x="384259" y="0"/>
                  </a:lnTo>
                  <a:lnTo>
                    <a:pt x="347901" y="7496"/>
                  </a:lnTo>
                  <a:lnTo>
                    <a:pt x="309294" y="22930"/>
                  </a:lnTo>
                  <a:lnTo>
                    <a:pt x="269364" y="45243"/>
                  </a:lnTo>
                  <a:lnTo>
                    <a:pt x="229037" y="73377"/>
                  </a:lnTo>
                  <a:lnTo>
                    <a:pt x="189239" y="106274"/>
                  </a:lnTo>
                  <a:lnTo>
                    <a:pt x="150896" y="142875"/>
                  </a:lnTo>
                  <a:lnTo>
                    <a:pt x="114935" y="182121"/>
                  </a:lnTo>
                  <a:lnTo>
                    <a:pt x="82281" y="222955"/>
                  </a:lnTo>
                  <a:lnTo>
                    <a:pt x="53860" y="264318"/>
                  </a:lnTo>
                  <a:lnTo>
                    <a:pt x="30599" y="305152"/>
                  </a:lnTo>
                  <a:lnTo>
                    <a:pt x="13423" y="344399"/>
                  </a:lnTo>
                  <a:lnTo>
                    <a:pt x="0" y="420028"/>
                  </a:lnTo>
                  <a:lnTo>
                    <a:pt x="3768" y="459934"/>
                  </a:lnTo>
                  <a:lnTo>
                    <a:pt x="13853" y="500630"/>
                  </a:lnTo>
                  <a:lnTo>
                    <a:pt x="29542" y="542027"/>
                  </a:lnTo>
                  <a:lnTo>
                    <a:pt x="50122" y="584035"/>
                  </a:lnTo>
                  <a:lnTo>
                    <a:pt x="74882" y="626565"/>
                  </a:lnTo>
                  <a:lnTo>
                    <a:pt x="103109" y="669529"/>
                  </a:lnTo>
                  <a:lnTo>
                    <a:pt x="134092" y="712837"/>
                  </a:lnTo>
                  <a:lnTo>
                    <a:pt x="167117" y="756401"/>
                  </a:lnTo>
                  <a:lnTo>
                    <a:pt x="175005" y="766367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5316" y="4196974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68513" y="0"/>
                  </a:moveTo>
                  <a:lnTo>
                    <a:pt x="0" y="54226"/>
                  </a:lnTo>
                  <a:lnTo>
                    <a:pt x="88483" y="95625"/>
                  </a:lnTo>
                  <a:lnTo>
                    <a:pt x="6851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0219" y="1627638"/>
            <a:ext cx="7755890" cy="308635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accepting any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800" spc="-25" dirty="0">
                <a:latin typeface="Arial"/>
                <a:cs typeface="Arial"/>
              </a:rPr>
              <a:t>’s </a:t>
            </a:r>
            <a:r>
              <a:rPr sz="2800" dirty="0">
                <a:latin typeface="Arial"/>
                <a:cs typeface="Arial"/>
              </a:rPr>
              <a:t>followed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single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Alphabet: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{0,1}</a:t>
            </a:r>
            <a:endParaRPr sz="2800" dirty="0">
              <a:latin typeface="Arial"/>
              <a:cs typeface="Arial"/>
            </a:endParaRPr>
          </a:p>
          <a:p>
            <a:pPr marL="2506345">
              <a:lnSpc>
                <a:spcPct val="100000"/>
              </a:lnSpc>
              <a:spcBef>
                <a:spcPts val="141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283585">
              <a:lnSpc>
                <a:spcPct val="100000"/>
              </a:lnSpc>
              <a:tabLst>
                <a:tab pos="5645785" algn="l"/>
              </a:tabLst>
            </a:pPr>
            <a:r>
              <a:rPr sz="2400" spc="-5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142752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727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</a:t>
            </a:r>
            <a:r>
              <a:rPr spc="-125" dirty="0"/>
              <a:t> </a:t>
            </a:r>
            <a:r>
              <a:rPr dirty="0"/>
              <a:t>Another</a:t>
            </a:r>
            <a:r>
              <a:rPr spc="-10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7214"/>
            <a:ext cx="6121400" cy="10598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Alphabet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{0,1}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What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language does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recognize?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4700" y="4156075"/>
            <a:ext cx="1638300" cy="180340"/>
            <a:chOff x="2044700" y="4156075"/>
            <a:chExt cx="1638300" cy="180340"/>
          </a:xfrm>
        </p:grpSpPr>
        <p:sp>
          <p:nvSpPr>
            <p:cNvPr id="5" name="object 5"/>
            <p:cNvSpPr/>
            <p:nvPr/>
          </p:nvSpPr>
          <p:spPr>
            <a:xfrm>
              <a:off x="2057400" y="4168775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8480" y="4250843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7"/>
                  </a:lnTo>
                  <a:lnTo>
                    <a:pt x="94519" y="60806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98139" y="377525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0450" y="3313112"/>
            <a:ext cx="5574665" cy="1466850"/>
            <a:chOff x="1060450" y="3313112"/>
            <a:chExt cx="5574665" cy="1466850"/>
          </a:xfrm>
        </p:grpSpPr>
        <p:sp>
          <p:nvSpPr>
            <p:cNvPr id="9" name="object 9"/>
            <p:cNvSpPr/>
            <p:nvPr/>
          </p:nvSpPr>
          <p:spPr>
            <a:xfrm>
              <a:off x="1447800" y="408781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4571328"/>
              <a:ext cx="405130" cy="202565"/>
            </a:xfrm>
            <a:custGeom>
              <a:avLst/>
              <a:gdLst/>
              <a:ahLst/>
              <a:cxnLst/>
              <a:rect l="l" t="t" r="r" b="b"/>
              <a:pathLst>
                <a:path w="405130" h="202564">
                  <a:moveTo>
                    <a:pt x="0" y="202284"/>
                  </a:moveTo>
                  <a:lnTo>
                    <a:pt x="398889" y="2839"/>
                  </a:lnTo>
                  <a:lnTo>
                    <a:pt x="404568" y="0"/>
                  </a:lnTo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2944" y="4545012"/>
              <a:ext cx="61594" cy="48895"/>
            </a:xfrm>
            <a:custGeom>
              <a:avLst/>
              <a:gdLst/>
              <a:ahLst/>
              <a:cxnLst/>
              <a:rect l="l" t="t" r="r" b="b"/>
              <a:pathLst>
                <a:path w="61594" h="48895">
                  <a:moveTo>
                    <a:pt x="61055" y="0"/>
                  </a:moveTo>
                  <a:lnTo>
                    <a:pt x="0" y="0"/>
                  </a:lnTo>
                  <a:lnTo>
                    <a:pt x="24422" y="48844"/>
                  </a:lnTo>
                  <a:lnTo>
                    <a:pt x="6105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8340" y="3325812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59" y="838200"/>
                  </a:moveTo>
                  <a:lnTo>
                    <a:pt x="626088" y="811697"/>
                  </a:lnTo>
                  <a:lnTo>
                    <a:pt x="645667" y="777522"/>
                  </a:lnTo>
                  <a:lnTo>
                    <a:pt x="670009" y="736996"/>
                  </a:lnTo>
                  <a:lnTo>
                    <a:pt x="697525" y="691444"/>
                  </a:lnTo>
                  <a:lnTo>
                    <a:pt x="726630" y="642187"/>
                  </a:lnTo>
                  <a:lnTo>
                    <a:pt x="755734" y="590550"/>
                  </a:lnTo>
                  <a:lnTo>
                    <a:pt x="783250" y="537853"/>
                  </a:lnTo>
                  <a:lnTo>
                    <a:pt x="807592" y="485422"/>
                  </a:lnTo>
                  <a:lnTo>
                    <a:pt x="827171" y="434578"/>
                  </a:lnTo>
                  <a:lnTo>
                    <a:pt x="840400" y="386644"/>
                  </a:lnTo>
                  <a:lnTo>
                    <a:pt x="845692" y="342944"/>
                  </a:lnTo>
                  <a:lnTo>
                    <a:pt x="841459" y="304800"/>
                  </a:lnTo>
                  <a:lnTo>
                    <a:pt x="827127" y="269213"/>
                  </a:lnTo>
                  <a:lnTo>
                    <a:pt x="804064" y="232833"/>
                  </a:lnTo>
                  <a:lnTo>
                    <a:pt x="773593" y="196453"/>
                  </a:lnTo>
                  <a:lnTo>
                    <a:pt x="737037" y="160866"/>
                  </a:lnTo>
                  <a:lnTo>
                    <a:pt x="695718" y="126867"/>
                  </a:lnTo>
                  <a:lnTo>
                    <a:pt x="650959" y="95250"/>
                  </a:lnTo>
                  <a:lnTo>
                    <a:pt x="604083" y="66807"/>
                  </a:lnTo>
                  <a:lnTo>
                    <a:pt x="556414" y="42333"/>
                  </a:lnTo>
                  <a:lnTo>
                    <a:pt x="509274" y="22621"/>
                  </a:lnTo>
                  <a:lnTo>
                    <a:pt x="463987" y="8466"/>
                  </a:lnTo>
                  <a:lnTo>
                    <a:pt x="421874" y="661"/>
                  </a:lnTo>
                  <a:lnTo>
                    <a:pt x="384259" y="0"/>
                  </a:lnTo>
                  <a:lnTo>
                    <a:pt x="347901" y="7496"/>
                  </a:lnTo>
                  <a:lnTo>
                    <a:pt x="309294" y="22930"/>
                  </a:lnTo>
                  <a:lnTo>
                    <a:pt x="269364" y="45243"/>
                  </a:lnTo>
                  <a:lnTo>
                    <a:pt x="229037" y="73377"/>
                  </a:lnTo>
                  <a:lnTo>
                    <a:pt x="189239" y="106274"/>
                  </a:lnTo>
                  <a:lnTo>
                    <a:pt x="150896" y="142875"/>
                  </a:lnTo>
                  <a:lnTo>
                    <a:pt x="114935" y="182121"/>
                  </a:lnTo>
                  <a:lnTo>
                    <a:pt x="82281" y="222955"/>
                  </a:lnTo>
                  <a:lnTo>
                    <a:pt x="53860" y="264318"/>
                  </a:lnTo>
                  <a:lnTo>
                    <a:pt x="30599" y="305152"/>
                  </a:lnTo>
                  <a:lnTo>
                    <a:pt x="13423" y="344399"/>
                  </a:lnTo>
                  <a:lnTo>
                    <a:pt x="0" y="420028"/>
                  </a:lnTo>
                  <a:lnTo>
                    <a:pt x="3768" y="459934"/>
                  </a:lnTo>
                  <a:lnTo>
                    <a:pt x="13853" y="500630"/>
                  </a:lnTo>
                  <a:lnTo>
                    <a:pt x="29542" y="542027"/>
                  </a:lnTo>
                  <a:lnTo>
                    <a:pt x="50122" y="584035"/>
                  </a:lnTo>
                  <a:lnTo>
                    <a:pt x="74882" y="626565"/>
                  </a:lnTo>
                  <a:lnTo>
                    <a:pt x="103109" y="669529"/>
                  </a:lnTo>
                  <a:lnTo>
                    <a:pt x="134092" y="712837"/>
                  </a:lnTo>
                  <a:lnTo>
                    <a:pt x="167117" y="756401"/>
                  </a:lnTo>
                  <a:lnTo>
                    <a:pt x="175005" y="766367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1716" y="4068386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68513" y="0"/>
                  </a:moveTo>
                  <a:lnTo>
                    <a:pt x="0" y="54226"/>
                  </a:lnTo>
                  <a:lnTo>
                    <a:pt x="88483" y="95625"/>
                  </a:lnTo>
                  <a:lnTo>
                    <a:pt x="6851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3600" y="408781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8060" y="4012272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20264" y="30545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51250" y="4081462"/>
            <a:ext cx="2241550" cy="622300"/>
            <a:chOff x="3651250" y="4081462"/>
            <a:chExt cx="2241550" cy="622300"/>
          </a:xfrm>
        </p:grpSpPr>
        <p:sp>
          <p:nvSpPr>
            <p:cNvPr id="18" name="object 18"/>
            <p:cNvSpPr/>
            <p:nvPr/>
          </p:nvSpPr>
          <p:spPr>
            <a:xfrm>
              <a:off x="3657600" y="408781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7200" y="4168774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8280" y="4250843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7"/>
                  </a:lnTo>
                  <a:lnTo>
                    <a:pt x="94519" y="60806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07940" y="377525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74837" y="3197224"/>
            <a:ext cx="4797425" cy="2124075"/>
            <a:chOff x="1874837" y="3197224"/>
            <a:chExt cx="4797425" cy="2124075"/>
          </a:xfrm>
        </p:grpSpPr>
        <p:sp>
          <p:nvSpPr>
            <p:cNvPr id="23" name="object 23"/>
            <p:cNvSpPr/>
            <p:nvPr/>
          </p:nvSpPr>
          <p:spPr>
            <a:xfrm>
              <a:off x="1928060" y="4595812"/>
              <a:ext cx="2489200" cy="713105"/>
            </a:xfrm>
            <a:custGeom>
              <a:avLst/>
              <a:gdLst/>
              <a:ahLst/>
              <a:cxnLst/>
              <a:rect l="l" t="t" r="r" b="b"/>
              <a:pathLst>
                <a:path w="2489200" h="713104">
                  <a:moveTo>
                    <a:pt x="2283577" y="0"/>
                  </a:moveTo>
                  <a:lnTo>
                    <a:pt x="2335865" y="37272"/>
                  </a:lnTo>
                  <a:lnTo>
                    <a:pt x="2379609" y="74147"/>
                  </a:lnTo>
                  <a:lnTo>
                    <a:pt x="2415277" y="110560"/>
                  </a:lnTo>
                  <a:lnTo>
                    <a:pt x="2443338" y="146448"/>
                  </a:lnTo>
                  <a:lnTo>
                    <a:pt x="2464260" y="181747"/>
                  </a:lnTo>
                  <a:lnTo>
                    <a:pt x="2486565" y="250326"/>
                  </a:lnTo>
                  <a:lnTo>
                    <a:pt x="2488885" y="283479"/>
                  </a:lnTo>
                  <a:lnTo>
                    <a:pt x="2485942" y="315788"/>
                  </a:lnTo>
                  <a:lnTo>
                    <a:pt x="2466139" y="377626"/>
                  </a:lnTo>
                  <a:lnTo>
                    <a:pt x="2430907" y="435331"/>
                  </a:lnTo>
                  <a:lnTo>
                    <a:pt x="2383997" y="488395"/>
                  </a:lnTo>
                  <a:lnTo>
                    <a:pt x="2329157" y="536310"/>
                  </a:lnTo>
                  <a:lnTo>
                    <a:pt x="2270138" y="578568"/>
                  </a:lnTo>
                  <a:lnTo>
                    <a:pt x="2210690" y="614661"/>
                  </a:lnTo>
                  <a:lnTo>
                    <a:pt x="2152716" y="644676"/>
                  </a:lnTo>
                  <a:lnTo>
                    <a:pt x="2081257" y="668536"/>
                  </a:lnTo>
                  <a:lnTo>
                    <a:pt x="2039801" y="678151"/>
                  </a:lnTo>
                  <a:lnTo>
                    <a:pt x="1995021" y="686350"/>
                  </a:lnTo>
                  <a:lnTo>
                    <a:pt x="1947289" y="693230"/>
                  </a:lnTo>
                  <a:lnTo>
                    <a:pt x="1896976" y="698888"/>
                  </a:lnTo>
                  <a:lnTo>
                    <a:pt x="1844453" y="703418"/>
                  </a:lnTo>
                  <a:lnTo>
                    <a:pt x="1790091" y="706919"/>
                  </a:lnTo>
                  <a:lnTo>
                    <a:pt x="1734262" y="709485"/>
                  </a:lnTo>
                  <a:lnTo>
                    <a:pt x="1677335" y="711214"/>
                  </a:lnTo>
                  <a:lnTo>
                    <a:pt x="1619683" y="712202"/>
                  </a:lnTo>
                  <a:lnTo>
                    <a:pt x="1561676" y="712544"/>
                  </a:lnTo>
                  <a:lnTo>
                    <a:pt x="1503686" y="712338"/>
                  </a:lnTo>
                  <a:lnTo>
                    <a:pt x="1446083" y="711679"/>
                  </a:lnTo>
                  <a:lnTo>
                    <a:pt x="1389238" y="710664"/>
                  </a:lnTo>
                  <a:lnTo>
                    <a:pt x="1333524" y="709390"/>
                  </a:lnTo>
                  <a:lnTo>
                    <a:pt x="1279310" y="707951"/>
                  </a:lnTo>
                  <a:lnTo>
                    <a:pt x="1226968" y="706445"/>
                  </a:lnTo>
                  <a:lnTo>
                    <a:pt x="1176869" y="704968"/>
                  </a:lnTo>
                  <a:lnTo>
                    <a:pt x="1129383" y="703617"/>
                  </a:lnTo>
                  <a:lnTo>
                    <a:pt x="1084883" y="702487"/>
                  </a:lnTo>
                  <a:lnTo>
                    <a:pt x="1043739" y="701675"/>
                  </a:lnTo>
                  <a:lnTo>
                    <a:pt x="980838" y="700780"/>
                  </a:lnTo>
                  <a:lnTo>
                    <a:pt x="921238" y="699962"/>
                  </a:lnTo>
                  <a:lnTo>
                    <a:pt x="864692" y="698957"/>
                  </a:lnTo>
                  <a:lnTo>
                    <a:pt x="810955" y="697500"/>
                  </a:lnTo>
                  <a:lnTo>
                    <a:pt x="759780" y="695328"/>
                  </a:lnTo>
                  <a:lnTo>
                    <a:pt x="710919" y="692177"/>
                  </a:lnTo>
                  <a:lnTo>
                    <a:pt x="664128" y="687784"/>
                  </a:lnTo>
                  <a:lnTo>
                    <a:pt x="619159" y="681884"/>
                  </a:lnTo>
                  <a:lnTo>
                    <a:pt x="575766" y="674214"/>
                  </a:lnTo>
                  <a:lnTo>
                    <a:pt x="533703" y="664509"/>
                  </a:lnTo>
                  <a:lnTo>
                    <a:pt x="492722" y="652507"/>
                  </a:lnTo>
                  <a:lnTo>
                    <a:pt x="452578" y="637943"/>
                  </a:lnTo>
                  <a:lnTo>
                    <a:pt x="413024" y="620553"/>
                  </a:lnTo>
                  <a:lnTo>
                    <a:pt x="373814" y="600075"/>
                  </a:lnTo>
                  <a:lnTo>
                    <a:pt x="334367" y="574424"/>
                  </a:lnTo>
                  <a:lnTo>
                    <a:pt x="295870" y="543193"/>
                  </a:lnTo>
                  <a:lnTo>
                    <a:pt x="258417" y="507320"/>
                  </a:lnTo>
                  <a:lnTo>
                    <a:pt x="222099" y="467745"/>
                  </a:lnTo>
                  <a:lnTo>
                    <a:pt x="187008" y="425405"/>
                  </a:lnTo>
                  <a:lnTo>
                    <a:pt x="153237" y="381239"/>
                  </a:lnTo>
                  <a:lnTo>
                    <a:pt x="120876" y="336186"/>
                  </a:lnTo>
                  <a:lnTo>
                    <a:pt x="90019" y="291184"/>
                  </a:lnTo>
                  <a:lnTo>
                    <a:pt x="60756" y="247172"/>
                  </a:lnTo>
                  <a:lnTo>
                    <a:pt x="33182" y="205089"/>
                  </a:lnTo>
                  <a:lnTo>
                    <a:pt x="7386" y="165872"/>
                  </a:lnTo>
                  <a:lnTo>
                    <a:pt x="0" y="155525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74837" y="4676775"/>
              <a:ext cx="86360" cy="96520"/>
            </a:xfrm>
            <a:custGeom>
              <a:avLst/>
              <a:gdLst/>
              <a:ahLst/>
              <a:cxnLst/>
              <a:rect l="l" t="t" r="r" b="b"/>
              <a:pathLst>
                <a:path w="86360" h="96520">
                  <a:moveTo>
                    <a:pt x="0" y="0"/>
                  </a:moveTo>
                  <a:lnTo>
                    <a:pt x="15204" y="96498"/>
                  </a:lnTo>
                  <a:lnTo>
                    <a:pt x="86321" y="45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13340" y="3209924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20" h="838200">
                  <a:moveTo>
                    <a:pt x="612859" y="838200"/>
                  </a:moveTo>
                  <a:lnTo>
                    <a:pt x="626088" y="811697"/>
                  </a:lnTo>
                  <a:lnTo>
                    <a:pt x="645667" y="777522"/>
                  </a:lnTo>
                  <a:lnTo>
                    <a:pt x="670009" y="736996"/>
                  </a:lnTo>
                  <a:lnTo>
                    <a:pt x="697525" y="691444"/>
                  </a:lnTo>
                  <a:lnTo>
                    <a:pt x="726630" y="642187"/>
                  </a:lnTo>
                  <a:lnTo>
                    <a:pt x="755734" y="590550"/>
                  </a:lnTo>
                  <a:lnTo>
                    <a:pt x="783250" y="537853"/>
                  </a:lnTo>
                  <a:lnTo>
                    <a:pt x="807592" y="485422"/>
                  </a:lnTo>
                  <a:lnTo>
                    <a:pt x="827171" y="434578"/>
                  </a:lnTo>
                  <a:lnTo>
                    <a:pt x="840400" y="386644"/>
                  </a:lnTo>
                  <a:lnTo>
                    <a:pt x="845692" y="342944"/>
                  </a:lnTo>
                  <a:lnTo>
                    <a:pt x="841459" y="304800"/>
                  </a:lnTo>
                  <a:lnTo>
                    <a:pt x="827127" y="269213"/>
                  </a:lnTo>
                  <a:lnTo>
                    <a:pt x="804064" y="232833"/>
                  </a:lnTo>
                  <a:lnTo>
                    <a:pt x="773593" y="196453"/>
                  </a:lnTo>
                  <a:lnTo>
                    <a:pt x="737037" y="160866"/>
                  </a:lnTo>
                  <a:lnTo>
                    <a:pt x="695718" y="126867"/>
                  </a:lnTo>
                  <a:lnTo>
                    <a:pt x="650959" y="95250"/>
                  </a:lnTo>
                  <a:lnTo>
                    <a:pt x="604083" y="66807"/>
                  </a:lnTo>
                  <a:lnTo>
                    <a:pt x="556414" y="42333"/>
                  </a:lnTo>
                  <a:lnTo>
                    <a:pt x="509274" y="22621"/>
                  </a:lnTo>
                  <a:lnTo>
                    <a:pt x="463987" y="8466"/>
                  </a:lnTo>
                  <a:lnTo>
                    <a:pt x="421874" y="661"/>
                  </a:lnTo>
                  <a:lnTo>
                    <a:pt x="384259" y="0"/>
                  </a:lnTo>
                  <a:lnTo>
                    <a:pt x="347901" y="7496"/>
                  </a:lnTo>
                  <a:lnTo>
                    <a:pt x="309294" y="22930"/>
                  </a:lnTo>
                  <a:lnTo>
                    <a:pt x="269364" y="45243"/>
                  </a:lnTo>
                  <a:lnTo>
                    <a:pt x="229037" y="73377"/>
                  </a:lnTo>
                  <a:lnTo>
                    <a:pt x="189239" y="106274"/>
                  </a:lnTo>
                  <a:lnTo>
                    <a:pt x="150896" y="142875"/>
                  </a:lnTo>
                  <a:lnTo>
                    <a:pt x="114935" y="182121"/>
                  </a:lnTo>
                  <a:lnTo>
                    <a:pt x="82281" y="222955"/>
                  </a:lnTo>
                  <a:lnTo>
                    <a:pt x="53860" y="264318"/>
                  </a:lnTo>
                  <a:lnTo>
                    <a:pt x="30599" y="305152"/>
                  </a:lnTo>
                  <a:lnTo>
                    <a:pt x="13423" y="344399"/>
                  </a:lnTo>
                  <a:lnTo>
                    <a:pt x="0" y="420028"/>
                  </a:lnTo>
                  <a:lnTo>
                    <a:pt x="3768" y="459934"/>
                  </a:lnTo>
                  <a:lnTo>
                    <a:pt x="13853" y="500630"/>
                  </a:lnTo>
                  <a:lnTo>
                    <a:pt x="29542" y="542027"/>
                  </a:lnTo>
                  <a:lnTo>
                    <a:pt x="50122" y="584035"/>
                  </a:lnTo>
                  <a:lnTo>
                    <a:pt x="74882" y="626565"/>
                  </a:lnTo>
                  <a:lnTo>
                    <a:pt x="103109" y="669529"/>
                  </a:lnTo>
                  <a:lnTo>
                    <a:pt x="134092" y="712837"/>
                  </a:lnTo>
                  <a:lnTo>
                    <a:pt x="167117" y="756401"/>
                  </a:lnTo>
                  <a:lnTo>
                    <a:pt x="175005" y="766367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6716" y="3952499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68513" y="0"/>
                  </a:moveTo>
                  <a:lnTo>
                    <a:pt x="0" y="54226"/>
                  </a:lnTo>
                  <a:lnTo>
                    <a:pt x="88483" y="95625"/>
                  </a:lnTo>
                  <a:lnTo>
                    <a:pt x="6851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65265" y="29386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92275" y="4645025"/>
            <a:ext cx="5050155" cy="1014094"/>
            <a:chOff x="1692275" y="4645025"/>
            <a:chExt cx="5050155" cy="1014094"/>
          </a:xfrm>
        </p:grpSpPr>
        <p:sp>
          <p:nvSpPr>
            <p:cNvPr id="29" name="object 29"/>
            <p:cNvSpPr/>
            <p:nvPr/>
          </p:nvSpPr>
          <p:spPr>
            <a:xfrm>
              <a:off x="1745718" y="4657725"/>
              <a:ext cx="4984115" cy="988694"/>
            </a:xfrm>
            <a:custGeom>
              <a:avLst/>
              <a:gdLst/>
              <a:ahLst/>
              <a:cxnLst/>
              <a:rect l="l" t="t" r="r" b="b"/>
              <a:pathLst>
                <a:path w="4984115" h="988695">
                  <a:moveTo>
                    <a:pt x="4772556" y="0"/>
                  </a:moveTo>
                  <a:lnTo>
                    <a:pt x="4819120" y="33791"/>
                  </a:lnTo>
                  <a:lnTo>
                    <a:pt x="4859191" y="69121"/>
                  </a:lnTo>
                  <a:lnTo>
                    <a:pt x="4893074" y="105790"/>
                  </a:lnTo>
                  <a:lnTo>
                    <a:pt x="4921075" y="143598"/>
                  </a:lnTo>
                  <a:lnTo>
                    <a:pt x="4943498" y="182346"/>
                  </a:lnTo>
                  <a:lnTo>
                    <a:pt x="4960648" y="221835"/>
                  </a:lnTo>
                  <a:lnTo>
                    <a:pt x="4972830" y="261865"/>
                  </a:lnTo>
                  <a:lnTo>
                    <a:pt x="4980349" y="302237"/>
                  </a:lnTo>
                  <a:lnTo>
                    <a:pt x="4983508" y="342751"/>
                  </a:lnTo>
                  <a:lnTo>
                    <a:pt x="4982614" y="383209"/>
                  </a:lnTo>
                  <a:lnTo>
                    <a:pt x="4977971" y="423411"/>
                  </a:lnTo>
                  <a:lnTo>
                    <a:pt x="4969884" y="463158"/>
                  </a:lnTo>
                  <a:lnTo>
                    <a:pt x="4958657" y="502250"/>
                  </a:lnTo>
                  <a:lnTo>
                    <a:pt x="4944596" y="540487"/>
                  </a:lnTo>
                  <a:lnTo>
                    <a:pt x="4928004" y="577672"/>
                  </a:lnTo>
                  <a:lnTo>
                    <a:pt x="4909188" y="613603"/>
                  </a:lnTo>
                  <a:lnTo>
                    <a:pt x="4888451" y="648083"/>
                  </a:lnTo>
                  <a:lnTo>
                    <a:pt x="4866099" y="680911"/>
                  </a:lnTo>
                  <a:lnTo>
                    <a:pt x="4842437" y="711889"/>
                  </a:lnTo>
                  <a:lnTo>
                    <a:pt x="4792399" y="767494"/>
                  </a:lnTo>
                  <a:lnTo>
                    <a:pt x="4740776" y="813304"/>
                  </a:lnTo>
                  <a:lnTo>
                    <a:pt x="4690006" y="847725"/>
                  </a:lnTo>
                  <a:lnTo>
                    <a:pt x="4664144" y="866174"/>
                  </a:lnTo>
                  <a:lnTo>
                    <a:pt x="4608996" y="897483"/>
                  </a:lnTo>
                  <a:lnTo>
                    <a:pt x="4548681" y="922007"/>
                  </a:lnTo>
                  <a:lnTo>
                    <a:pt x="4482477" y="940544"/>
                  </a:lnTo>
                  <a:lnTo>
                    <a:pt x="4409662" y="953895"/>
                  </a:lnTo>
                  <a:lnTo>
                    <a:pt x="4370550" y="958875"/>
                  </a:lnTo>
                  <a:lnTo>
                    <a:pt x="4329515" y="962859"/>
                  </a:lnTo>
                  <a:lnTo>
                    <a:pt x="4286467" y="965945"/>
                  </a:lnTo>
                  <a:lnTo>
                    <a:pt x="4241315" y="968236"/>
                  </a:lnTo>
                  <a:lnTo>
                    <a:pt x="4193968" y="969829"/>
                  </a:lnTo>
                  <a:lnTo>
                    <a:pt x="4144338" y="970826"/>
                  </a:lnTo>
                  <a:lnTo>
                    <a:pt x="4092333" y="971325"/>
                  </a:lnTo>
                  <a:lnTo>
                    <a:pt x="4037864" y="971428"/>
                  </a:lnTo>
                  <a:lnTo>
                    <a:pt x="3980840" y="971234"/>
                  </a:lnTo>
                  <a:lnTo>
                    <a:pt x="3921170" y="970843"/>
                  </a:lnTo>
                  <a:lnTo>
                    <a:pt x="3858766" y="970356"/>
                  </a:lnTo>
                  <a:lnTo>
                    <a:pt x="3793536" y="969871"/>
                  </a:lnTo>
                  <a:lnTo>
                    <a:pt x="3725390" y="969489"/>
                  </a:lnTo>
                  <a:lnTo>
                    <a:pt x="3654238" y="969311"/>
                  </a:lnTo>
                  <a:lnTo>
                    <a:pt x="3579990" y="969435"/>
                  </a:lnTo>
                  <a:lnTo>
                    <a:pt x="3502556" y="969962"/>
                  </a:lnTo>
                  <a:lnTo>
                    <a:pt x="3427383" y="970868"/>
                  </a:lnTo>
                  <a:lnTo>
                    <a:pt x="3387415" y="971467"/>
                  </a:lnTo>
                  <a:lnTo>
                    <a:pt x="3345946" y="972150"/>
                  </a:lnTo>
                  <a:lnTo>
                    <a:pt x="3303038" y="972907"/>
                  </a:lnTo>
                  <a:lnTo>
                    <a:pt x="3258756" y="973728"/>
                  </a:lnTo>
                  <a:lnTo>
                    <a:pt x="3213165" y="974604"/>
                  </a:lnTo>
                  <a:lnTo>
                    <a:pt x="3166327" y="975525"/>
                  </a:lnTo>
                  <a:lnTo>
                    <a:pt x="3118308" y="976481"/>
                  </a:lnTo>
                  <a:lnTo>
                    <a:pt x="3069170" y="977462"/>
                  </a:lnTo>
                  <a:lnTo>
                    <a:pt x="3018978" y="978458"/>
                  </a:lnTo>
                  <a:lnTo>
                    <a:pt x="2967797" y="979460"/>
                  </a:lnTo>
                  <a:lnTo>
                    <a:pt x="2915689" y="980459"/>
                  </a:lnTo>
                  <a:lnTo>
                    <a:pt x="2862720" y="981443"/>
                  </a:lnTo>
                  <a:lnTo>
                    <a:pt x="2808952" y="982403"/>
                  </a:lnTo>
                  <a:lnTo>
                    <a:pt x="2754451" y="983330"/>
                  </a:lnTo>
                  <a:lnTo>
                    <a:pt x="2699280" y="984214"/>
                  </a:lnTo>
                  <a:lnTo>
                    <a:pt x="2643502" y="985044"/>
                  </a:lnTo>
                  <a:lnTo>
                    <a:pt x="2587183" y="985812"/>
                  </a:lnTo>
                  <a:lnTo>
                    <a:pt x="2530386" y="986507"/>
                  </a:lnTo>
                  <a:lnTo>
                    <a:pt x="2473175" y="987120"/>
                  </a:lnTo>
                  <a:lnTo>
                    <a:pt x="2415614" y="987640"/>
                  </a:lnTo>
                  <a:lnTo>
                    <a:pt x="2357767" y="988059"/>
                  </a:lnTo>
                  <a:lnTo>
                    <a:pt x="2299698" y="988365"/>
                  </a:lnTo>
                  <a:lnTo>
                    <a:pt x="2241472" y="988550"/>
                  </a:lnTo>
                  <a:lnTo>
                    <a:pt x="2183151" y="988604"/>
                  </a:lnTo>
                  <a:lnTo>
                    <a:pt x="2124801" y="988516"/>
                  </a:lnTo>
                  <a:lnTo>
                    <a:pt x="2066484" y="988278"/>
                  </a:lnTo>
                  <a:lnTo>
                    <a:pt x="2008266" y="987879"/>
                  </a:lnTo>
                  <a:lnTo>
                    <a:pt x="1950210" y="987309"/>
                  </a:lnTo>
                  <a:lnTo>
                    <a:pt x="1892380" y="986559"/>
                  </a:lnTo>
                  <a:lnTo>
                    <a:pt x="1834841" y="985618"/>
                  </a:lnTo>
                  <a:lnTo>
                    <a:pt x="1777655" y="984478"/>
                  </a:lnTo>
                  <a:lnTo>
                    <a:pt x="1720887" y="983128"/>
                  </a:lnTo>
                  <a:lnTo>
                    <a:pt x="1664602" y="981559"/>
                  </a:lnTo>
                  <a:lnTo>
                    <a:pt x="1608863" y="979760"/>
                  </a:lnTo>
                  <a:lnTo>
                    <a:pt x="1553734" y="977722"/>
                  </a:lnTo>
                  <a:lnTo>
                    <a:pt x="1499279" y="975436"/>
                  </a:lnTo>
                  <a:lnTo>
                    <a:pt x="1445563" y="972890"/>
                  </a:lnTo>
                  <a:lnTo>
                    <a:pt x="1392648" y="970077"/>
                  </a:lnTo>
                  <a:lnTo>
                    <a:pt x="1340600" y="966985"/>
                  </a:lnTo>
                  <a:lnTo>
                    <a:pt x="1289482" y="963604"/>
                  </a:lnTo>
                  <a:lnTo>
                    <a:pt x="1239358" y="959927"/>
                  </a:lnTo>
                  <a:lnTo>
                    <a:pt x="1190293" y="955941"/>
                  </a:lnTo>
                  <a:lnTo>
                    <a:pt x="1142349" y="951638"/>
                  </a:lnTo>
                  <a:lnTo>
                    <a:pt x="1095592" y="947008"/>
                  </a:lnTo>
                  <a:lnTo>
                    <a:pt x="1050085" y="942041"/>
                  </a:lnTo>
                  <a:lnTo>
                    <a:pt x="1005892" y="936728"/>
                  </a:lnTo>
                  <a:lnTo>
                    <a:pt x="963078" y="931057"/>
                  </a:lnTo>
                  <a:lnTo>
                    <a:pt x="921706" y="925021"/>
                  </a:lnTo>
                  <a:lnTo>
                    <a:pt x="881840" y="918608"/>
                  </a:lnTo>
                  <a:lnTo>
                    <a:pt x="843544" y="911809"/>
                  </a:lnTo>
                  <a:lnTo>
                    <a:pt x="771920" y="897015"/>
                  </a:lnTo>
                  <a:lnTo>
                    <a:pt x="674141" y="870507"/>
                  </a:lnTo>
                  <a:lnTo>
                    <a:pt x="614086" y="849259"/>
                  </a:lnTo>
                  <a:lnTo>
                    <a:pt x="558334" y="825472"/>
                  </a:lnTo>
                  <a:lnTo>
                    <a:pt x="506664" y="799364"/>
                  </a:lnTo>
                  <a:lnTo>
                    <a:pt x="458856" y="771152"/>
                  </a:lnTo>
                  <a:lnTo>
                    <a:pt x="414690" y="741054"/>
                  </a:lnTo>
                  <a:lnTo>
                    <a:pt x="373944" y="709287"/>
                  </a:lnTo>
                  <a:lnTo>
                    <a:pt x="336400" y="676069"/>
                  </a:lnTo>
                  <a:lnTo>
                    <a:pt x="301835" y="641616"/>
                  </a:lnTo>
                  <a:lnTo>
                    <a:pt x="270030" y="606146"/>
                  </a:lnTo>
                  <a:lnTo>
                    <a:pt x="240765" y="569877"/>
                  </a:lnTo>
                  <a:lnTo>
                    <a:pt x="213819" y="533026"/>
                  </a:lnTo>
                  <a:lnTo>
                    <a:pt x="188971" y="495810"/>
                  </a:lnTo>
                  <a:lnTo>
                    <a:pt x="166001" y="458446"/>
                  </a:lnTo>
                  <a:lnTo>
                    <a:pt x="144689" y="421153"/>
                  </a:lnTo>
                  <a:lnTo>
                    <a:pt x="124814" y="384146"/>
                  </a:lnTo>
                  <a:lnTo>
                    <a:pt x="106156" y="347645"/>
                  </a:lnTo>
                  <a:lnTo>
                    <a:pt x="88494" y="311865"/>
                  </a:lnTo>
                  <a:lnTo>
                    <a:pt x="71608" y="277025"/>
                  </a:lnTo>
                  <a:lnTo>
                    <a:pt x="55278" y="243342"/>
                  </a:lnTo>
                  <a:lnTo>
                    <a:pt x="39283" y="211033"/>
                  </a:lnTo>
                  <a:lnTo>
                    <a:pt x="23403" y="180315"/>
                  </a:lnTo>
                  <a:lnTo>
                    <a:pt x="7417" y="151407"/>
                  </a:lnTo>
                  <a:lnTo>
                    <a:pt x="0" y="141079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2275" y="4724400"/>
              <a:ext cx="86995" cy="96520"/>
            </a:xfrm>
            <a:custGeom>
              <a:avLst/>
              <a:gdLst/>
              <a:ahLst/>
              <a:cxnLst/>
              <a:rect l="l" t="t" r="r" b="b"/>
              <a:pathLst>
                <a:path w="86994" h="96520">
                  <a:moveTo>
                    <a:pt x="0" y="0"/>
                  </a:moveTo>
                  <a:lnTo>
                    <a:pt x="15490" y="96453"/>
                  </a:lnTo>
                  <a:lnTo>
                    <a:pt x="86456" y="45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958464" y="4848404"/>
            <a:ext cx="194627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781175">
              <a:lnSpc>
                <a:spcPts val="276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938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Epsilon</a:t>
            </a:r>
            <a:r>
              <a:rPr spc="-25" dirty="0"/>
              <a:t> </a:t>
            </a:r>
            <a:r>
              <a:rPr dirty="0"/>
              <a:t>Moves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NFAs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08250" y="2559050"/>
            <a:ext cx="2832100" cy="622300"/>
            <a:chOff x="2508250" y="2559050"/>
            <a:chExt cx="2832100" cy="622300"/>
          </a:xfrm>
        </p:grpSpPr>
        <p:sp>
          <p:nvSpPr>
            <p:cNvPr id="4" name="object 4"/>
            <p:cNvSpPr/>
            <p:nvPr/>
          </p:nvSpPr>
          <p:spPr>
            <a:xfrm>
              <a:off x="2514600" y="2565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4200" y="2646362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5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25654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55280" y="2728431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7"/>
                  </a:lnTo>
                  <a:lnTo>
                    <a:pt x="94519" y="60806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0219" y="1563573"/>
            <a:ext cx="6976745" cy="3735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4200" baseline="1984" dirty="0">
                <a:latin typeface="Arial"/>
                <a:cs typeface="Arial"/>
              </a:rPr>
              <a:t>Another</a:t>
            </a:r>
            <a:r>
              <a:rPr sz="4200" spc="-30" baseline="1984" dirty="0">
                <a:latin typeface="Arial"/>
                <a:cs typeface="Arial"/>
              </a:rPr>
              <a:t> </a:t>
            </a:r>
            <a:r>
              <a:rPr sz="4200" baseline="1984" dirty="0">
                <a:latin typeface="Arial"/>
                <a:cs typeface="Arial"/>
              </a:rPr>
              <a:t>kind</a:t>
            </a:r>
            <a:r>
              <a:rPr sz="4200" spc="-7" baseline="1984" dirty="0">
                <a:latin typeface="Arial"/>
                <a:cs typeface="Arial"/>
              </a:rPr>
              <a:t> </a:t>
            </a:r>
            <a:r>
              <a:rPr sz="4200" baseline="1984" dirty="0">
                <a:latin typeface="Arial"/>
                <a:cs typeface="Arial"/>
              </a:rPr>
              <a:t>of</a:t>
            </a:r>
            <a:r>
              <a:rPr sz="4200" spc="-15" baseline="1984" dirty="0">
                <a:latin typeface="Arial"/>
                <a:cs typeface="Arial"/>
              </a:rPr>
              <a:t> </a:t>
            </a:r>
            <a:r>
              <a:rPr sz="4200" baseline="1984" dirty="0">
                <a:latin typeface="Arial"/>
                <a:cs typeface="Arial"/>
              </a:rPr>
              <a:t>transition:</a:t>
            </a:r>
            <a:r>
              <a:rPr sz="4200" spc="-7" baseline="1984" dirty="0">
                <a:latin typeface="Arial"/>
                <a:cs typeface="Arial"/>
              </a:rPr>
              <a:t> </a:t>
            </a:r>
            <a:r>
              <a:rPr sz="4200" baseline="1984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r>
              <a:rPr sz="4200" baseline="1984" dirty="0">
                <a:latin typeface="Arial"/>
                <a:cs typeface="Arial"/>
              </a:rPr>
              <a:t>-</a:t>
            </a:r>
            <a:r>
              <a:rPr sz="4200" spc="-15" baseline="1984" dirty="0">
                <a:latin typeface="Arial"/>
                <a:cs typeface="Arial"/>
              </a:rPr>
              <a:t>moves</a:t>
            </a:r>
            <a:endParaRPr sz="4200" baseline="1984">
              <a:latin typeface="Arial"/>
              <a:cs typeface="Arial"/>
            </a:endParaRPr>
          </a:p>
          <a:p>
            <a:pPr marL="154305" algn="ctr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  <a:p>
            <a:pPr marR="85725" algn="ctr">
              <a:lnSpc>
                <a:spcPct val="100000"/>
              </a:lnSpc>
              <a:spcBef>
                <a:spcPts val="530"/>
              </a:spcBef>
              <a:tabLst>
                <a:tab pos="2225040" algn="l"/>
              </a:tabLst>
            </a:pPr>
            <a:r>
              <a:rPr sz="2400" spc="-5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401320" marR="5080" indent="-342900">
              <a:lnSpc>
                <a:spcPct val="101200"/>
              </a:lnSpc>
              <a:buChar char="•"/>
              <a:tabLst>
                <a:tab pos="400685" algn="l"/>
                <a:tab pos="401320" algn="l"/>
              </a:tabLst>
            </a:pPr>
            <a:r>
              <a:rPr sz="2800" dirty="0">
                <a:latin typeface="Arial"/>
                <a:cs typeface="Arial"/>
              </a:rPr>
              <a:t>Machine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move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spc="-1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without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reading </a:t>
            </a:r>
            <a:r>
              <a:rPr sz="2800" spc="-10" dirty="0">
                <a:latin typeface="Arial"/>
                <a:cs typeface="Arial"/>
              </a:rPr>
              <a:t>input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Arial"/>
              <a:cs typeface="Arial"/>
            </a:endParaRPr>
          </a:p>
          <a:p>
            <a:pPr marL="401320" indent="-342900">
              <a:lnSpc>
                <a:spcPct val="100000"/>
              </a:lnSpc>
              <a:buChar char="•"/>
              <a:tabLst>
                <a:tab pos="400685" algn="l"/>
                <a:tab pos="401320" algn="l"/>
              </a:tabLst>
            </a:pPr>
            <a:r>
              <a:rPr sz="2800" dirty="0">
                <a:latin typeface="Arial"/>
                <a:cs typeface="Arial"/>
              </a:rPr>
              <a:t>Only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exist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20" dirty="0">
                <a:latin typeface="Arial"/>
                <a:cs typeface="Arial"/>
              </a:rPr>
              <a:t>NFAs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7738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Deterministic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Nondeterministic</a:t>
            </a:r>
            <a:r>
              <a:rPr spc="-120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7512050" cy="325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Deterministic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Automata</a:t>
            </a:r>
            <a:r>
              <a:rPr sz="2800" spc="-10" dirty="0">
                <a:latin typeface="Arial"/>
                <a:cs typeface="Arial"/>
              </a:rPr>
              <a:t> (DFA)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Exactly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 transition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5"/>
              </a:spcBef>
              <a:buChar char="–"/>
              <a:tabLst>
                <a:tab pos="755650" algn="l"/>
              </a:tabLst>
            </a:pPr>
            <a:r>
              <a:rPr sz="3600" baseline="2314" dirty="0">
                <a:latin typeface="Arial"/>
                <a:cs typeface="Arial"/>
              </a:rPr>
              <a:t>No</a:t>
            </a:r>
            <a:r>
              <a:rPr sz="3600" spc="-7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Symbol"/>
                <a:cs typeface="Symbol"/>
              </a:rPr>
              <a:t></a:t>
            </a:r>
            <a:r>
              <a:rPr sz="3600" baseline="2314" dirty="0">
                <a:latin typeface="Arial"/>
                <a:cs typeface="Arial"/>
              </a:rPr>
              <a:t>-</a:t>
            </a:r>
            <a:r>
              <a:rPr sz="3600" spc="-15" baseline="2314" dirty="0">
                <a:latin typeface="Arial"/>
                <a:cs typeface="Arial"/>
              </a:rPr>
              <a:t>moves</a:t>
            </a:r>
            <a:endParaRPr sz="3600" baseline="2314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Nondeterministic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Finite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Automata</a:t>
            </a:r>
            <a:r>
              <a:rPr sz="2800" spc="-10" dirty="0">
                <a:latin typeface="Arial"/>
                <a:cs typeface="Arial"/>
              </a:rPr>
              <a:t> (NFA)</a:t>
            </a:r>
            <a:endParaRPr sz="2800">
              <a:latin typeface="Arial"/>
              <a:cs typeface="Arial"/>
            </a:endParaRPr>
          </a:p>
          <a:p>
            <a:pPr marL="755015" marR="5080" lvl="1" indent="-285750">
              <a:lnSpc>
                <a:spcPct val="100699"/>
              </a:lnSpc>
              <a:spcBef>
                <a:spcPts val="35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 zero,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multiple transitions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input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a given </a:t>
            </a:r>
            <a:r>
              <a:rPr sz="2400" spc="-20" dirty="0">
                <a:latin typeface="Arial"/>
                <a:cs typeface="Arial"/>
              </a:rPr>
              <a:t>state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0"/>
              </a:spcBef>
              <a:buChar char="–"/>
              <a:tabLst>
                <a:tab pos="755650" algn="l"/>
              </a:tabLst>
            </a:pPr>
            <a:r>
              <a:rPr sz="3600" baseline="2314" dirty="0">
                <a:latin typeface="Arial"/>
                <a:cs typeface="Arial"/>
              </a:rPr>
              <a:t>Can have</a:t>
            </a:r>
            <a:r>
              <a:rPr sz="3600" spc="-7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Symbol"/>
                <a:cs typeface="Symbol"/>
              </a:rPr>
              <a:t></a:t>
            </a:r>
            <a:r>
              <a:rPr sz="3600" baseline="2314" dirty="0">
                <a:latin typeface="Arial"/>
                <a:cs typeface="Arial"/>
              </a:rPr>
              <a:t>-</a:t>
            </a:r>
            <a:r>
              <a:rPr sz="3600" spc="-15" baseline="2314" dirty="0">
                <a:latin typeface="Arial"/>
                <a:cs typeface="Arial"/>
              </a:rPr>
              <a:t>moves</a:t>
            </a:r>
            <a:endParaRPr sz="3600" baseline="231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7283" y="6363488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1250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219" y="1627638"/>
            <a:ext cx="6733540" cy="35407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Specifying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lexical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using </a:t>
            </a:r>
            <a:r>
              <a:rPr sz="2800" spc="-10" dirty="0">
                <a:latin typeface="Arial"/>
                <a:cs typeface="Arial"/>
              </a:rPr>
              <a:t>regular expressions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Finite</a:t>
            </a:r>
            <a:r>
              <a:rPr sz="2800" spc="-10" dirty="0">
                <a:latin typeface="Arial"/>
                <a:cs typeface="Arial"/>
              </a:rPr>
              <a:t> automata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Deterministic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Finite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Automata</a:t>
            </a:r>
            <a:r>
              <a:rPr sz="2400" spc="-10" dirty="0">
                <a:latin typeface="Arial"/>
                <a:cs typeface="Arial"/>
              </a:rPr>
              <a:t> (DFAs)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Non-deterministic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Finite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Automata</a:t>
            </a:r>
            <a:r>
              <a:rPr sz="2400" spc="-10" dirty="0">
                <a:latin typeface="Arial"/>
                <a:cs typeface="Arial"/>
              </a:rPr>
              <a:t> (NFAs)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1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Implementation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regular</a:t>
            </a:r>
            <a:r>
              <a:rPr sz="2800" spc="-10" dirty="0">
                <a:latin typeface="Arial"/>
                <a:cs typeface="Arial"/>
              </a:rPr>
              <a:t> expressions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4932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Finite</a:t>
            </a:r>
            <a:r>
              <a:rPr spc="-114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7884795" cy="28968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8636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DFA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take only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one path through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state graph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Completely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determined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NFAs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choose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14"/>
              </a:spcBef>
              <a:buChar char="–"/>
              <a:tabLst>
                <a:tab pos="755650" algn="l"/>
              </a:tabLst>
            </a:pPr>
            <a:r>
              <a:rPr sz="3600" baseline="2314" dirty="0">
                <a:latin typeface="Arial"/>
                <a:cs typeface="Arial"/>
              </a:rPr>
              <a:t>Whether</a:t>
            </a:r>
            <a:r>
              <a:rPr sz="3600" spc="-15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Arial"/>
                <a:cs typeface="Arial"/>
              </a:rPr>
              <a:t>to</a:t>
            </a:r>
            <a:r>
              <a:rPr sz="3600" spc="-7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Arial"/>
                <a:cs typeface="Arial"/>
              </a:rPr>
              <a:t>make</a:t>
            </a:r>
            <a:r>
              <a:rPr sz="3600" spc="-15" baseline="2314" dirty="0">
                <a:latin typeface="Arial"/>
                <a:cs typeface="Arial"/>
              </a:rPr>
              <a:t> </a:t>
            </a:r>
            <a:r>
              <a:rPr sz="3600" baseline="2314" dirty="0">
                <a:latin typeface="Symbol"/>
                <a:cs typeface="Symbol"/>
              </a:rPr>
              <a:t></a:t>
            </a:r>
            <a:r>
              <a:rPr sz="3600" baseline="2314" dirty="0">
                <a:latin typeface="Arial"/>
                <a:cs typeface="Arial"/>
              </a:rPr>
              <a:t>-</a:t>
            </a:r>
            <a:r>
              <a:rPr sz="3600" spc="-15" baseline="2314" dirty="0">
                <a:latin typeface="Arial"/>
                <a:cs typeface="Arial"/>
              </a:rPr>
              <a:t>moves</a:t>
            </a:r>
            <a:endParaRPr sz="3600" baseline="2314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Which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multiple transitions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single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take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587500" y="2312987"/>
            <a:ext cx="5581015" cy="1473200"/>
            <a:chOff x="1587500" y="2312987"/>
            <a:chExt cx="5581015" cy="1473200"/>
          </a:xfrm>
        </p:grpSpPr>
        <p:sp>
          <p:nvSpPr>
            <p:cNvPr id="5" name="object 5"/>
            <p:cNvSpPr/>
            <p:nvPr/>
          </p:nvSpPr>
          <p:spPr>
            <a:xfrm>
              <a:off x="2590800" y="3168649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1880" y="3250717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200" y="308768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3585856"/>
              <a:ext cx="375285" cy="187960"/>
            </a:xfrm>
            <a:custGeom>
              <a:avLst/>
              <a:gdLst/>
              <a:ahLst/>
              <a:cxnLst/>
              <a:rect l="l" t="t" r="r" b="b"/>
              <a:pathLst>
                <a:path w="375285" h="187960">
                  <a:moveTo>
                    <a:pt x="0" y="187631"/>
                  </a:moveTo>
                  <a:lnTo>
                    <a:pt x="363902" y="5679"/>
                  </a:lnTo>
                  <a:lnTo>
                    <a:pt x="37526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9710" y="3544887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1740" y="2325687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59" y="838200"/>
                  </a:moveTo>
                  <a:lnTo>
                    <a:pt x="626088" y="811697"/>
                  </a:lnTo>
                  <a:lnTo>
                    <a:pt x="645667" y="777522"/>
                  </a:lnTo>
                  <a:lnTo>
                    <a:pt x="670009" y="736996"/>
                  </a:lnTo>
                  <a:lnTo>
                    <a:pt x="697525" y="691444"/>
                  </a:lnTo>
                  <a:lnTo>
                    <a:pt x="726630" y="642187"/>
                  </a:lnTo>
                  <a:lnTo>
                    <a:pt x="755734" y="590550"/>
                  </a:lnTo>
                  <a:lnTo>
                    <a:pt x="783250" y="537853"/>
                  </a:lnTo>
                  <a:lnTo>
                    <a:pt x="807592" y="485422"/>
                  </a:lnTo>
                  <a:lnTo>
                    <a:pt x="827171" y="434578"/>
                  </a:lnTo>
                  <a:lnTo>
                    <a:pt x="840400" y="386644"/>
                  </a:lnTo>
                  <a:lnTo>
                    <a:pt x="845692" y="342944"/>
                  </a:lnTo>
                  <a:lnTo>
                    <a:pt x="841459" y="304800"/>
                  </a:lnTo>
                  <a:lnTo>
                    <a:pt x="827127" y="269213"/>
                  </a:lnTo>
                  <a:lnTo>
                    <a:pt x="804064" y="232833"/>
                  </a:lnTo>
                  <a:lnTo>
                    <a:pt x="773593" y="196453"/>
                  </a:lnTo>
                  <a:lnTo>
                    <a:pt x="737037" y="160866"/>
                  </a:lnTo>
                  <a:lnTo>
                    <a:pt x="695718" y="126867"/>
                  </a:lnTo>
                  <a:lnTo>
                    <a:pt x="650959" y="95250"/>
                  </a:lnTo>
                  <a:lnTo>
                    <a:pt x="604083" y="66807"/>
                  </a:lnTo>
                  <a:lnTo>
                    <a:pt x="556414" y="42333"/>
                  </a:lnTo>
                  <a:lnTo>
                    <a:pt x="509274" y="22621"/>
                  </a:lnTo>
                  <a:lnTo>
                    <a:pt x="463987" y="8466"/>
                  </a:lnTo>
                  <a:lnTo>
                    <a:pt x="421874" y="661"/>
                  </a:lnTo>
                  <a:lnTo>
                    <a:pt x="384259" y="0"/>
                  </a:lnTo>
                  <a:lnTo>
                    <a:pt x="347901" y="7496"/>
                  </a:lnTo>
                  <a:lnTo>
                    <a:pt x="309294" y="22930"/>
                  </a:lnTo>
                  <a:lnTo>
                    <a:pt x="269364" y="45243"/>
                  </a:lnTo>
                  <a:lnTo>
                    <a:pt x="229037" y="73377"/>
                  </a:lnTo>
                  <a:lnTo>
                    <a:pt x="189239" y="106274"/>
                  </a:lnTo>
                  <a:lnTo>
                    <a:pt x="150896" y="142875"/>
                  </a:lnTo>
                  <a:lnTo>
                    <a:pt x="114935" y="182121"/>
                  </a:lnTo>
                  <a:lnTo>
                    <a:pt x="82281" y="222955"/>
                  </a:lnTo>
                  <a:lnTo>
                    <a:pt x="53860" y="264318"/>
                  </a:lnTo>
                  <a:lnTo>
                    <a:pt x="30599" y="305152"/>
                  </a:lnTo>
                  <a:lnTo>
                    <a:pt x="13423" y="344399"/>
                  </a:lnTo>
                  <a:lnTo>
                    <a:pt x="0" y="420028"/>
                  </a:lnTo>
                  <a:lnTo>
                    <a:pt x="3768" y="459934"/>
                  </a:lnTo>
                  <a:lnTo>
                    <a:pt x="13853" y="500630"/>
                  </a:lnTo>
                  <a:lnTo>
                    <a:pt x="29542" y="542027"/>
                  </a:lnTo>
                  <a:lnTo>
                    <a:pt x="50122" y="584035"/>
                  </a:lnTo>
                  <a:lnTo>
                    <a:pt x="74882" y="626565"/>
                  </a:lnTo>
                  <a:lnTo>
                    <a:pt x="103109" y="669529"/>
                  </a:lnTo>
                  <a:lnTo>
                    <a:pt x="134092" y="712837"/>
                  </a:lnTo>
                  <a:lnTo>
                    <a:pt x="167117" y="756401"/>
                  </a:lnTo>
                  <a:lnTo>
                    <a:pt x="175005" y="7663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116" y="3068261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68513" y="0"/>
                  </a:moveTo>
                  <a:lnTo>
                    <a:pt x="0" y="54226"/>
                  </a:lnTo>
                  <a:lnTo>
                    <a:pt x="88483" y="95625"/>
                  </a:lnTo>
                  <a:lnTo>
                    <a:pt x="68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308768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0600" y="3168649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7000" y="308768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1460" y="3012147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31680" y="3250717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90675" y="2298699"/>
            <a:ext cx="5501005" cy="2244725"/>
            <a:chOff x="1590675" y="2298699"/>
            <a:chExt cx="5501005" cy="2244725"/>
          </a:xfrm>
        </p:grpSpPr>
        <p:sp>
          <p:nvSpPr>
            <p:cNvPr id="25" name="object 25"/>
            <p:cNvSpPr/>
            <p:nvPr/>
          </p:nvSpPr>
          <p:spPr>
            <a:xfrm>
              <a:off x="1609725" y="3598922"/>
              <a:ext cx="346075" cy="173355"/>
            </a:xfrm>
            <a:custGeom>
              <a:avLst/>
              <a:gdLst/>
              <a:ahLst/>
              <a:cxnLst/>
              <a:rect l="l" t="t" r="r" b="b"/>
              <a:pathLst>
                <a:path w="346075" h="173354">
                  <a:moveTo>
                    <a:pt x="0" y="172977"/>
                  </a:moveTo>
                  <a:lnTo>
                    <a:pt x="328916" y="8519"/>
                  </a:lnTo>
                  <a:lnTo>
                    <a:pt x="345955" y="0"/>
                  </a:lnTo>
                </a:path>
              </a:pathLst>
            </a:custGeom>
            <a:ln w="380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32602" y="3543300"/>
              <a:ext cx="134620" cy="107950"/>
            </a:xfrm>
            <a:custGeom>
              <a:avLst/>
              <a:gdLst/>
              <a:ahLst/>
              <a:cxnLst/>
              <a:rect l="l" t="t" r="r" b="b"/>
              <a:pathLst>
                <a:path w="134619" h="107950">
                  <a:moveTo>
                    <a:pt x="134322" y="0"/>
                  </a:moveTo>
                  <a:lnTo>
                    <a:pt x="0" y="0"/>
                  </a:lnTo>
                  <a:lnTo>
                    <a:pt x="53728" y="107458"/>
                  </a:lnTo>
                  <a:lnTo>
                    <a:pt x="13432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8583" y="2317749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41" y="838200"/>
                  </a:moveTo>
                  <a:lnTo>
                    <a:pt x="626070" y="811697"/>
                  </a:lnTo>
                  <a:lnTo>
                    <a:pt x="645649" y="777522"/>
                  </a:lnTo>
                  <a:lnTo>
                    <a:pt x="669991" y="736996"/>
                  </a:lnTo>
                  <a:lnTo>
                    <a:pt x="697508" y="691444"/>
                  </a:lnTo>
                  <a:lnTo>
                    <a:pt x="726612" y="642187"/>
                  </a:lnTo>
                  <a:lnTo>
                    <a:pt x="755716" y="590550"/>
                  </a:lnTo>
                  <a:lnTo>
                    <a:pt x="783233" y="537853"/>
                  </a:lnTo>
                  <a:lnTo>
                    <a:pt x="807574" y="485422"/>
                  </a:lnTo>
                  <a:lnTo>
                    <a:pt x="827153" y="434578"/>
                  </a:lnTo>
                  <a:lnTo>
                    <a:pt x="840383" y="386644"/>
                  </a:lnTo>
                  <a:lnTo>
                    <a:pt x="845674" y="342944"/>
                  </a:lnTo>
                  <a:lnTo>
                    <a:pt x="841441" y="304800"/>
                  </a:lnTo>
                  <a:lnTo>
                    <a:pt x="827109" y="269213"/>
                  </a:lnTo>
                  <a:lnTo>
                    <a:pt x="804047" y="232833"/>
                  </a:lnTo>
                  <a:lnTo>
                    <a:pt x="773575" y="196453"/>
                  </a:lnTo>
                  <a:lnTo>
                    <a:pt x="737019" y="160866"/>
                  </a:lnTo>
                  <a:lnTo>
                    <a:pt x="695700" y="126867"/>
                  </a:lnTo>
                  <a:lnTo>
                    <a:pt x="650941" y="95250"/>
                  </a:lnTo>
                  <a:lnTo>
                    <a:pt x="604066" y="66807"/>
                  </a:lnTo>
                  <a:lnTo>
                    <a:pt x="556397" y="42333"/>
                  </a:lnTo>
                  <a:lnTo>
                    <a:pt x="509257" y="22621"/>
                  </a:lnTo>
                  <a:lnTo>
                    <a:pt x="463969" y="8466"/>
                  </a:lnTo>
                  <a:lnTo>
                    <a:pt x="421856" y="661"/>
                  </a:lnTo>
                  <a:lnTo>
                    <a:pt x="384241" y="0"/>
                  </a:lnTo>
                  <a:lnTo>
                    <a:pt x="347883" y="7496"/>
                  </a:lnTo>
                  <a:lnTo>
                    <a:pt x="309276" y="22930"/>
                  </a:lnTo>
                  <a:lnTo>
                    <a:pt x="269346" y="45243"/>
                  </a:lnTo>
                  <a:lnTo>
                    <a:pt x="229019" y="73377"/>
                  </a:lnTo>
                  <a:lnTo>
                    <a:pt x="189221" y="106274"/>
                  </a:lnTo>
                  <a:lnTo>
                    <a:pt x="150878" y="142875"/>
                  </a:lnTo>
                  <a:lnTo>
                    <a:pt x="114917" y="182121"/>
                  </a:lnTo>
                  <a:lnTo>
                    <a:pt x="82263" y="222955"/>
                  </a:lnTo>
                  <a:lnTo>
                    <a:pt x="53842" y="264318"/>
                  </a:lnTo>
                  <a:lnTo>
                    <a:pt x="30581" y="305152"/>
                  </a:lnTo>
                  <a:lnTo>
                    <a:pt x="13405" y="344399"/>
                  </a:lnTo>
                  <a:lnTo>
                    <a:pt x="0" y="421443"/>
                  </a:lnTo>
                  <a:lnTo>
                    <a:pt x="4271" y="462825"/>
                  </a:lnTo>
                  <a:lnTo>
                    <a:pt x="15265" y="505047"/>
                  </a:lnTo>
                  <a:lnTo>
                    <a:pt x="32189" y="548011"/>
                  </a:lnTo>
                  <a:lnTo>
                    <a:pt x="54252" y="591617"/>
                  </a:lnTo>
                  <a:lnTo>
                    <a:pt x="80663" y="635767"/>
                  </a:lnTo>
                  <a:lnTo>
                    <a:pt x="110630" y="680361"/>
                  </a:lnTo>
                  <a:lnTo>
                    <a:pt x="143361" y="725300"/>
                  </a:lnTo>
                  <a:lnTo>
                    <a:pt x="155121" y="740305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9034" y="3024333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19" h="132080">
                  <a:moveTo>
                    <a:pt x="94562" y="0"/>
                  </a:moveTo>
                  <a:lnTo>
                    <a:pt x="0" y="74108"/>
                  </a:lnTo>
                  <a:lnTo>
                    <a:pt x="121390" y="131616"/>
                  </a:lnTo>
                  <a:lnTo>
                    <a:pt x="9456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60483" y="3686175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41" y="0"/>
                  </a:moveTo>
                  <a:lnTo>
                    <a:pt x="626070" y="26502"/>
                  </a:lnTo>
                  <a:lnTo>
                    <a:pt x="645649" y="60677"/>
                  </a:lnTo>
                  <a:lnTo>
                    <a:pt x="669991" y="101203"/>
                  </a:lnTo>
                  <a:lnTo>
                    <a:pt x="697508" y="146755"/>
                  </a:lnTo>
                  <a:lnTo>
                    <a:pt x="726612" y="196012"/>
                  </a:lnTo>
                  <a:lnTo>
                    <a:pt x="755716" y="247650"/>
                  </a:lnTo>
                  <a:lnTo>
                    <a:pt x="783233" y="300346"/>
                  </a:lnTo>
                  <a:lnTo>
                    <a:pt x="807574" y="352777"/>
                  </a:lnTo>
                  <a:lnTo>
                    <a:pt x="827153" y="403621"/>
                  </a:lnTo>
                  <a:lnTo>
                    <a:pt x="840383" y="451555"/>
                  </a:lnTo>
                  <a:lnTo>
                    <a:pt x="845674" y="495255"/>
                  </a:lnTo>
                  <a:lnTo>
                    <a:pt x="841441" y="533400"/>
                  </a:lnTo>
                  <a:lnTo>
                    <a:pt x="827109" y="568986"/>
                  </a:lnTo>
                  <a:lnTo>
                    <a:pt x="804047" y="605366"/>
                  </a:lnTo>
                  <a:lnTo>
                    <a:pt x="773575" y="641746"/>
                  </a:lnTo>
                  <a:lnTo>
                    <a:pt x="737019" y="677333"/>
                  </a:lnTo>
                  <a:lnTo>
                    <a:pt x="695700" y="711332"/>
                  </a:lnTo>
                  <a:lnTo>
                    <a:pt x="650941" y="742950"/>
                  </a:lnTo>
                  <a:lnTo>
                    <a:pt x="604066" y="771392"/>
                  </a:lnTo>
                  <a:lnTo>
                    <a:pt x="556397" y="795866"/>
                  </a:lnTo>
                  <a:lnTo>
                    <a:pt x="509257" y="815578"/>
                  </a:lnTo>
                  <a:lnTo>
                    <a:pt x="463969" y="829733"/>
                  </a:lnTo>
                  <a:lnTo>
                    <a:pt x="421856" y="837538"/>
                  </a:lnTo>
                  <a:lnTo>
                    <a:pt x="384241" y="838200"/>
                  </a:lnTo>
                  <a:lnTo>
                    <a:pt x="347883" y="830703"/>
                  </a:lnTo>
                  <a:lnTo>
                    <a:pt x="309276" y="815269"/>
                  </a:lnTo>
                  <a:lnTo>
                    <a:pt x="269346" y="792956"/>
                  </a:lnTo>
                  <a:lnTo>
                    <a:pt x="229019" y="764822"/>
                  </a:lnTo>
                  <a:lnTo>
                    <a:pt x="189221" y="731925"/>
                  </a:lnTo>
                  <a:lnTo>
                    <a:pt x="150878" y="695325"/>
                  </a:lnTo>
                  <a:lnTo>
                    <a:pt x="114917" y="656078"/>
                  </a:lnTo>
                  <a:lnTo>
                    <a:pt x="82263" y="615244"/>
                  </a:lnTo>
                  <a:lnTo>
                    <a:pt x="53842" y="573881"/>
                  </a:lnTo>
                  <a:lnTo>
                    <a:pt x="30581" y="533047"/>
                  </a:lnTo>
                  <a:lnTo>
                    <a:pt x="13405" y="493800"/>
                  </a:lnTo>
                  <a:lnTo>
                    <a:pt x="0" y="416756"/>
                  </a:lnTo>
                  <a:lnTo>
                    <a:pt x="4271" y="375374"/>
                  </a:lnTo>
                  <a:lnTo>
                    <a:pt x="15265" y="333152"/>
                  </a:lnTo>
                  <a:lnTo>
                    <a:pt x="32189" y="290188"/>
                  </a:lnTo>
                  <a:lnTo>
                    <a:pt x="54252" y="246582"/>
                  </a:lnTo>
                  <a:lnTo>
                    <a:pt x="80663" y="202432"/>
                  </a:lnTo>
                  <a:lnTo>
                    <a:pt x="110630" y="157838"/>
                  </a:lnTo>
                  <a:lnTo>
                    <a:pt x="143361" y="112899"/>
                  </a:lnTo>
                  <a:lnTo>
                    <a:pt x="155121" y="97894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0934" y="3686175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19" h="132079">
                  <a:moveTo>
                    <a:pt x="121390" y="0"/>
                  </a:moveTo>
                  <a:lnTo>
                    <a:pt x="0" y="57508"/>
                  </a:lnTo>
                  <a:lnTo>
                    <a:pt x="94562" y="131616"/>
                  </a:lnTo>
                  <a:lnTo>
                    <a:pt x="1213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90800" y="3163887"/>
              <a:ext cx="1504315" cy="147955"/>
            </a:xfrm>
            <a:custGeom>
              <a:avLst/>
              <a:gdLst/>
              <a:ahLst/>
              <a:cxnLst/>
              <a:rect l="l" t="t" r="r" b="b"/>
              <a:pathLst>
                <a:path w="150431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58887" y="789"/>
                  </a:lnTo>
                  <a:lnTo>
                    <a:pt x="906515" y="3500"/>
                  </a:lnTo>
                  <a:lnTo>
                    <a:pt x="955373" y="7943"/>
                  </a:lnTo>
                  <a:lnTo>
                    <a:pt x="1005151" y="13914"/>
                  </a:lnTo>
                  <a:lnTo>
                    <a:pt x="1055541" y="21206"/>
                  </a:lnTo>
                  <a:lnTo>
                    <a:pt x="1106231" y="29615"/>
                  </a:lnTo>
                  <a:lnTo>
                    <a:pt x="1156913" y="38934"/>
                  </a:lnTo>
                  <a:lnTo>
                    <a:pt x="1207277" y="48959"/>
                  </a:lnTo>
                  <a:lnTo>
                    <a:pt x="1257012" y="59485"/>
                  </a:lnTo>
                  <a:lnTo>
                    <a:pt x="1305810" y="70305"/>
                  </a:lnTo>
                  <a:lnTo>
                    <a:pt x="1353361" y="81215"/>
                  </a:lnTo>
                  <a:lnTo>
                    <a:pt x="1399354" y="92008"/>
                  </a:lnTo>
                  <a:lnTo>
                    <a:pt x="1443481" y="102480"/>
                  </a:lnTo>
                  <a:lnTo>
                    <a:pt x="1485431" y="112426"/>
                  </a:lnTo>
                  <a:lnTo>
                    <a:pt x="1504062" y="116475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6240" y="3222544"/>
              <a:ext cx="130175" cy="117475"/>
            </a:xfrm>
            <a:custGeom>
              <a:avLst/>
              <a:gdLst/>
              <a:ahLst/>
              <a:cxnLst/>
              <a:rect l="l" t="t" r="r" b="b"/>
              <a:pathLst>
                <a:path w="130175" h="117475">
                  <a:moveTo>
                    <a:pt x="25516" y="0"/>
                  </a:moveTo>
                  <a:lnTo>
                    <a:pt x="0" y="117401"/>
                  </a:lnTo>
                  <a:lnTo>
                    <a:pt x="130159" y="84217"/>
                  </a:lnTo>
                  <a:lnTo>
                    <a:pt x="2551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10125" y="3173412"/>
              <a:ext cx="1504315" cy="147955"/>
            </a:xfrm>
            <a:custGeom>
              <a:avLst/>
              <a:gdLst/>
              <a:ahLst/>
              <a:cxnLst/>
              <a:rect l="l" t="t" r="r" b="b"/>
              <a:pathLst>
                <a:path w="150431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58887" y="789"/>
                  </a:lnTo>
                  <a:lnTo>
                    <a:pt x="906515" y="3500"/>
                  </a:lnTo>
                  <a:lnTo>
                    <a:pt x="955373" y="7943"/>
                  </a:lnTo>
                  <a:lnTo>
                    <a:pt x="1005151" y="13914"/>
                  </a:lnTo>
                  <a:lnTo>
                    <a:pt x="1055541" y="21206"/>
                  </a:lnTo>
                  <a:lnTo>
                    <a:pt x="1106231" y="29615"/>
                  </a:lnTo>
                  <a:lnTo>
                    <a:pt x="1156913" y="38934"/>
                  </a:lnTo>
                  <a:lnTo>
                    <a:pt x="1207277" y="48959"/>
                  </a:lnTo>
                  <a:lnTo>
                    <a:pt x="1257012" y="59485"/>
                  </a:lnTo>
                  <a:lnTo>
                    <a:pt x="1305810" y="70305"/>
                  </a:lnTo>
                  <a:lnTo>
                    <a:pt x="1353361" y="81215"/>
                  </a:lnTo>
                  <a:lnTo>
                    <a:pt x="1399354" y="92008"/>
                  </a:lnTo>
                  <a:lnTo>
                    <a:pt x="1443481" y="102480"/>
                  </a:lnTo>
                  <a:lnTo>
                    <a:pt x="1485431" y="112426"/>
                  </a:lnTo>
                  <a:lnTo>
                    <a:pt x="1504062" y="116475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5563" y="3086112"/>
              <a:ext cx="781050" cy="609600"/>
            </a:xfrm>
            <a:custGeom>
              <a:avLst/>
              <a:gdLst/>
              <a:ahLst/>
              <a:cxnLst/>
              <a:rect l="l" t="t" r="r" b="b"/>
              <a:pathLst>
                <a:path w="781050" h="609600">
                  <a:moveTo>
                    <a:pt x="130162" y="230174"/>
                  </a:moveTo>
                  <a:lnTo>
                    <a:pt x="25514" y="145961"/>
                  </a:lnTo>
                  <a:lnTo>
                    <a:pt x="0" y="263359"/>
                  </a:lnTo>
                  <a:lnTo>
                    <a:pt x="130162" y="230174"/>
                  </a:lnTo>
                  <a:close/>
                </a:path>
                <a:path w="781050" h="609600">
                  <a:moveTo>
                    <a:pt x="781024" y="304787"/>
                  </a:moveTo>
                  <a:lnTo>
                    <a:pt x="777455" y="258140"/>
                  </a:lnTo>
                  <a:lnTo>
                    <a:pt x="766749" y="212369"/>
                  </a:lnTo>
                  <a:lnTo>
                    <a:pt x="748893" y="168376"/>
                  </a:lnTo>
                  <a:lnTo>
                    <a:pt x="723900" y="127050"/>
                  </a:lnTo>
                  <a:lnTo>
                    <a:pt x="691756" y="89268"/>
                  </a:lnTo>
                  <a:lnTo>
                    <a:pt x="653973" y="57124"/>
                  </a:lnTo>
                  <a:lnTo>
                    <a:pt x="612648" y="32131"/>
                  </a:lnTo>
                  <a:lnTo>
                    <a:pt x="568655" y="14274"/>
                  </a:lnTo>
                  <a:lnTo>
                    <a:pt x="522884" y="3568"/>
                  </a:lnTo>
                  <a:lnTo>
                    <a:pt x="476237" y="0"/>
                  </a:lnTo>
                  <a:lnTo>
                    <a:pt x="429577" y="3568"/>
                  </a:lnTo>
                  <a:lnTo>
                    <a:pt x="383806" y="14274"/>
                  </a:lnTo>
                  <a:lnTo>
                    <a:pt x="339813" y="32131"/>
                  </a:lnTo>
                  <a:lnTo>
                    <a:pt x="298488" y="57124"/>
                  </a:lnTo>
                  <a:lnTo>
                    <a:pt x="260705" y="89268"/>
                  </a:lnTo>
                  <a:lnTo>
                    <a:pt x="228561" y="127050"/>
                  </a:lnTo>
                  <a:lnTo>
                    <a:pt x="203568" y="168376"/>
                  </a:lnTo>
                  <a:lnTo>
                    <a:pt x="185712" y="212369"/>
                  </a:lnTo>
                  <a:lnTo>
                    <a:pt x="175006" y="258140"/>
                  </a:lnTo>
                  <a:lnTo>
                    <a:pt x="171437" y="304787"/>
                  </a:lnTo>
                  <a:lnTo>
                    <a:pt x="175006" y="351447"/>
                  </a:lnTo>
                  <a:lnTo>
                    <a:pt x="185712" y="397217"/>
                  </a:lnTo>
                  <a:lnTo>
                    <a:pt x="203568" y="441210"/>
                  </a:lnTo>
                  <a:lnTo>
                    <a:pt x="228561" y="482536"/>
                  </a:lnTo>
                  <a:lnTo>
                    <a:pt x="260705" y="520319"/>
                  </a:lnTo>
                  <a:lnTo>
                    <a:pt x="298488" y="552462"/>
                  </a:lnTo>
                  <a:lnTo>
                    <a:pt x="339813" y="577456"/>
                  </a:lnTo>
                  <a:lnTo>
                    <a:pt x="383806" y="595312"/>
                  </a:lnTo>
                  <a:lnTo>
                    <a:pt x="429577" y="606018"/>
                  </a:lnTo>
                  <a:lnTo>
                    <a:pt x="476237" y="609587"/>
                  </a:lnTo>
                  <a:lnTo>
                    <a:pt x="522884" y="606018"/>
                  </a:lnTo>
                  <a:lnTo>
                    <a:pt x="568655" y="595312"/>
                  </a:lnTo>
                  <a:lnTo>
                    <a:pt x="612648" y="577456"/>
                  </a:lnTo>
                  <a:lnTo>
                    <a:pt x="653973" y="552462"/>
                  </a:lnTo>
                  <a:lnTo>
                    <a:pt x="691756" y="520319"/>
                  </a:lnTo>
                  <a:lnTo>
                    <a:pt x="723900" y="482536"/>
                  </a:lnTo>
                  <a:lnTo>
                    <a:pt x="748893" y="441210"/>
                  </a:lnTo>
                  <a:lnTo>
                    <a:pt x="766749" y="397217"/>
                  </a:lnTo>
                  <a:lnTo>
                    <a:pt x="777455" y="351447"/>
                  </a:lnTo>
                  <a:lnTo>
                    <a:pt x="781024" y="30478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7000" y="3086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81200" y="30956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0"/>
                  </a:moveTo>
                  <a:lnTo>
                    <a:pt x="258144" y="3570"/>
                  </a:lnTo>
                  <a:lnTo>
                    <a:pt x="212376" y="14283"/>
                  </a:lnTo>
                  <a:lnTo>
                    <a:pt x="168383" y="32138"/>
                  </a:lnTo>
                  <a:lnTo>
                    <a:pt x="127053" y="57134"/>
                  </a:lnTo>
                  <a:lnTo>
                    <a:pt x="89273" y="89273"/>
                  </a:lnTo>
                  <a:lnTo>
                    <a:pt x="57134" y="127053"/>
                  </a:lnTo>
                  <a:lnTo>
                    <a:pt x="32138" y="168383"/>
                  </a:lnTo>
                  <a:lnTo>
                    <a:pt x="14283" y="212376"/>
                  </a:lnTo>
                  <a:lnTo>
                    <a:pt x="3570" y="258144"/>
                  </a:lnTo>
                  <a:lnTo>
                    <a:pt x="0" y="304799"/>
                  </a:lnTo>
                  <a:lnTo>
                    <a:pt x="3570" y="351454"/>
                  </a:lnTo>
                  <a:lnTo>
                    <a:pt x="14283" y="397222"/>
                  </a:lnTo>
                  <a:lnTo>
                    <a:pt x="32138" y="441215"/>
                  </a:lnTo>
                  <a:lnTo>
                    <a:pt x="57134" y="482545"/>
                  </a:lnTo>
                  <a:lnTo>
                    <a:pt x="89273" y="520326"/>
                  </a:lnTo>
                  <a:lnTo>
                    <a:pt x="127053" y="552464"/>
                  </a:lnTo>
                  <a:lnTo>
                    <a:pt x="168383" y="577461"/>
                  </a:lnTo>
                  <a:lnTo>
                    <a:pt x="212376" y="595315"/>
                  </a:lnTo>
                  <a:lnTo>
                    <a:pt x="258144" y="606028"/>
                  </a:lnTo>
                  <a:lnTo>
                    <a:pt x="304799" y="609599"/>
                  </a:lnTo>
                  <a:lnTo>
                    <a:pt x="351454" y="606028"/>
                  </a:lnTo>
                  <a:lnTo>
                    <a:pt x="397222" y="595315"/>
                  </a:lnTo>
                  <a:lnTo>
                    <a:pt x="441215" y="577461"/>
                  </a:lnTo>
                  <a:lnTo>
                    <a:pt x="482545" y="552464"/>
                  </a:lnTo>
                  <a:lnTo>
                    <a:pt x="520326" y="520326"/>
                  </a:lnTo>
                  <a:lnTo>
                    <a:pt x="552464" y="482545"/>
                  </a:lnTo>
                  <a:lnTo>
                    <a:pt x="577461" y="441215"/>
                  </a:lnTo>
                  <a:lnTo>
                    <a:pt x="595315" y="397222"/>
                  </a:lnTo>
                  <a:lnTo>
                    <a:pt x="606028" y="351454"/>
                  </a:lnTo>
                  <a:lnTo>
                    <a:pt x="609599" y="304799"/>
                  </a:lnTo>
                  <a:lnTo>
                    <a:pt x="606028" y="258144"/>
                  </a:lnTo>
                  <a:lnTo>
                    <a:pt x="595315" y="212376"/>
                  </a:lnTo>
                  <a:lnTo>
                    <a:pt x="577461" y="168383"/>
                  </a:lnTo>
                  <a:lnTo>
                    <a:pt x="552464" y="127053"/>
                  </a:lnTo>
                  <a:lnTo>
                    <a:pt x="520326" y="89273"/>
                  </a:lnTo>
                  <a:lnTo>
                    <a:pt x="482545" y="57134"/>
                  </a:lnTo>
                  <a:lnTo>
                    <a:pt x="441215" y="32138"/>
                  </a:lnTo>
                  <a:lnTo>
                    <a:pt x="397222" y="14283"/>
                  </a:lnTo>
                  <a:lnTo>
                    <a:pt x="351454" y="3570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81200" y="309562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91000" y="3086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0"/>
                  </a:moveTo>
                  <a:lnTo>
                    <a:pt x="258144" y="3570"/>
                  </a:lnTo>
                  <a:lnTo>
                    <a:pt x="212376" y="14283"/>
                  </a:lnTo>
                  <a:lnTo>
                    <a:pt x="168383" y="32138"/>
                  </a:lnTo>
                  <a:lnTo>
                    <a:pt x="127053" y="57134"/>
                  </a:lnTo>
                  <a:lnTo>
                    <a:pt x="89273" y="89273"/>
                  </a:lnTo>
                  <a:lnTo>
                    <a:pt x="57134" y="127053"/>
                  </a:lnTo>
                  <a:lnTo>
                    <a:pt x="32138" y="168383"/>
                  </a:lnTo>
                  <a:lnTo>
                    <a:pt x="14283" y="212376"/>
                  </a:lnTo>
                  <a:lnTo>
                    <a:pt x="3570" y="258144"/>
                  </a:lnTo>
                  <a:lnTo>
                    <a:pt x="0" y="304799"/>
                  </a:lnTo>
                  <a:lnTo>
                    <a:pt x="3570" y="351454"/>
                  </a:lnTo>
                  <a:lnTo>
                    <a:pt x="14283" y="397222"/>
                  </a:lnTo>
                  <a:lnTo>
                    <a:pt x="32138" y="441215"/>
                  </a:lnTo>
                  <a:lnTo>
                    <a:pt x="57134" y="482545"/>
                  </a:lnTo>
                  <a:lnTo>
                    <a:pt x="89273" y="520326"/>
                  </a:lnTo>
                  <a:lnTo>
                    <a:pt x="127053" y="552464"/>
                  </a:lnTo>
                  <a:lnTo>
                    <a:pt x="168383" y="577461"/>
                  </a:lnTo>
                  <a:lnTo>
                    <a:pt x="212376" y="595315"/>
                  </a:lnTo>
                  <a:lnTo>
                    <a:pt x="258144" y="606028"/>
                  </a:lnTo>
                  <a:lnTo>
                    <a:pt x="304799" y="609599"/>
                  </a:lnTo>
                  <a:lnTo>
                    <a:pt x="351454" y="606028"/>
                  </a:lnTo>
                  <a:lnTo>
                    <a:pt x="397222" y="595315"/>
                  </a:lnTo>
                  <a:lnTo>
                    <a:pt x="441215" y="577461"/>
                  </a:lnTo>
                  <a:lnTo>
                    <a:pt x="482545" y="552464"/>
                  </a:lnTo>
                  <a:lnTo>
                    <a:pt x="520326" y="520326"/>
                  </a:lnTo>
                  <a:lnTo>
                    <a:pt x="552464" y="482545"/>
                  </a:lnTo>
                  <a:lnTo>
                    <a:pt x="577461" y="441215"/>
                  </a:lnTo>
                  <a:lnTo>
                    <a:pt x="595315" y="397222"/>
                  </a:lnTo>
                  <a:lnTo>
                    <a:pt x="606028" y="351454"/>
                  </a:lnTo>
                  <a:lnTo>
                    <a:pt x="609599" y="304799"/>
                  </a:lnTo>
                  <a:lnTo>
                    <a:pt x="606028" y="258144"/>
                  </a:lnTo>
                  <a:lnTo>
                    <a:pt x="595315" y="212376"/>
                  </a:lnTo>
                  <a:lnTo>
                    <a:pt x="577461" y="168383"/>
                  </a:lnTo>
                  <a:lnTo>
                    <a:pt x="552464" y="127053"/>
                  </a:lnTo>
                  <a:lnTo>
                    <a:pt x="520326" y="89273"/>
                  </a:lnTo>
                  <a:lnTo>
                    <a:pt x="482545" y="57134"/>
                  </a:lnTo>
                  <a:lnTo>
                    <a:pt x="441215" y="32138"/>
                  </a:lnTo>
                  <a:lnTo>
                    <a:pt x="397222" y="14283"/>
                  </a:lnTo>
                  <a:lnTo>
                    <a:pt x="351454" y="3570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1000" y="3086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464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Acceptance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NFAs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751838"/>
            <a:ext cx="125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Input: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219" y="1462484"/>
            <a:ext cx="5883910" cy="170433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NFA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multiple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states</a:t>
            </a:r>
            <a:endParaRPr sz="2800" dirty="0">
              <a:latin typeface="Arial"/>
              <a:cs typeface="Arial"/>
            </a:endParaRPr>
          </a:p>
          <a:p>
            <a:pPr marR="1370965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954020">
              <a:lnSpc>
                <a:spcPct val="100000"/>
              </a:lnSpc>
              <a:tabLst>
                <a:tab pos="5163185" algn="l"/>
              </a:tabLst>
            </a:pPr>
            <a:r>
              <a:rPr sz="2400" spc="-5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38240" y="3686175"/>
            <a:ext cx="871219" cy="863600"/>
            <a:chOff x="1838240" y="3686175"/>
            <a:chExt cx="871219" cy="863600"/>
          </a:xfrm>
        </p:grpSpPr>
        <p:sp>
          <p:nvSpPr>
            <p:cNvPr id="19" name="object 19"/>
            <p:cNvSpPr/>
            <p:nvPr/>
          </p:nvSpPr>
          <p:spPr>
            <a:xfrm>
              <a:off x="1850940" y="3698875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59" y="0"/>
                  </a:moveTo>
                  <a:lnTo>
                    <a:pt x="626088" y="26502"/>
                  </a:lnTo>
                  <a:lnTo>
                    <a:pt x="645667" y="60677"/>
                  </a:lnTo>
                  <a:lnTo>
                    <a:pt x="670009" y="101203"/>
                  </a:lnTo>
                  <a:lnTo>
                    <a:pt x="697525" y="146755"/>
                  </a:lnTo>
                  <a:lnTo>
                    <a:pt x="726630" y="196012"/>
                  </a:lnTo>
                  <a:lnTo>
                    <a:pt x="755734" y="247650"/>
                  </a:lnTo>
                  <a:lnTo>
                    <a:pt x="783250" y="300346"/>
                  </a:lnTo>
                  <a:lnTo>
                    <a:pt x="807592" y="352777"/>
                  </a:lnTo>
                  <a:lnTo>
                    <a:pt x="827171" y="403621"/>
                  </a:lnTo>
                  <a:lnTo>
                    <a:pt x="840400" y="451555"/>
                  </a:lnTo>
                  <a:lnTo>
                    <a:pt x="845692" y="495255"/>
                  </a:lnTo>
                  <a:lnTo>
                    <a:pt x="841459" y="533400"/>
                  </a:lnTo>
                  <a:lnTo>
                    <a:pt x="827127" y="568986"/>
                  </a:lnTo>
                  <a:lnTo>
                    <a:pt x="804064" y="605366"/>
                  </a:lnTo>
                  <a:lnTo>
                    <a:pt x="773593" y="641746"/>
                  </a:lnTo>
                  <a:lnTo>
                    <a:pt x="737037" y="677333"/>
                  </a:lnTo>
                  <a:lnTo>
                    <a:pt x="695718" y="711332"/>
                  </a:lnTo>
                  <a:lnTo>
                    <a:pt x="650959" y="742950"/>
                  </a:lnTo>
                  <a:lnTo>
                    <a:pt x="604083" y="771392"/>
                  </a:lnTo>
                  <a:lnTo>
                    <a:pt x="556414" y="795866"/>
                  </a:lnTo>
                  <a:lnTo>
                    <a:pt x="509274" y="815578"/>
                  </a:lnTo>
                  <a:lnTo>
                    <a:pt x="463987" y="829733"/>
                  </a:lnTo>
                  <a:lnTo>
                    <a:pt x="421874" y="837538"/>
                  </a:lnTo>
                  <a:lnTo>
                    <a:pt x="384259" y="838200"/>
                  </a:lnTo>
                  <a:lnTo>
                    <a:pt x="347901" y="830703"/>
                  </a:lnTo>
                  <a:lnTo>
                    <a:pt x="309294" y="815269"/>
                  </a:lnTo>
                  <a:lnTo>
                    <a:pt x="269364" y="792956"/>
                  </a:lnTo>
                  <a:lnTo>
                    <a:pt x="229037" y="764822"/>
                  </a:lnTo>
                  <a:lnTo>
                    <a:pt x="189239" y="731925"/>
                  </a:lnTo>
                  <a:lnTo>
                    <a:pt x="150896" y="695325"/>
                  </a:lnTo>
                  <a:lnTo>
                    <a:pt x="114935" y="656078"/>
                  </a:lnTo>
                  <a:lnTo>
                    <a:pt x="82281" y="615244"/>
                  </a:lnTo>
                  <a:lnTo>
                    <a:pt x="53860" y="573881"/>
                  </a:lnTo>
                  <a:lnTo>
                    <a:pt x="30599" y="533047"/>
                  </a:lnTo>
                  <a:lnTo>
                    <a:pt x="13423" y="493800"/>
                  </a:lnTo>
                  <a:lnTo>
                    <a:pt x="0" y="418171"/>
                  </a:lnTo>
                  <a:lnTo>
                    <a:pt x="3768" y="378265"/>
                  </a:lnTo>
                  <a:lnTo>
                    <a:pt x="13853" y="337569"/>
                  </a:lnTo>
                  <a:lnTo>
                    <a:pt x="29542" y="296172"/>
                  </a:lnTo>
                  <a:lnTo>
                    <a:pt x="50122" y="254164"/>
                  </a:lnTo>
                  <a:lnTo>
                    <a:pt x="74882" y="211634"/>
                  </a:lnTo>
                  <a:lnTo>
                    <a:pt x="103109" y="168670"/>
                  </a:lnTo>
                  <a:lnTo>
                    <a:pt x="134092" y="125362"/>
                  </a:lnTo>
                  <a:lnTo>
                    <a:pt x="167117" y="81798"/>
                  </a:lnTo>
                  <a:lnTo>
                    <a:pt x="175005" y="718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4316" y="3698874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88483" y="0"/>
                  </a:moveTo>
                  <a:lnTo>
                    <a:pt x="0" y="41399"/>
                  </a:lnTo>
                  <a:lnTo>
                    <a:pt x="68513" y="95625"/>
                  </a:lnTo>
                  <a:lnTo>
                    <a:pt x="88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 rot="10800000">
            <a:off x="2522646" y="4433113"/>
            <a:ext cx="34077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74338" y="4716641"/>
            <a:ext cx="33573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6465" algn="l"/>
              </a:tabLst>
            </a:pPr>
            <a:r>
              <a:rPr sz="2400" spc="-50" dirty="0" smtClean="0">
                <a:latin typeface="Times New Roman"/>
                <a:cs typeface="Times New Roman"/>
              </a:rPr>
              <a:t>1</a:t>
            </a:r>
            <a:r>
              <a:rPr lang="en-US" sz="2400" spc="-50" dirty="0" smtClean="0">
                <a:latin typeface="Times New Roman"/>
                <a:cs typeface="Times New Roman"/>
              </a:rPr>
              <a:t>     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  </a:t>
            </a:r>
            <a:r>
              <a:rPr sz="2400" spc="-50" dirty="0" smtClean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      </a:t>
            </a:r>
            <a:r>
              <a:rPr sz="2400" spc="-50" dirty="0" smtClean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42" name="Rectangle 41"/>
          <p:cNvSpPr/>
          <p:nvPr/>
        </p:nvSpPr>
        <p:spPr>
          <a:xfrm>
            <a:off x="4362648" y="3244334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84150" algn="r">
              <a:lnSpc>
                <a:spcPct val="100000"/>
              </a:lnSpc>
              <a:spcBef>
                <a:spcPts val="1540"/>
              </a:spcBef>
            </a:pPr>
            <a:r>
              <a:rPr lang="en-US" sz="1800" spc="-2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3" name="object 21"/>
          <p:cNvSpPr txBox="1"/>
          <p:nvPr/>
        </p:nvSpPr>
        <p:spPr>
          <a:xfrm rot="10800000" flipH="1" flipV="1">
            <a:off x="2153450" y="3207047"/>
            <a:ext cx="274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21"/>
          <p:cNvSpPr txBox="1"/>
          <p:nvPr/>
        </p:nvSpPr>
        <p:spPr>
          <a:xfrm rot="10800000" flipH="1" flipV="1">
            <a:off x="4325011" y="3272610"/>
            <a:ext cx="274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21"/>
          <p:cNvSpPr txBox="1"/>
          <p:nvPr/>
        </p:nvSpPr>
        <p:spPr>
          <a:xfrm rot="10800000" flipH="1" flipV="1">
            <a:off x="6671600" y="3256834"/>
            <a:ext cx="274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23"/>
          <p:cNvSpPr txBox="1"/>
          <p:nvPr/>
        </p:nvSpPr>
        <p:spPr>
          <a:xfrm>
            <a:off x="525461" y="5230138"/>
            <a:ext cx="70821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State 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587500" y="2312987"/>
            <a:ext cx="5581015" cy="1473200"/>
            <a:chOff x="1587500" y="2312987"/>
            <a:chExt cx="5581015" cy="1473200"/>
          </a:xfrm>
        </p:grpSpPr>
        <p:sp>
          <p:nvSpPr>
            <p:cNvPr id="5" name="object 5"/>
            <p:cNvSpPr/>
            <p:nvPr/>
          </p:nvSpPr>
          <p:spPr>
            <a:xfrm>
              <a:off x="2590800" y="3168649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1880" y="3250717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200" y="308768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3585856"/>
              <a:ext cx="375285" cy="187960"/>
            </a:xfrm>
            <a:custGeom>
              <a:avLst/>
              <a:gdLst/>
              <a:ahLst/>
              <a:cxnLst/>
              <a:rect l="l" t="t" r="r" b="b"/>
              <a:pathLst>
                <a:path w="375285" h="187960">
                  <a:moveTo>
                    <a:pt x="0" y="187631"/>
                  </a:moveTo>
                  <a:lnTo>
                    <a:pt x="363902" y="5679"/>
                  </a:lnTo>
                  <a:lnTo>
                    <a:pt x="37526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9710" y="3544887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1740" y="2325687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59" y="838200"/>
                  </a:moveTo>
                  <a:lnTo>
                    <a:pt x="626088" y="811697"/>
                  </a:lnTo>
                  <a:lnTo>
                    <a:pt x="645667" y="777522"/>
                  </a:lnTo>
                  <a:lnTo>
                    <a:pt x="670009" y="736996"/>
                  </a:lnTo>
                  <a:lnTo>
                    <a:pt x="697525" y="691444"/>
                  </a:lnTo>
                  <a:lnTo>
                    <a:pt x="726630" y="642187"/>
                  </a:lnTo>
                  <a:lnTo>
                    <a:pt x="755734" y="590550"/>
                  </a:lnTo>
                  <a:lnTo>
                    <a:pt x="783250" y="537853"/>
                  </a:lnTo>
                  <a:lnTo>
                    <a:pt x="807592" y="485422"/>
                  </a:lnTo>
                  <a:lnTo>
                    <a:pt x="827171" y="434578"/>
                  </a:lnTo>
                  <a:lnTo>
                    <a:pt x="840400" y="386644"/>
                  </a:lnTo>
                  <a:lnTo>
                    <a:pt x="845692" y="342944"/>
                  </a:lnTo>
                  <a:lnTo>
                    <a:pt x="841459" y="304800"/>
                  </a:lnTo>
                  <a:lnTo>
                    <a:pt x="827127" y="269213"/>
                  </a:lnTo>
                  <a:lnTo>
                    <a:pt x="804064" y="232833"/>
                  </a:lnTo>
                  <a:lnTo>
                    <a:pt x="773593" y="196453"/>
                  </a:lnTo>
                  <a:lnTo>
                    <a:pt x="737037" y="160866"/>
                  </a:lnTo>
                  <a:lnTo>
                    <a:pt x="695718" y="126867"/>
                  </a:lnTo>
                  <a:lnTo>
                    <a:pt x="650959" y="95250"/>
                  </a:lnTo>
                  <a:lnTo>
                    <a:pt x="604083" y="66807"/>
                  </a:lnTo>
                  <a:lnTo>
                    <a:pt x="556414" y="42333"/>
                  </a:lnTo>
                  <a:lnTo>
                    <a:pt x="509274" y="22621"/>
                  </a:lnTo>
                  <a:lnTo>
                    <a:pt x="463987" y="8466"/>
                  </a:lnTo>
                  <a:lnTo>
                    <a:pt x="421874" y="661"/>
                  </a:lnTo>
                  <a:lnTo>
                    <a:pt x="384259" y="0"/>
                  </a:lnTo>
                  <a:lnTo>
                    <a:pt x="347901" y="7496"/>
                  </a:lnTo>
                  <a:lnTo>
                    <a:pt x="309294" y="22930"/>
                  </a:lnTo>
                  <a:lnTo>
                    <a:pt x="269364" y="45243"/>
                  </a:lnTo>
                  <a:lnTo>
                    <a:pt x="229037" y="73377"/>
                  </a:lnTo>
                  <a:lnTo>
                    <a:pt x="189239" y="106274"/>
                  </a:lnTo>
                  <a:lnTo>
                    <a:pt x="150896" y="142875"/>
                  </a:lnTo>
                  <a:lnTo>
                    <a:pt x="114935" y="182121"/>
                  </a:lnTo>
                  <a:lnTo>
                    <a:pt x="82281" y="222955"/>
                  </a:lnTo>
                  <a:lnTo>
                    <a:pt x="53860" y="264318"/>
                  </a:lnTo>
                  <a:lnTo>
                    <a:pt x="30599" y="305152"/>
                  </a:lnTo>
                  <a:lnTo>
                    <a:pt x="13423" y="344399"/>
                  </a:lnTo>
                  <a:lnTo>
                    <a:pt x="0" y="420028"/>
                  </a:lnTo>
                  <a:lnTo>
                    <a:pt x="3768" y="459934"/>
                  </a:lnTo>
                  <a:lnTo>
                    <a:pt x="13853" y="500630"/>
                  </a:lnTo>
                  <a:lnTo>
                    <a:pt x="29542" y="542027"/>
                  </a:lnTo>
                  <a:lnTo>
                    <a:pt x="50122" y="584035"/>
                  </a:lnTo>
                  <a:lnTo>
                    <a:pt x="74882" y="626565"/>
                  </a:lnTo>
                  <a:lnTo>
                    <a:pt x="103109" y="669529"/>
                  </a:lnTo>
                  <a:lnTo>
                    <a:pt x="134092" y="712837"/>
                  </a:lnTo>
                  <a:lnTo>
                    <a:pt x="167117" y="756401"/>
                  </a:lnTo>
                  <a:lnTo>
                    <a:pt x="175005" y="7663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116" y="3068261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68513" y="0"/>
                  </a:moveTo>
                  <a:lnTo>
                    <a:pt x="0" y="54226"/>
                  </a:lnTo>
                  <a:lnTo>
                    <a:pt x="88483" y="95625"/>
                  </a:lnTo>
                  <a:lnTo>
                    <a:pt x="68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308768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0600" y="3168649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7000" y="308768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1460" y="3012147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31680" y="3250717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90675" y="2298699"/>
            <a:ext cx="5501005" cy="2244725"/>
            <a:chOff x="1590675" y="2298699"/>
            <a:chExt cx="5501005" cy="2244725"/>
          </a:xfrm>
        </p:grpSpPr>
        <p:sp>
          <p:nvSpPr>
            <p:cNvPr id="25" name="object 25"/>
            <p:cNvSpPr/>
            <p:nvPr/>
          </p:nvSpPr>
          <p:spPr>
            <a:xfrm>
              <a:off x="1609725" y="3598922"/>
              <a:ext cx="346075" cy="173355"/>
            </a:xfrm>
            <a:custGeom>
              <a:avLst/>
              <a:gdLst/>
              <a:ahLst/>
              <a:cxnLst/>
              <a:rect l="l" t="t" r="r" b="b"/>
              <a:pathLst>
                <a:path w="346075" h="173354">
                  <a:moveTo>
                    <a:pt x="0" y="172977"/>
                  </a:moveTo>
                  <a:lnTo>
                    <a:pt x="328916" y="8519"/>
                  </a:lnTo>
                  <a:lnTo>
                    <a:pt x="345955" y="0"/>
                  </a:lnTo>
                </a:path>
              </a:pathLst>
            </a:custGeom>
            <a:ln w="380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32602" y="3543300"/>
              <a:ext cx="134620" cy="107950"/>
            </a:xfrm>
            <a:custGeom>
              <a:avLst/>
              <a:gdLst/>
              <a:ahLst/>
              <a:cxnLst/>
              <a:rect l="l" t="t" r="r" b="b"/>
              <a:pathLst>
                <a:path w="134619" h="107950">
                  <a:moveTo>
                    <a:pt x="134322" y="0"/>
                  </a:moveTo>
                  <a:lnTo>
                    <a:pt x="0" y="0"/>
                  </a:lnTo>
                  <a:lnTo>
                    <a:pt x="53728" y="107458"/>
                  </a:lnTo>
                  <a:lnTo>
                    <a:pt x="13432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8583" y="2317749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41" y="838200"/>
                  </a:moveTo>
                  <a:lnTo>
                    <a:pt x="626070" y="811697"/>
                  </a:lnTo>
                  <a:lnTo>
                    <a:pt x="645649" y="777522"/>
                  </a:lnTo>
                  <a:lnTo>
                    <a:pt x="669991" y="736996"/>
                  </a:lnTo>
                  <a:lnTo>
                    <a:pt x="697508" y="691444"/>
                  </a:lnTo>
                  <a:lnTo>
                    <a:pt x="726612" y="642187"/>
                  </a:lnTo>
                  <a:lnTo>
                    <a:pt x="755716" y="590550"/>
                  </a:lnTo>
                  <a:lnTo>
                    <a:pt x="783233" y="537853"/>
                  </a:lnTo>
                  <a:lnTo>
                    <a:pt x="807574" y="485422"/>
                  </a:lnTo>
                  <a:lnTo>
                    <a:pt x="827153" y="434578"/>
                  </a:lnTo>
                  <a:lnTo>
                    <a:pt x="840383" y="386644"/>
                  </a:lnTo>
                  <a:lnTo>
                    <a:pt x="845674" y="342944"/>
                  </a:lnTo>
                  <a:lnTo>
                    <a:pt x="841441" y="304800"/>
                  </a:lnTo>
                  <a:lnTo>
                    <a:pt x="827109" y="269213"/>
                  </a:lnTo>
                  <a:lnTo>
                    <a:pt x="804047" y="232833"/>
                  </a:lnTo>
                  <a:lnTo>
                    <a:pt x="773575" y="196453"/>
                  </a:lnTo>
                  <a:lnTo>
                    <a:pt x="737019" y="160866"/>
                  </a:lnTo>
                  <a:lnTo>
                    <a:pt x="695700" y="126867"/>
                  </a:lnTo>
                  <a:lnTo>
                    <a:pt x="650941" y="95250"/>
                  </a:lnTo>
                  <a:lnTo>
                    <a:pt x="604066" y="66807"/>
                  </a:lnTo>
                  <a:lnTo>
                    <a:pt x="556397" y="42333"/>
                  </a:lnTo>
                  <a:lnTo>
                    <a:pt x="509257" y="22621"/>
                  </a:lnTo>
                  <a:lnTo>
                    <a:pt x="463969" y="8466"/>
                  </a:lnTo>
                  <a:lnTo>
                    <a:pt x="421856" y="661"/>
                  </a:lnTo>
                  <a:lnTo>
                    <a:pt x="384241" y="0"/>
                  </a:lnTo>
                  <a:lnTo>
                    <a:pt x="347883" y="7496"/>
                  </a:lnTo>
                  <a:lnTo>
                    <a:pt x="309276" y="22930"/>
                  </a:lnTo>
                  <a:lnTo>
                    <a:pt x="269346" y="45243"/>
                  </a:lnTo>
                  <a:lnTo>
                    <a:pt x="229019" y="73377"/>
                  </a:lnTo>
                  <a:lnTo>
                    <a:pt x="189221" y="106274"/>
                  </a:lnTo>
                  <a:lnTo>
                    <a:pt x="150878" y="142875"/>
                  </a:lnTo>
                  <a:lnTo>
                    <a:pt x="114917" y="182121"/>
                  </a:lnTo>
                  <a:lnTo>
                    <a:pt x="82263" y="222955"/>
                  </a:lnTo>
                  <a:lnTo>
                    <a:pt x="53842" y="264318"/>
                  </a:lnTo>
                  <a:lnTo>
                    <a:pt x="30581" y="305152"/>
                  </a:lnTo>
                  <a:lnTo>
                    <a:pt x="13405" y="344399"/>
                  </a:lnTo>
                  <a:lnTo>
                    <a:pt x="0" y="421443"/>
                  </a:lnTo>
                  <a:lnTo>
                    <a:pt x="4271" y="462825"/>
                  </a:lnTo>
                  <a:lnTo>
                    <a:pt x="15265" y="505047"/>
                  </a:lnTo>
                  <a:lnTo>
                    <a:pt x="32189" y="548011"/>
                  </a:lnTo>
                  <a:lnTo>
                    <a:pt x="54252" y="591617"/>
                  </a:lnTo>
                  <a:lnTo>
                    <a:pt x="80663" y="635767"/>
                  </a:lnTo>
                  <a:lnTo>
                    <a:pt x="110630" y="680361"/>
                  </a:lnTo>
                  <a:lnTo>
                    <a:pt x="143361" y="725300"/>
                  </a:lnTo>
                  <a:lnTo>
                    <a:pt x="155121" y="740305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9034" y="3024333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19" h="132080">
                  <a:moveTo>
                    <a:pt x="94562" y="0"/>
                  </a:moveTo>
                  <a:lnTo>
                    <a:pt x="0" y="74108"/>
                  </a:lnTo>
                  <a:lnTo>
                    <a:pt x="121390" y="131616"/>
                  </a:lnTo>
                  <a:lnTo>
                    <a:pt x="9456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60483" y="3686175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41" y="0"/>
                  </a:moveTo>
                  <a:lnTo>
                    <a:pt x="626070" y="26502"/>
                  </a:lnTo>
                  <a:lnTo>
                    <a:pt x="645649" y="60677"/>
                  </a:lnTo>
                  <a:lnTo>
                    <a:pt x="669991" y="101203"/>
                  </a:lnTo>
                  <a:lnTo>
                    <a:pt x="697508" y="146755"/>
                  </a:lnTo>
                  <a:lnTo>
                    <a:pt x="726612" y="196012"/>
                  </a:lnTo>
                  <a:lnTo>
                    <a:pt x="755716" y="247650"/>
                  </a:lnTo>
                  <a:lnTo>
                    <a:pt x="783233" y="300346"/>
                  </a:lnTo>
                  <a:lnTo>
                    <a:pt x="807574" y="352777"/>
                  </a:lnTo>
                  <a:lnTo>
                    <a:pt x="827153" y="403621"/>
                  </a:lnTo>
                  <a:lnTo>
                    <a:pt x="840383" y="451555"/>
                  </a:lnTo>
                  <a:lnTo>
                    <a:pt x="845674" y="495255"/>
                  </a:lnTo>
                  <a:lnTo>
                    <a:pt x="841441" y="533400"/>
                  </a:lnTo>
                  <a:lnTo>
                    <a:pt x="827109" y="568986"/>
                  </a:lnTo>
                  <a:lnTo>
                    <a:pt x="804047" y="605366"/>
                  </a:lnTo>
                  <a:lnTo>
                    <a:pt x="773575" y="641746"/>
                  </a:lnTo>
                  <a:lnTo>
                    <a:pt x="737019" y="677333"/>
                  </a:lnTo>
                  <a:lnTo>
                    <a:pt x="695700" y="711332"/>
                  </a:lnTo>
                  <a:lnTo>
                    <a:pt x="650941" y="742950"/>
                  </a:lnTo>
                  <a:lnTo>
                    <a:pt x="604066" y="771392"/>
                  </a:lnTo>
                  <a:lnTo>
                    <a:pt x="556397" y="795866"/>
                  </a:lnTo>
                  <a:lnTo>
                    <a:pt x="509257" y="815578"/>
                  </a:lnTo>
                  <a:lnTo>
                    <a:pt x="463969" y="829733"/>
                  </a:lnTo>
                  <a:lnTo>
                    <a:pt x="421856" y="837538"/>
                  </a:lnTo>
                  <a:lnTo>
                    <a:pt x="384241" y="838200"/>
                  </a:lnTo>
                  <a:lnTo>
                    <a:pt x="347883" y="830703"/>
                  </a:lnTo>
                  <a:lnTo>
                    <a:pt x="309276" y="815269"/>
                  </a:lnTo>
                  <a:lnTo>
                    <a:pt x="269346" y="792956"/>
                  </a:lnTo>
                  <a:lnTo>
                    <a:pt x="229019" y="764822"/>
                  </a:lnTo>
                  <a:lnTo>
                    <a:pt x="189221" y="731925"/>
                  </a:lnTo>
                  <a:lnTo>
                    <a:pt x="150878" y="695325"/>
                  </a:lnTo>
                  <a:lnTo>
                    <a:pt x="114917" y="656078"/>
                  </a:lnTo>
                  <a:lnTo>
                    <a:pt x="82263" y="615244"/>
                  </a:lnTo>
                  <a:lnTo>
                    <a:pt x="53842" y="573881"/>
                  </a:lnTo>
                  <a:lnTo>
                    <a:pt x="30581" y="533047"/>
                  </a:lnTo>
                  <a:lnTo>
                    <a:pt x="13405" y="493800"/>
                  </a:lnTo>
                  <a:lnTo>
                    <a:pt x="0" y="416756"/>
                  </a:lnTo>
                  <a:lnTo>
                    <a:pt x="4271" y="375374"/>
                  </a:lnTo>
                  <a:lnTo>
                    <a:pt x="15265" y="333152"/>
                  </a:lnTo>
                  <a:lnTo>
                    <a:pt x="32189" y="290188"/>
                  </a:lnTo>
                  <a:lnTo>
                    <a:pt x="54252" y="246582"/>
                  </a:lnTo>
                  <a:lnTo>
                    <a:pt x="80663" y="202432"/>
                  </a:lnTo>
                  <a:lnTo>
                    <a:pt x="110630" y="157838"/>
                  </a:lnTo>
                  <a:lnTo>
                    <a:pt x="143361" y="112899"/>
                  </a:lnTo>
                  <a:lnTo>
                    <a:pt x="155121" y="97894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0934" y="3686175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19" h="132079">
                  <a:moveTo>
                    <a:pt x="121390" y="0"/>
                  </a:moveTo>
                  <a:lnTo>
                    <a:pt x="0" y="57508"/>
                  </a:lnTo>
                  <a:lnTo>
                    <a:pt x="94562" y="131616"/>
                  </a:lnTo>
                  <a:lnTo>
                    <a:pt x="1213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90800" y="3163887"/>
              <a:ext cx="1504315" cy="147955"/>
            </a:xfrm>
            <a:custGeom>
              <a:avLst/>
              <a:gdLst/>
              <a:ahLst/>
              <a:cxnLst/>
              <a:rect l="l" t="t" r="r" b="b"/>
              <a:pathLst>
                <a:path w="150431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58887" y="789"/>
                  </a:lnTo>
                  <a:lnTo>
                    <a:pt x="906515" y="3500"/>
                  </a:lnTo>
                  <a:lnTo>
                    <a:pt x="955373" y="7943"/>
                  </a:lnTo>
                  <a:lnTo>
                    <a:pt x="1005151" y="13914"/>
                  </a:lnTo>
                  <a:lnTo>
                    <a:pt x="1055541" y="21206"/>
                  </a:lnTo>
                  <a:lnTo>
                    <a:pt x="1106231" y="29615"/>
                  </a:lnTo>
                  <a:lnTo>
                    <a:pt x="1156913" y="38934"/>
                  </a:lnTo>
                  <a:lnTo>
                    <a:pt x="1207277" y="48959"/>
                  </a:lnTo>
                  <a:lnTo>
                    <a:pt x="1257012" y="59485"/>
                  </a:lnTo>
                  <a:lnTo>
                    <a:pt x="1305810" y="70305"/>
                  </a:lnTo>
                  <a:lnTo>
                    <a:pt x="1353361" y="81215"/>
                  </a:lnTo>
                  <a:lnTo>
                    <a:pt x="1399354" y="92008"/>
                  </a:lnTo>
                  <a:lnTo>
                    <a:pt x="1443481" y="102480"/>
                  </a:lnTo>
                  <a:lnTo>
                    <a:pt x="1485431" y="112426"/>
                  </a:lnTo>
                  <a:lnTo>
                    <a:pt x="1504062" y="116475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6240" y="3222544"/>
              <a:ext cx="130175" cy="117475"/>
            </a:xfrm>
            <a:custGeom>
              <a:avLst/>
              <a:gdLst/>
              <a:ahLst/>
              <a:cxnLst/>
              <a:rect l="l" t="t" r="r" b="b"/>
              <a:pathLst>
                <a:path w="130175" h="117475">
                  <a:moveTo>
                    <a:pt x="25516" y="0"/>
                  </a:moveTo>
                  <a:lnTo>
                    <a:pt x="0" y="117401"/>
                  </a:lnTo>
                  <a:lnTo>
                    <a:pt x="130159" y="84217"/>
                  </a:lnTo>
                  <a:lnTo>
                    <a:pt x="2551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10125" y="3173412"/>
              <a:ext cx="1504315" cy="147955"/>
            </a:xfrm>
            <a:custGeom>
              <a:avLst/>
              <a:gdLst/>
              <a:ahLst/>
              <a:cxnLst/>
              <a:rect l="l" t="t" r="r" b="b"/>
              <a:pathLst>
                <a:path w="150431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58887" y="789"/>
                  </a:lnTo>
                  <a:lnTo>
                    <a:pt x="906515" y="3500"/>
                  </a:lnTo>
                  <a:lnTo>
                    <a:pt x="955373" y="7943"/>
                  </a:lnTo>
                  <a:lnTo>
                    <a:pt x="1005151" y="13914"/>
                  </a:lnTo>
                  <a:lnTo>
                    <a:pt x="1055541" y="21206"/>
                  </a:lnTo>
                  <a:lnTo>
                    <a:pt x="1106231" y="29615"/>
                  </a:lnTo>
                  <a:lnTo>
                    <a:pt x="1156913" y="38934"/>
                  </a:lnTo>
                  <a:lnTo>
                    <a:pt x="1207277" y="48959"/>
                  </a:lnTo>
                  <a:lnTo>
                    <a:pt x="1257012" y="59485"/>
                  </a:lnTo>
                  <a:lnTo>
                    <a:pt x="1305810" y="70305"/>
                  </a:lnTo>
                  <a:lnTo>
                    <a:pt x="1353361" y="81215"/>
                  </a:lnTo>
                  <a:lnTo>
                    <a:pt x="1399354" y="92008"/>
                  </a:lnTo>
                  <a:lnTo>
                    <a:pt x="1443481" y="102480"/>
                  </a:lnTo>
                  <a:lnTo>
                    <a:pt x="1485431" y="112426"/>
                  </a:lnTo>
                  <a:lnTo>
                    <a:pt x="1504062" y="116475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5563" y="3086112"/>
              <a:ext cx="781050" cy="609600"/>
            </a:xfrm>
            <a:custGeom>
              <a:avLst/>
              <a:gdLst/>
              <a:ahLst/>
              <a:cxnLst/>
              <a:rect l="l" t="t" r="r" b="b"/>
              <a:pathLst>
                <a:path w="781050" h="609600">
                  <a:moveTo>
                    <a:pt x="130162" y="230174"/>
                  </a:moveTo>
                  <a:lnTo>
                    <a:pt x="25514" y="145961"/>
                  </a:lnTo>
                  <a:lnTo>
                    <a:pt x="0" y="263359"/>
                  </a:lnTo>
                  <a:lnTo>
                    <a:pt x="130162" y="230174"/>
                  </a:lnTo>
                  <a:close/>
                </a:path>
                <a:path w="781050" h="609600">
                  <a:moveTo>
                    <a:pt x="781024" y="304787"/>
                  </a:moveTo>
                  <a:lnTo>
                    <a:pt x="777455" y="258140"/>
                  </a:lnTo>
                  <a:lnTo>
                    <a:pt x="766749" y="212369"/>
                  </a:lnTo>
                  <a:lnTo>
                    <a:pt x="748893" y="168376"/>
                  </a:lnTo>
                  <a:lnTo>
                    <a:pt x="723900" y="127050"/>
                  </a:lnTo>
                  <a:lnTo>
                    <a:pt x="691756" y="89268"/>
                  </a:lnTo>
                  <a:lnTo>
                    <a:pt x="653973" y="57124"/>
                  </a:lnTo>
                  <a:lnTo>
                    <a:pt x="612648" y="32131"/>
                  </a:lnTo>
                  <a:lnTo>
                    <a:pt x="568655" y="14274"/>
                  </a:lnTo>
                  <a:lnTo>
                    <a:pt x="522884" y="3568"/>
                  </a:lnTo>
                  <a:lnTo>
                    <a:pt x="476237" y="0"/>
                  </a:lnTo>
                  <a:lnTo>
                    <a:pt x="429577" y="3568"/>
                  </a:lnTo>
                  <a:lnTo>
                    <a:pt x="383806" y="14274"/>
                  </a:lnTo>
                  <a:lnTo>
                    <a:pt x="339813" y="32131"/>
                  </a:lnTo>
                  <a:lnTo>
                    <a:pt x="298488" y="57124"/>
                  </a:lnTo>
                  <a:lnTo>
                    <a:pt x="260705" y="89268"/>
                  </a:lnTo>
                  <a:lnTo>
                    <a:pt x="228561" y="127050"/>
                  </a:lnTo>
                  <a:lnTo>
                    <a:pt x="203568" y="168376"/>
                  </a:lnTo>
                  <a:lnTo>
                    <a:pt x="185712" y="212369"/>
                  </a:lnTo>
                  <a:lnTo>
                    <a:pt x="175006" y="258140"/>
                  </a:lnTo>
                  <a:lnTo>
                    <a:pt x="171437" y="304787"/>
                  </a:lnTo>
                  <a:lnTo>
                    <a:pt x="175006" y="351447"/>
                  </a:lnTo>
                  <a:lnTo>
                    <a:pt x="185712" y="397217"/>
                  </a:lnTo>
                  <a:lnTo>
                    <a:pt x="203568" y="441210"/>
                  </a:lnTo>
                  <a:lnTo>
                    <a:pt x="228561" y="482536"/>
                  </a:lnTo>
                  <a:lnTo>
                    <a:pt x="260705" y="520319"/>
                  </a:lnTo>
                  <a:lnTo>
                    <a:pt x="298488" y="552462"/>
                  </a:lnTo>
                  <a:lnTo>
                    <a:pt x="339813" y="577456"/>
                  </a:lnTo>
                  <a:lnTo>
                    <a:pt x="383806" y="595312"/>
                  </a:lnTo>
                  <a:lnTo>
                    <a:pt x="429577" y="606018"/>
                  </a:lnTo>
                  <a:lnTo>
                    <a:pt x="476237" y="609587"/>
                  </a:lnTo>
                  <a:lnTo>
                    <a:pt x="522884" y="606018"/>
                  </a:lnTo>
                  <a:lnTo>
                    <a:pt x="568655" y="595312"/>
                  </a:lnTo>
                  <a:lnTo>
                    <a:pt x="612648" y="577456"/>
                  </a:lnTo>
                  <a:lnTo>
                    <a:pt x="653973" y="552462"/>
                  </a:lnTo>
                  <a:lnTo>
                    <a:pt x="691756" y="520319"/>
                  </a:lnTo>
                  <a:lnTo>
                    <a:pt x="723900" y="482536"/>
                  </a:lnTo>
                  <a:lnTo>
                    <a:pt x="748893" y="441210"/>
                  </a:lnTo>
                  <a:lnTo>
                    <a:pt x="766749" y="397217"/>
                  </a:lnTo>
                  <a:lnTo>
                    <a:pt x="777455" y="351447"/>
                  </a:lnTo>
                  <a:lnTo>
                    <a:pt x="781024" y="30478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7000" y="3086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81200" y="30956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0"/>
                  </a:moveTo>
                  <a:lnTo>
                    <a:pt x="258144" y="3570"/>
                  </a:lnTo>
                  <a:lnTo>
                    <a:pt x="212376" y="14283"/>
                  </a:lnTo>
                  <a:lnTo>
                    <a:pt x="168383" y="32138"/>
                  </a:lnTo>
                  <a:lnTo>
                    <a:pt x="127053" y="57134"/>
                  </a:lnTo>
                  <a:lnTo>
                    <a:pt x="89273" y="89273"/>
                  </a:lnTo>
                  <a:lnTo>
                    <a:pt x="57134" y="127053"/>
                  </a:lnTo>
                  <a:lnTo>
                    <a:pt x="32138" y="168383"/>
                  </a:lnTo>
                  <a:lnTo>
                    <a:pt x="14283" y="212376"/>
                  </a:lnTo>
                  <a:lnTo>
                    <a:pt x="3570" y="258144"/>
                  </a:lnTo>
                  <a:lnTo>
                    <a:pt x="0" y="304799"/>
                  </a:lnTo>
                  <a:lnTo>
                    <a:pt x="3570" y="351454"/>
                  </a:lnTo>
                  <a:lnTo>
                    <a:pt x="14283" y="397222"/>
                  </a:lnTo>
                  <a:lnTo>
                    <a:pt x="32138" y="441215"/>
                  </a:lnTo>
                  <a:lnTo>
                    <a:pt x="57134" y="482545"/>
                  </a:lnTo>
                  <a:lnTo>
                    <a:pt x="89273" y="520326"/>
                  </a:lnTo>
                  <a:lnTo>
                    <a:pt x="127053" y="552464"/>
                  </a:lnTo>
                  <a:lnTo>
                    <a:pt x="168383" y="577461"/>
                  </a:lnTo>
                  <a:lnTo>
                    <a:pt x="212376" y="595315"/>
                  </a:lnTo>
                  <a:lnTo>
                    <a:pt x="258144" y="606028"/>
                  </a:lnTo>
                  <a:lnTo>
                    <a:pt x="304799" y="609599"/>
                  </a:lnTo>
                  <a:lnTo>
                    <a:pt x="351454" y="606028"/>
                  </a:lnTo>
                  <a:lnTo>
                    <a:pt x="397222" y="595315"/>
                  </a:lnTo>
                  <a:lnTo>
                    <a:pt x="441215" y="577461"/>
                  </a:lnTo>
                  <a:lnTo>
                    <a:pt x="482545" y="552464"/>
                  </a:lnTo>
                  <a:lnTo>
                    <a:pt x="520326" y="520326"/>
                  </a:lnTo>
                  <a:lnTo>
                    <a:pt x="552464" y="482545"/>
                  </a:lnTo>
                  <a:lnTo>
                    <a:pt x="577461" y="441215"/>
                  </a:lnTo>
                  <a:lnTo>
                    <a:pt x="595315" y="397222"/>
                  </a:lnTo>
                  <a:lnTo>
                    <a:pt x="606028" y="351454"/>
                  </a:lnTo>
                  <a:lnTo>
                    <a:pt x="609599" y="304799"/>
                  </a:lnTo>
                  <a:lnTo>
                    <a:pt x="606028" y="258144"/>
                  </a:lnTo>
                  <a:lnTo>
                    <a:pt x="595315" y="212376"/>
                  </a:lnTo>
                  <a:lnTo>
                    <a:pt x="577461" y="168383"/>
                  </a:lnTo>
                  <a:lnTo>
                    <a:pt x="552464" y="127053"/>
                  </a:lnTo>
                  <a:lnTo>
                    <a:pt x="520326" y="89273"/>
                  </a:lnTo>
                  <a:lnTo>
                    <a:pt x="482545" y="57134"/>
                  </a:lnTo>
                  <a:lnTo>
                    <a:pt x="441215" y="32138"/>
                  </a:lnTo>
                  <a:lnTo>
                    <a:pt x="397222" y="14283"/>
                  </a:lnTo>
                  <a:lnTo>
                    <a:pt x="351454" y="3570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81200" y="309562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91000" y="3086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0"/>
                  </a:moveTo>
                  <a:lnTo>
                    <a:pt x="258144" y="3570"/>
                  </a:lnTo>
                  <a:lnTo>
                    <a:pt x="212376" y="14283"/>
                  </a:lnTo>
                  <a:lnTo>
                    <a:pt x="168383" y="32138"/>
                  </a:lnTo>
                  <a:lnTo>
                    <a:pt x="127053" y="57134"/>
                  </a:lnTo>
                  <a:lnTo>
                    <a:pt x="89273" y="89273"/>
                  </a:lnTo>
                  <a:lnTo>
                    <a:pt x="57134" y="127053"/>
                  </a:lnTo>
                  <a:lnTo>
                    <a:pt x="32138" y="168383"/>
                  </a:lnTo>
                  <a:lnTo>
                    <a:pt x="14283" y="212376"/>
                  </a:lnTo>
                  <a:lnTo>
                    <a:pt x="3570" y="258144"/>
                  </a:lnTo>
                  <a:lnTo>
                    <a:pt x="0" y="304799"/>
                  </a:lnTo>
                  <a:lnTo>
                    <a:pt x="3570" y="351454"/>
                  </a:lnTo>
                  <a:lnTo>
                    <a:pt x="14283" y="397222"/>
                  </a:lnTo>
                  <a:lnTo>
                    <a:pt x="32138" y="441215"/>
                  </a:lnTo>
                  <a:lnTo>
                    <a:pt x="57134" y="482545"/>
                  </a:lnTo>
                  <a:lnTo>
                    <a:pt x="89273" y="520326"/>
                  </a:lnTo>
                  <a:lnTo>
                    <a:pt x="127053" y="552464"/>
                  </a:lnTo>
                  <a:lnTo>
                    <a:pt x="168383" y="577461"/>
                  </a:lnTo>
                  <a:lnTo>
                    <a:pt x="212376" y="595315"/>
                  </a:lnTo>
                  <a:lnTo>
                    <a:pt x="258144" y="606028"/>
                  </a:lnTo>
                  <a:lnTo>
                    <a:pt x="304799" y="609599"/>
                  </a:lnTo>
                  <a:lnTo>
                    <a:pt x="351454" y="606028"/>
                  </a:lnTo>
                  <a:lnTo>
                    <a:pt x="397222" y="595315"/>
                  </a:lnTo>
                  <a:lnTo>
                    <a:pt x="441215" y="577461"/>
                  </a:lnTo>
                  <a:lnTo>
                    <a:pt x="482545" y="552464"/>
                  </a:lnTo>
                  <a:lnTo>
                    <a:pt x="520326" y="520326"/>
                  </a:lnTo>
                  <a:lnTo>
                    <a:pt x="552464" y="482545"/>
                  </a:lnTo>
                  <a:lnTo>
                    <a:pt x="577461" y="441215"/>
                  </a:lnTo>
                  <a:lnTo>
                    <a:pt x="595315" y="397222"/>
                  </a:lnTo>
                  <a:lnTo>
                    <a:pt x="606028" y="351454"/>
                  </a:lnTo>
                  <a:lnTo>
                    <a:pt x="609599" y="304799"/>
                  </a:lnTo>
                  <a:lnTo>
                    <a:pt x="606028" y="258144"/>
                  </a:lnTo>
                  <a:lnTo>
                    <a:pt x="595315" y="212376"/>
                  </a:lnTo>
                  <a:lnTo>
                    <a:pt x="577461" y="168383"/>
                  </a:lnTo>
                  <a:lnTo>
                    <a:pt x="552464" y="127053"/>
                  </a:lnTo>
                  <a:lnTo>
                    <a:pt x="520326" y="89273"/>
                  </a:lnTo>
                  <a:lnTo>
                    <a:pt x="482545" y="57134"/>
                  </a:lnTo>
                  <a:lnTo>
                    <a:pt x="441215" y="32138"/>
                  </a:lnTo>
                  <a:lnTo>
                    <a:pt x="397222" y="14283"/>
                  </a:lnTo>
                  <a:lnTo>
                    <a:pt x="351454" y="3570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1000" y="3086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464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Acceptance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NFAs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751838"/>
            <a:ext cx="125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Input: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219" y="1462484"/>
            <a:ext cx="5883910" cy="170433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NFA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multiple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states</a:t>
            </a:r>
            <a:endParaRPr sz="2800" dirty="0">
              <a:latin typeface="Arial"/>
              <a:cs typeface="Arial"/>
            </a:endParaRPr>
          </a:p>
          <a:p>
            <a:pPr marR="1370965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954020">
              <a:lnSpc>
                <a:spcPct val="100000"/>
              </a:lnSpc>
              <a:tabLst>
                <a:tab pos="5163185" algn="l"/>
              </a:tabLst>
            </a:pPr>
            <a:r>
              <a:rPr sz="2400" spc="-5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38240" y="3686175"/>
            <a:ext cx="871219" cy="863600"/>
            <a:chOff x="1838240" y="3686175"/>
            <a:chExt cx="871219" cy="863600"/>
          </a:xfrm>
        </p:grpSpPr>
        <p:sp>
          <p:nvSpPr>
            <p:cNvPr id="19" name="object 19"/>
            <p:cNvSpPr/>
            <p:nvPr/>
          </p:nvSpPr>
          <p:spPr>
            <a:xfrm>
              <a:off x="1850940" y="3698875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59" y="0"/>
                  </a:moveTo>
                  <a:lnTo>
                    <a:pt x="626088" y="26502"/>
                  </a:lnTo>
                  <a:lnTo>
                    <a:pt x="645667" y="60677"/>
                  </a:lnTo>
                  <a:lnTo>
                    <a:pt x="670009" y="101203"/>
                  </a:lnTo>
                  <a:lnTo>
                    <a:pt x="697525" y="146755"/>
                  </a:lnTo>
                  <a:lnTo>
                    <a:pt x="726630" y="196012"/>
                  </a:lnTo>
                  <a:lnTo>
                    <a:pt x="755734" y="247650"/>
                  </a:lnTo>
                  <a:lnTo>
                    <a:pt x="783250" y="300346"/>
                  </a:lnTo>
                  <a:lnTo>
                    <a:pt x="807592" y="352777"/>
                  </a:lnTo>
                  <a:lnTo>
                    <a:pt x="827171" y="403621"/>
                  </a:lnTo>
                  <a:lnTo>
                    <a:pt x="840400" y="451555"/>
                  </a:lnTo>
                  <a:lnTo>
                    <a:pt x="845692" y="495255"/>
                  </a:lnTo>
                  <a:lnTo>
                    <a:pt x="841459" y="533400"/>
                  </a:lnTo>
                  <a:lnTo>
                    <a:pt x="827127" y="568986"/>
                  </a:lnTo>
                  <a:lnTo>
                    <a:pt x="804064" y="605366"/>
                  </a:lnTo>
                  <a:lnTo>
                    <a:pt x="773593" y="641746"/>
                  </a:lnTo>
                  <a:lnTo>
                    <a:pt x="737037" y="677333"/>
                  </a:lnTo>
                  <a:lnTo>
                    <a:pt x="695718" y="711332"/>
                  </a:lnTo>
                  <a:lnTo>
                    <a:pt x="650959" y="742950"/>
                  </a:lnTo>
                  <a:lnTo>
                    <a:pt x="604083" y="771392"/>
                  </a:lnTo>
                  <a:lnTo>
                    <a:pt x="556414" y="795866"/>
                  </a:lnTo>
                  <a:lnTo>
                    <a:pt x="509274" y="815578"/>
                  </a:lnTo>
                  <a:lnTo>
                    <a:pt x="463987" y="829733"/>
                  </a:lnTo>
                  <a:lnTo>
                    <a:pt x="421874" y="837538"/>
                  </a:lnTo>
                  <a:lnTo>
                    <a:pt x="384259" y="838200"/>
                  </a:lnTo>
                  <a:lnTo>
                    <a:pt x="347901" y="830703"/>
                  </a:lnTo>
                  <a:lnTo>
                    <a:pt x="309294" y="815269"/>
                  </a:lnTo>
                  <a:lnTo>
                    <a:pt x="269364" y="792956"/>
                  </a:lnTo>
                  <a:lnTo>
                    <a:pt x="229037" y="764822"/>
                  </a:lnTo>
                  <a:lnTo>
                    <a:pt x="189239" y="731925"/>
                  </a:lnTo>
                  <a:lnTo>
                    <a:pt x="150896" y="695325"/>
                  </a:lnTo>
                  <a:lnTo>
                    <a:pt x="114935" y="656078"/>
                  </a:lnTo>
                  <a:lnTo>
                    <a:pt x="82281" y="615244"/>
                  </a:lnTo>
                  <a:lnTo>
                    <a:pt x="53860" y="573881"/>
                  </a:lnTo>
                  <a:lnTo>
                    <a:pt x="30599" y="533047"/>
                  </a:lnTo>
                  <a:lnTo>
                    <a:pt x="13423" y="493800"/>
                  </a:lnTo>
                  <a:lnTo>
                    <a:pt x="0" y="418171"/>
                  </a:lnTo>
                  <a:lnTo>
                    <a:pt x="3768" y="378265"/>
                  </a:lnTo>
                  <a:lnTo>
                    <a:pt x="13853" y="337569"/>
                  </a:lnTo>
                  <a:lnTo>
                    <a:pt x="29542" y="296172"/>
                  </a:lnTo>
                  <a:lnTo>
                    <a:pt x="50122" y="254164"/>
                  </a:lnTo>
                  <a:lnTo>
                    <a:pt x="74882" y="211634"/>
                  </a:lnTo>
                  <a:lnTo>
                    <a:pt x="103109" y="168670"/>
                  </a:lnTo>
                  <a:lnTo>
                    <a:pt x="134092" y="125362"/>
                  </a:lnTo>
                  <a:lnTo>
                    <a:pt x="167117" y="81798"/>
                  </a:lnTo>
                  <a:lnTo>
                    <a:pt x="175005" y="718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4316" y="3698874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88483" y="0"/>
                  </a:moveTo>
                  <a:lnTo>
                    <a:pt x="0" y="41399"/>
                  </a:lnTo>
                  <a:lnTo>
                    <a:pt x="68513" y="95625"/>
                  </a:lnTo>
                  <a:lnTo>
                    <a:pt x="88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 rot="10800000">
            <a:off x="2522646" y="4433113"/>
            <a:ext cx="34077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74338" y="4716641"/>
            <a:ext cx="33573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6465" algn="l"/>
              </a:tabLst>
            </a:pPr>
            <a:r>
              <a:rPr sz="2400" spc="-50" dirty="0" smtClean="0">
                <a:latin typeface="Times New Roman"/>
                <a:cs typeface="Times New Roman"/>
              </a:rPr>
              <a:t>1</a:t>
            </a:r>
            <a:r>
              <a:rPr lang="en-US" sz="2400" spc="-50" dirty="0" smtClean="0">
                <a:latin typeface="Times New Roman"/>
                <a:cs typeface="Times New Roman"/>
              </a:rPr>
              <a:t>     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  </a:t>
            </a:r>
            <a:r>
              <a:rPr sz="2400" spc="-50" dirty="0" smtClean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      </a:t>
            </a:r>
            <a:r>
              <a:rPr sz="2400" spc="-50" dirty="0" smtClean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42" name="Rectangle 41"/>
          <p:cNvSpPr/>
          <p:nvPr/>
        </p:nvSpPr>
        <p:spPr>
          <a:xfrm>
            <a:off x="4362648" y="3244334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84150" algn="r">
              <a:lnSpc>
                <a:spcPct val="100000"/>
              </a:lnSpc>
              <a:spcBef>
                <a:spcPts val="1540"/>
              </a:spcBef>
            </a:pPr>
            <a:r>
              <a:rPr lang="en-US" sz="1800" spc="-2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3" name="object 21"/>
          <p:cNvSpPr txBox="1"/>
          <p:nvPr/>
        </p:nvSpPr>
        <p:spPr>
          <a:xfrm rot="10800000" flipH="1" flipV="1">
            <a:off x="2153450" y="3207047"/>
            <a:ext cx="274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21"/>
          <p:cNvSpPr txBox="1"/>
          <p:nvPr/>
        </p:nvSpPr>
        <p:spPr>
          <a:xfrm rot="10800000" flipH="1" flipV="1">
            <a:off x="4325011" y="3272610"/>
            <a:ext cx="274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21"/>
          <p:cNvSpPr txBox="1"/>
          <p:nvPr/>
        </p:nvSpPr>
        <p:spPr>
          <a:xfrm rot="10800000" flipH="1" flipV="1">
            <a:off x="6671600" y="3256834"/>
            <a:ext cx="274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23"/>
          <p:cNvSpPr txBox="1"/>
          <p:nvPr/>
        </p:nvSpPr>
        <p:spPr>
          <a:xfrm>
            <a:off x="525461" y="5230138"/>
            <a:ext cx="70821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State:         {A}     {A,B}    {A,B,C}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645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587500" y="2312987"/>
            <a:ext cx="5581015" cy="1473200"/>
            <a:chOff x="1587500" y="2312987"/>
            <a:chExt cx="5581015" cy="1473200"/>
          </a:xfrm>
        </p:grpSpPr>
        <p:sp>
          <p:nvSpPr>
            <p:cNvPr id="5" name="object 5"/>
            <p:cNvSpPr/>
            <p:nvPr/>
          </p:nvSpPr>
          <p:spPr>
            <a:xfrm>
              <a:off x="2590800" y="3168649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1880" y="3250717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200" y="308768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3585856"/>
              <a:ext cx="375285" cy="187960"/>
            </a:xfrm>
            <a:custGeom>
              <a:avLst/>
              <a:gdLst/>
              <a:ahLst/>
              <a:cxnLst/>
              <a:rect l="l" t="t" r="r" b="b"/>
              <a:pathLst>
                <a:path w="375285" h="187960">
                  <a:moveTo>
                    <a:pt x="0" y="187631"/>
                  </a:moveTo>
                  <a:lnTo>
                    <a:pt x="363902" y="5679"/>
                  </a:lnTo>
                  <a:lnTo>
                    <a:pt x="37526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9710" y="3544887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1740" y="2325687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59" y="838200"/>
                  </a:moveTo>
                  <a:lnTo>
                    <a:pt x="626088" y="811697"/>
                  </a:lnTo>
                  <a:lnTo>
                    <a:pt x="645667" y="777522"/>
                  </a:lnTo>
                  <a:lnTo>
                    <a:pt x="670009" y="736996"/>
                  </a:lnTo>
                  <a:lnTo>
                    <a:pt x="697525" y="691444"/>
                  </a:lnTo>
                  <a:lnTo>
                    <a:pt x="726630" y="642187"/>
                  </a:lnTo>
                  <a:lnTo>
                    <a:pt x="755734" y="590550"/>
                  </a:lnTo>
                  <a:lnTo>
                    <a:pt x="783250" y="537853"/>
                  </a:lnTo>
                  <a:lnTo>
                    <a:pt x="807592" y="485422"/>
                  </a:lnTo>
                  <a:lnTo>
                    <a:pt x="827171" y="434578"/>
                  </a:lnTo>
                  <a:lnTo>
                    <a:pt x="840400" y="386644"/>
                  </a:lnTo>
                  <a:lnTo>
                    <a:pt x="845692" y="342944"/>
                  </a:lnTo>
                  <a:lnTo>
                    <a:pt x="841459" y="304800"/>
                  </a:lnTo>
                  <a:lnTo>
                    <a:pt x="827127" y="269213"/>
                  </a:lnTo>
                  <a:lnTo>
                    <a:pt x="804064" y="232833"/>
                  </a:lnTo>
                  <a:lnTo>
                    <a:pt x="773593" y="196453"/>
                  </a:lnTo>
                  <a:lnTo>
                    <a:pt x="737037" y="160866"/>
                  </a:lnTo>
                  <a:lnTo>
                    <a:pt x="695718" y="126867"/>
                  </a:lnTo>
                  <a:lnTo>
                    <a:pt x="650959" y="95250"/>
                  </a:lnTo>
                  <a:lnTo>
                    <a:pt x="604083" y="66807"/>
                  </a:lnTo>
                  <a:lnTo>
                    <a:pt x="556414" y="42333"/>
                  </a:lnTo>
                  <a:lnTo>
                    <a:pt x="509274" y="22621"/>
                  </a:lnTo>
                  <a:lnTo>
                    <a:pt x="463987" y="8466"/>
                  </a:lnTo>
                  <a:lnTo>
                    <a:pt x="421874" y="661"/>
                  </a:lnTo>
                  <a:lnTo>
                    <a:pt x="384259" y="0"/>
                  </a:lnTo>
                  <a:lnTo>
                    <a:pt x="347901" y="7496"/>
                  </a:lnTo>
                  <a:lnTo>
                    <a:pt x="309294" y="22930"/>
                  </a:lnTo>
                  <a:lnTo>
                    <a:pt x="269364" y="45243"/>
                  </a:lnTo>
                  <a:lnTo>
                    <a:pt x="229037" y="73377"/>
                  </a:lnTo>
                  <a:lnTo>
                    <a:pt x="189239" y="106274"/>
                  </a:lnTo>
                  <a:lnTo>
                    <a:pt x="150896" y="142875"/>
                  </a:lnTo>
                  <a:lnTo>
                    <a:pt x="114935" y="182121"/>
                  </a:lnTo>
                  <a:lnTo>
                    <a:pt x="82281" y="222955"/>
                  </a:lnTo>
                  <a:lnTo>
                    <a:pt x="53860" y="264318"/>
                  </a:lnTo>
                  <a:lnTo>
                    <a:pt x="30599" y="305152"/>
                  </a:lnTo>
                  <a:lnTo>
                    <a:pt x="13423" y="344399"/>
                  </a:lnTo>
                  <a:lnTo>
                    <a:pt x="0" y="420028"/>
                  </a:lnTo>
                  <a:lnTo>
                    <a:pt x="3768" y="459934"/>
                  </a:lnTo>
                  <a:lnTo>
                    <a:pt x="13853" y="500630"/>
                  </a:lnTo>
                  <a:lnTo>
                    <a:pt x="29542" y="542027"/>
                  </a:lnTo>
                  <a:lnTo>
                    <a:pt x="50122" y="584035"/>
                  </a:lnTo>
                  <a:lnTo>
                    <a:pt x="74882" y="626565"/>
                  </a:lnTo>
                  <a:lnTo>
                    <a:pt x="103109" y="669529"/>
                  </a:lnTo>
                  <a:lnTo>
                    <a:pt x="134092" y="712837"/>
                  </a:lnTo>
                  <a:lnTo>
                    <a:pt x="167117" y="756401"/>
                  </a:lnTo>
                  <a:lnTo>
                    <a:pt x="175005" y="76636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116" y="3068261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68513" y="0"/>
                  </a:moveTo>
                  <a:lnTo>
                    <a:pt x="0" y="54226"/>
                  </a:lnTo>
                  <a:lnTo>
                    <a:pt x="88483" y="95625"/>
                  </a:lnTo>
                  <a:lnTo>
                    <a:pt x="68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1000" y="308768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0600" y="3168649"/>
              <a:ext cx="1536065" cy="147955"/>
            </a:xfrm>
            <a:custGeom>
              <a:avLst/>
              <a:gdLst/>
              <a:ahLst/>
              <a:cxnLst/>
              <a:rect l="l" t="t" r="r" b="b"/>
              <a:pathLst>
                <a:path w="153606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62122" y="916"/>
                  </a:lnTo>
                  <a:lnTo>
                    <a:pt x="913179" y="4014"/>
                  </a:lnTo>
                  <a:lnTo>
                    <a:pt x="965594" y="9059"/>
                  </a:lnTo>
                  <a:lnTo>
                    <a:pt x="1018987" y="15800"/>
                  </a:lnTo>
                  <a:lnTo>
                    <a:pt x="1072980" y="23986"/>
                  </a:lnTo>
                  <a:lnTo>
                    <a:pt x="1127196" y="33368"/>
                  </a:lnTo>
                  <a:lnTo>
                    <a:pt x="1181255" y="43693"/>
                  </a:lnTo>
                  <a:lnTo>
                    <a:pt x="1234781" y="54711"/>
                  </a:lnTo>
                  <a:lnTo>
                    <a:pt x="1287393" y="66171"/>
                  </a:lnTo>
                  <a:lnTo>
                    <a:pt x="1338715" y="77822"/>
                  </a:lnTo>
                  <a:lnTo>
                    <a:pt x="1388368" y="89414"/>
                  </a:lnTo>
                  <a:lnTo>
                    <a:pt x="1435974" y="100696"/>
                  </a:lnTo>
                  <a:lnTo>
                    <a:pt x="1481155" y="111417"/>
                  </a:lnTo>
                  <a:lnTo>
                    <a:pt x="1523532" y="121325"/>
                  </a:lnTo>
                  <a:lnTo>
                    <a:pt x="1535969" y="1239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7000" y="308768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1460" y="3012147"/>
              <a:ext cx="760730" cy="760730"/>
            </a:xfrm>
            <a:custGeom>
              <a:avLst/>
              <a:gdLst/>
              <a:ahLst/>
              <a:cxnLst/>
              <a:rect l="l" t="t" r="r" b="b"/>
              <a:pathLst>
                <a:path w="760729" h="760729">
                  <a:moveTo>
                    <a:pt x="649747" y="110932"/>
                  </a:moveTo>
                  <a:lnTo>
                    <a:pt x="681442" y="146825"/>
                  </a:lnTo>
                  <a:lnTo>
                    <a:pt x="707854" y="185495"/>
                  </a:lnTo>
                  <a:lnTo>
                    <a:pt x="728984" y="226437"/>
                  </a:lnTo>
                  <a:lnTo>
                    <a:pt x="744831" y="269147"/>
                  </a:lnTo>
                  <a:lnTo>
                    <a:pt x="755396" y="313119"/>
                  </a:lnTo>
                  <a:lnTo>
                    <a:pt x="760679" y="357848"/>
                  </a:lnTo>
                  <a:lnTo>
                    <a:pt x="760679" y="402830"/>
                  </a:lnTo>
                  <a:lnTo>
                    <a:pt x="755396" y="447560"/>
                  </a:lnTo>
                  <a:lnTo>
                    <a:pt x="744831" y="491532"/>
                  </a:lnTo>
                  <a:lnTo>
                    <a:pt x="728984" y="534241"/>
                  </a:lnTo>
                  <a:lnTo>
                    <a:pt x="707854" y="575184"/>
                  </a:lnTo>
                  <a:lnTo>
                    <a:pt x="681442" y="613854"/>
                  </a:lnTo>
                  <a:lnTo>
                    <a:pt x="649747" y="649747"/>
                  </a:lnTo>
                  <a:lnTo>
                    <a:pt x="613854" y="681442"/>
                  </a:lnTo>
                  <a:lnTo>
                    <a:pt x="575184" y="707854"/>
                  </a:lnTo>
                  <a:lnTo>
                    <a:pt x="534241" y="728984"/>
                  </a:lnTo>
                  <a:lnTo>
                    <a:pt x="491532" y="744831"/>
                  </a:lnTo>
                  <a:lnTo>
                    <a:pt x="447560" y="755396"/>
                  </a:lnTo>
                  <a:lnTo>
                    <a:pt x="402830" y="760679"/>
                  </a:lnTo>
                  <a:lnTo>
                    <a:pt x="357848" y="760679"/>
                  </a:lnTo>
                  <a:lnTo>
                    <a:pt x="313119" y="755396"/>
                  </a:lnTo>
                  <a:lnTo>
                    <a:pt x="269147" y="744831"/>
                  </a:lnTo>
                  <a:lnTo>
                    <a:pt x="226437" y="728984"/>
                  </a:lnTo>
                  <a:lnTo>
                    <a:pt x="185495" y="707854"/>
                  </a:lnTo>
                  <a:lnTo>
                    <a:pt x="146825" y="681442"/>
                  </a:lnTo>
                  <a:lnTo>
                    <a:pt x="110932" y="649747"/>
                  </a:lnTo>
                  <a:lnTo>
                    <a:pt x="79237" y="613854"/>
                  </a:lnTo>
                  <a:lnTo>
                    <a:pt x="52824" y="575184"/>
                  </a:lnTo>
                  <a:lnTo>
                    <a:pt x="31694" y="534241"/>
                  </a:lnTo>
                  <a:lnTo>
                    <a:pt x="15847" y="491532"/>
                  </a:lnTo>
                  <a:lnTo>
                    <a:pt x="5282" y="447560"/>
                  </a:lnTo>
                  <a:lnTo>
                    <a:pt x="0" y="402830"/>
                  </a:lnTo>
                  <a:lnTo>
                    <a:pt x="0" y="357848"/>
                  </a:lnTo>
                  <a:lnTo>
                    <a:pt x="5282" y="313119"/>
                  </a:lnTo>
                  <a:lnTo>
                    <a:pt x="15847" y="269147"/>
                  </a:lnTo>
                  <a:lnTo>
                    <a:pt x="31694" y="226437"/>
                  </a:lnTo>
                  <a:lnTo>
                    <a:pt x="52824" y="185495"/>
                  </a:lnTo>
                  <a:lnTo>
                    <a:pt x="79237" y="146825"/>
                  </a:lnTo>
                  <a:lnTo>
                    <a:pt x="110932" y="110932"/>
                  </a:lnTo>
                  <a:lnTo>
                    <a:pt x="146825" y="79237"/>
                  </a:lnTo>
                  <a:lnTo>
                    <a:pt x="185495" y="52824"/>
                  </a:lnTo>
                  <a:lnTo>
                    <a:pt x="226437" y="31694"/>
                  </a:lnTo>
                  <a:lnTo>
                    <a:pt x="269147" y="15847"/>
                  </a:lnTo>
                  <a:lnTo>
                    <a:pt x="313119" y="5282"/>
                  </a:lnTo>
                  <a:lnTo>
                    <a:pt x="357848" y="0"/>
                  </a:lnTo>
                  <a:lnTo>
                    <a:pt x="402830" y="0"/>
                  </a:lnTo>
                  <a:lnTo>
                    <a:pt x="447560" y="5282"/>
                  </a:lnTo>
                  <a:lnTo>
                    <a:pt x="491532" y="15847"/>
                  </a:lnTo>
                  <a:lnTo>
                    <a:pt x="534241" y="31694"/>
                  </a:lnTo>
                  <a:lnTo>
                    <a:pt x="575184" y="52824"/>
                  </a:lnTo>
                  <a:lnTo>
                    <a:pt x="613854" y="79237"/>
                  </a:lnTo>
                  <a:lnTo>
                    <a:pt x="649747" y="11093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31680" y="3250717"/>
              <a:ext cx="94615" cy="85725"/>
            </a:xfrm>
            <a:custGeom>
              <a:avLst/>
              <a:gdLst/>
              <a:ahLst/>
              <a:cxnLst/>
              <a:rect l="l" t="t" r="r" b="b"/>
              <a:pathLst>
                <a:path w="94614" h="85725">
                  <a:moveTo>
                    <a:pt x="18061" y="0"/>
                  </a:moveTo>
                  <a:lnTo>
                    <a:pt x="0" y="85488"/>
                  </a:lnTo>
                  <a:lnTo>
                    <a:pt x="94519" y="60807"/>
                  </a:lnTo>
                  <a:lnTo>
                    <a:pt x="18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90675" y="2298699"/>
            <a:ext cx="5501005" cy="2244725"/>
            <a:chOff x="1590675" y="2298699"/>
            <a:chExt cx="5501005" cy="2244725"/>
          </a:xfrm>
        </p:grpSpPr>
        <p:sp>
          <p:nvSpPr>
            <p:cNvPr id="25" name="object 25"/>
            <p:cNvSpPr/>
            <p:nvPr/>
          </p:nvSpPr>
          <p:spPr>
            <a:xfrm>
              <a:off x="1609725" y="3598922"/>
              <a:ext cx="346075" cy="173355"/>
            </a:xfrm>
            <a:custGeom>
              <a:avLst/>
              <a:gdLst/>
              <a:ahLst/>
              <a:cxnLst/>
              <a:rect l="l" t="t" r="r" b="b"/>
              <a:pathLst>
                <a:path w="346075" h="173354">
                  <a:moveTo>
                    <a:pt x="0" y="172977"/>
                  </a:moveTo>
                  <a:lnTo>
                    <a:pt x="328916" y="8519"/>
                  </a:lnTo>
                  <a:lnTo>
                    <a:pt x="345955" y="0"/>
                  </a:lnTo>
                </a:path>
              </a:pathLst>
            </a:custGeom>
            <a:ln w="380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32602" y="3543300"/>
              <a:ext cx="134620" cy="107950"/>
            </a:xfrm>
            <a:custGeom>
              <a:avLst/>
              <a:gdLst/>
              <a:ahLst/>
              <a:cxnLst/>
              <a:rect l="l" t="t" r="r" b="b"/>
              <a:pathLst>
                <a:path w="134619" h="107950">
                  <a:moveTo>
                    <a:pt x="134322" y="0"/>
                  </a:moveTo>
                  <a:lnTo>
                    <a:pt x="0" y="0"/>
                  </a:lnTo>
                  <a:lnTo>
                    <a:pt x="53728" y="107458"/>
                  </a:lnTo>
                  <a:lnTo>
                    <a:pt x="13432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8583" y="2317749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41" y="838200"/>
                  </a:moveTo>
                  <a:lnTo>
                    <a:pt x="626070" y="811697"/>
                  </a:lnTo>
                  <a:lnTo>
                    <a:pt x="645649" y="777522"/>
                  </a:lnTo>
                  <a:lnTo>
                    <a:pt x="669991" y="736996"/>
                  </a:lnTo>
                  <a:lnTo>
                    <a:pt x="697508" y="691444"/>
                  </a:lnTo>
                  <a:lnTo>
                    <a:pt x="726612" y="642187"/>
                  </a:lnTo>
                  <a:lnTo>
                    <a:pt x="755716" y="590550"/>
                  </a:lnTo>
                  <a:lnTo>
                    <a:pt x="783233" y="537853"/>
                  </a:lnTo>
                  <a:lnTo>
                    <a:pt x="807574" y="485422"/>
                  </a:lnTo>
                  <a:lnTo>
                    <a:pt x="827153" y="434578"/>
                  </a:lnTo>
                  <a:lnTo>
                    <a:pt x="840383" y="386644"/>
                  </a:lnTo>
                  <a:lnTo>
                    <a:pt x="845674" y="342944"/>
                  </a:lnTo>
                  <a:lnTo>
                    <a:pt x="841441" y="304800"/>
                  </a:lnTo>
                  <a:lnTo>
                    <a:pt x="827109" y="269213"/>
                  </a:lnTo>
                  <a:lnTo>
                    <a:pt x="804047" y="232833"/>
                  </a:lnTo>
                  <a:lnTo>
                    <a:pt x="773575" y="196453"/>
                  </a:lnTo>
                  <a:lnTo>
                    <a:pt x="737019" y="160866"/>
                  </a:lnTo>
                  <a:lnTo>
                    <a:pt x="695700" y="126867"/>
                  </a:lnTo>
                  <a:lnTo>
                    <a:pt x="650941" y="95250"/>
                  </a:lnTo>
                  <a:lnTo>
                    <a:pt x="604066" y="66807"/>
                  </a:lnTo>
                  <a:lnTo>
                    <a:pt x="556397" y="42333"/>
                  </a:lnTo>
                  <a:lnTo>
                    <a:pt x="509257" y="22621"/>
                  </a:lnTo>
                  <a:lnTo>
                    <a:pt x="463969" y="8466"/>
                  </a:lnTo>
                  <a:lnTo>
                    <a:pt x="421856" y="661"/>
                  </a:lnTo>
                  <a:lnTo>
                    <a:pt x="384241" y="0"/>
                  </a:lnTo>
                  <a:lnTo>
                    <a:pt x="347883" y="7496"/>
                  </a:lnTo>
                  <a:lnTo>
                    <a:pt x="309276" y="22930"/>
                  </a:lnTo>
                  <a:lnTo>
                    <a:pt x="269346" y="45243"/>
                  </a:lnTo>
                  <a:lnTo>
                    <a:pt x="229019" y="73377"/>
                  </a:lnTo>
                  <a:lnTo>
                    <a:pt x="189221" y="106274"/>
                  </a:lnTo>
                  <a:lnTo>
                    <a:pt x="150878" y="142875"/>
                  </a:lnTo>
                  <a:lnTo>
                    <a:pt x="114917" y="182121"/>
                  </a:lnTo>
                  <a:lnTo>
                    <a:pt x="82263" y="222955"/>
                  </a:lnTo>
                  <a:lnTo>
                    <a:pt x="53842" y="264318"/>
                  </a:lnTo>
                  <a:lnTo>
                    <a:pt x="30581" y="305152"/>
                  </a:lnTo>
                  <a:lnTo>
                    <a:pt x="13405" y="344399"/>
                  </a:lnTo>
                  <a:lnTo>
                    <a:pt x="0" y="421443"/>
                  </a:lnTo>
                  <a:lnTo>
                    <a:pt x="4271" y="462825"/>
                  </a:lnTo>
                  <a:lnTo>
                    <a:pt x="15265" y="505047"/>
                  </a:lnTo>
                  <a:lnTo>
                    <a:pt x="32189" y="548011"/>
                  </a:lnTo>
                  <a:lnTo>
                    <a:pt x="54252" y="591617"/>
                  </a:lnTo>
                  <a:lnTo>
                    <a:pt x="80663" y="635767"/>
                  </a:lnTo>
                  <a:lnTo>
                    <a:pt x="110630" y="680361"/>
                  </a:lnTo>
                  <a:lnTo>
                    <a:pt x="143361" y="725300"/>
                  </a:lnTo>
                  <a:lnTo>
                    <a:pt x="155121" y="740305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9034" y="3024333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19" h="132080">
                  <a:moveTo>
                    <a:pt x="94562" y="0"/>
                  </a:moveTo>
                  <a:lnTo>
                    <a:pt x="0" y="74108"/>
                  </a:lnTo>
                  <a:lnTo>
                    <a:pt x="121390" y="131616"/>
                  </a:lnTo>
                  <a:lnTo>
                    <a:pt x="9456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60483" y="3686175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41" y="0"/>
                  </a:moveTo>
                  <a:lnTo>
                    <a:pt x="626070" y="26502"/>
                  </a:lnTo>
                  <a:lnTo>
                    <a:pt x="645649" y="60677"/>
                  </a:lnTo>
                  <a:lnTo>
                    <a:pt x="669991" y="101203"/>
                  </a:lnTo>
                  <a:lnTo>
                    <a:pt x="697508" y="146755"/>
                  </a:lnTo>
                  <a:lnTo>
                    <a:pt x="726612" y="196012"/>
                  </a:lnTo>
                  <a:lnTo>
                    <a:pt x="755716" y="247650"/>
                  </a:lnTo>
                  <a:lnTo>
                    <a:pt x="783233" y="300346"/>
                  </a:lnTo>
                  <a:lnTo>
                    <a:pt x="807574" y="352777"/>
                  </a:lnTo>
                  <a:lnTo>
                    <a:pt x="827153" y="403621"/>
                  </a:lnTo>
                  <a:lnTo>
                    <a:pt x="840383" y="451555"/>
                  </a:lnTo>
                  <a:lnTo>
                    <a:pt x="845674" y="495255"/>
                  </a:lnTo>
                  <a:lnTo>
                    <a:pt x="841441" y="533400"/>
                  </a:lnTo>
                  <a:lnTo>
                    <a:pt x="827109" y="568986"/>
                  </a:lnTo>
                  <a:lnTo>
                    <a:pt x="804047" y="605366"/>
                  </a:lnTo>
                  <a:lnTo>
                    <a:pt x="773575" y="641746"/>
                  </a:lnTo>
                  <a:lnTo>
                    <a:pt x="737019" y="677333"/>
                  </a:lnTo>
                  <a:lnTo>
                    <a:pt x="695700" y="711332"/>
                  </a:lnTo>
                  <a:lnTo>
                    <a:pt x="650941" y="742950"/>
                  </a:lnTo>
                  <a:lnTo>
                    <a:pt x="604066" y="771392"/>
                  </a:lnTo>
                  <a:lnTo>
                    <a:pt x="556397" y="795866"/>
                  </a:lnTo>
                  <a:lnTo>
                    <a:pt x="509257" y="815578"/>
                  </a:lnTo>
                  <a:lnTo>
                    <a:pt x="463969" y="829733"/>
                  </a:lnTo>
                  <a:lnTo>
                    <a:pt x="421856" y="837538"/>
                  </a:lnTo>
                  <a:lnTo>
                    <a:pt x="384241" y="838200"/>
                  </a:lnTo>
                  <a:lnTo>
                    <a:pt x="347883" y="830703"/>
                  </a:lnTo>
                  <a:lnTo>
                    <a:pt x="309276" y="815269"/>
                  </a:lnTo>
                  <a:lnTo>
                    <a:pt x="269346" y="792956"/>
                  </a:lnTo>
                  <a:lnTo>
                    <a:pt x="229019" y="764822"/>
                  </a:lnTo>
                  <a:lnTo>
                    <a:pt x="189221" y="731925"/>
                  </a:lnTo>
                  <a:lnTo>
                    <a:pt x="150878" y="695325"/>
                  </a:lnTo>
                  <a:lnTo>
                    <a:pt x="114917" y="656078"/>
                  </a:lnTo>
                  <a:lnTo>
                    <a:pt x="82263" y="615244"/>
                  </a:lnTo>
                  <a:lnTo>
                    <a:pt x="53842" y="573881"/>
                  </a:lnTo>
                  <a:lnTo>
                    <a:pt x="30581" y="533047"/>
                  </a:lnTo>
                  <a:lnTo>
                    <a:pt x="13405" y="493800"/>
                  </a:lnTo>
                  <a:lnTo>
                    <a:pt x="0" y="416756"/>
                  </a:lnTo>
                  <a:lnTo>
                    <a:pt x="4271" y="375374"/>
                  </a:lnTo>
                  <a:lnTo>
                    <a:pt x="15265" y="333152"/>
                  </a:lnTo>
                  <a:lnTo>
                    <a:pt x="32189" y="290188"/>
                  </a:lnTo>
                  <a:lnTo>
                    <a:pt x="54252" y="246582"/>
                  </a:lnTo>
                  <a:lnTo>
                    <a:pt x="80663" y="202432"/>
                  </a:lnTo>
                  <a:lnTo>
                    <a:pt x="110630" y="157838"/>
                  </a:lnTo>
                  <a:lnTo>
                    <a:pt x="143361" y="112899"/>
                  </a:lnTo>
                  <a:lnTo>
                    <a:pt x="155121" y="97894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0934" y="3686175"/>
              <a:ext cx="121920" cy="132080"/>
            </a:xfrm>
            <a:custGeom>
              <a:avLst/>
              <a:gdLst/>
              <a:ahLst/>
              <a:cxnLst/>
              <a:rect l="l" t="t" r="r" b="b"/>
              <a:pathLst>
                <a:path w="121919" h="132079">
                  <a:moveTo>
                    <a:pt x="121390" y="0"/>
                  </a:moveTo>
                  <a:lnTo>
                    <a:pt x="0" y="57508"/>
                  </a:lnTo>
                  <a:lnTo>
                    <a:pt x="94562" y="131616"/>
                  </a:lnTo>
                  <a:lnTo>
                    <a:pt x="1213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90800" y="3163887"/>
              <a:ext cx="1504315" cy="147955"/>
            </a:xfrm>
            <a:custGeom>
              <a:avLst/>
              <a:gdLst/>
              <a:ahLst/>
              <a:cxnLst/>
              <a:rect l="l" t="t" r="r" b="b"/>
              <a:pathLst>
                <a:path w="150431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58887" y="789"/>
                  </a:lnTo>
                  <a:lnTo>
                    <a:pt x="906515" y="3500"/>
                  </a:lnTo>
                  <a:lnTo>
                    <a:pt x="955373" y="7943"/>
                  </a:lnTo>
                  <a:lnTo>
                    <a:pt x="1005151" y="13914"/>
                  </a:lnTo>
                  <a:lnTo>
                    <a:pt x="1055541" y="21206"/>
                  </a:lnTo>
                  <a:lnTo>
                    <a:pt x="1106231" y="29615"/>
                  </a:lnTo>
                  <a:lnTo>
                    <a:pt x="1156913" y="38934"/>
                  </a:lnTo>
                  <a:lnTo>
                    <a:pt x="1207277" y="48959"/>
                  </a:lnTo>
                  <a:lnTo>
                    <a:pt x="1257012" y="59485"/>
                  </a:lnTo>
                  <a:lnTo>
                    <a:pt x="1305810" y="70305"/>
                  </a:lnTo>
                  <a:lnTo>
                    <a:pt x="1353361" y="81215"/>
                  </a:lnTo>
                  <a:lnTo>
                    <a:pt x="1399354" y="92008"/>
                  </a:lnTo>
                  <a:lnTo>
                    <a:pt x="1443481" y="102480"/>
                  </a:lnTo>
                  <a:lnTo>
                    <a:pt x="1485431" y="112426"/>
                  </a:lnTo>
                  <a:lnTo>
                    <a:pt x="1504062" y="116475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6240" y="3222544"/>
              <a:ext cx="130175" cy="117475"/>
            </a:xfrm>
            <a:custGeom>
              <a:avLst/>
              <a:gdLst/>
              <a:ahLst/>
              <a:cxnLst/>
              <a:rect l="l" t="t" r="r" b="b"/>
              <a:pathLst>
                <a:path w="130175" h="117475">
                  <a:moveTo>
                    <a:pt x="25516" y="0"/>
                  </a:moveTo>
                  <a:lnTo>
                    <a:pt x="0" y="117401"/>
                  </a:lnTo>
                  <a:lnTo>
                    <a:pt x="130159" y="84217"/>
                  </a:lnTo>
                  <a:lnTo>
                    <a:pt x="2551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10125" y="3173412"/>
              <a:ext cx="1504315" cy="147955"/>
            </a:xfrm>
            <a:custGeom>
              <a:avLst/>
              <a:gdLst/>
              <a:ahLst/>
              <a:cxnLst/>
              <a:rect l="l" t="t" r="r" b="b"/>
              <a:pathLst>
                <a:path w="1504314" h="147954">
                  <a:moveTo>
                    <a:pt x="0" y="147653"/>
                  </a:moveTo>
                  <a:lnTo>
                    <a:pt x="62532" y="134082"/>
                  </a:lnTo>
                  <a:lnTo>
                    <a:pt x="101854" y="124733"/>
                  </a:lnTo>
                  <a:lnTo>
                    <a:pt x="145752" y="114093"/>
                  </a:lnTo>
                  <a:lnTo>
                    <a:pt x="193631" y="102476"/>
                  </a:lnTo>
                  <a:lnTo>
                    <a:pt x="244896" y="90196"/>
                  </a:lnTo>
                  <a:lnTo>
                    <a:pt x="298952" y="77568"/>
                  </a:lnTo>
                  <a:lnTo>
                    <a:pt x="355203" y="64905"/>
                  </a:lnTo>
                  <a:lnTo>
                    <a:pt x="413053" y="52521"/>
                  </a:lnTo>
                  <a:lnTo>
                    <a:pt x="471909" y="40730"/>
                  </a:lnTo>
                  <a:lnTo>
                    <a:pt x="531173" y="29845"/>
                  </a:lnTo>
                  <a:lnTo>
                    <a:pt x="590252" y="20182"/>
                  </a:lnTo>
                  <a:lnTo>
                    <a:pt x="648549" y="12054"/>
                  </a:lnTo>
                  <a:lnTo>
                    <a:pt x="705470" y="5774"/>
                  </a:lnTo>
                  <a:lnTo>
                    <a:pt x="760418" y="1656"/>
                  </a:lnTo>
                  <a:lnTo>
                    <a:pt x="812800" y="16"/>
                  </a:lnTo>
                  <a:lnTo>
                    <a:pt x="858887" y="789"/>
                  </a:lnTo>
                  <a:lnTo>
                    <a:pt x="906515" y="3500"/>
                  </a:lnTo>
                  <a:lnTo>
                    <a:pt x="955373" y="7943"/>
                  </a:lnTo>
                  <a:lnTo>
                    <a:pt x="1005151" y="13914"/>
                  </a:lnTo>
                  <a:lnTo>
                    <a:pt x="1055541" y="21206"/>
                  </a:lnTo>
                  <a:lnTo>
                    <a:pt x="1106231" y="29615"/>
                  </a:lnTo>
                  <a:lnTo>
                    <a:pt x="1156913" y="38934"/>
                  </a:lnTo>
                  <a:lnTo>
                    <a:pt x="1207277" y="48959"/>
                  </a:lnTo>
                  <a:lnTo>
                    <a:pt x="1257012" y="59485"/>
                  </a:lnTo>
                  <a:lnTo>
                    <a:pt x="1305810" y="70305"/>
                  </a:lnTo>
                  <a:lnTo>
                    <a:pt x="1353361" y="81215"/>
                  </a:lnTo>
                  <a:lnTo>
                    <a:pt x="1399354" y="92008"/>
                  </a:lnTo>
                  <a:lnTo>
                    <a:pt x="1443481" y="102480"/>
                  </a:lnTo>
                  <a:lnTo>
                    <a:pt x="1485431" y="112426"/>
                  </a:lnTo>
                  <a:lnTo>
                    <a:pt x="1504062" y="116475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5563" y="3086112"/>
              <a:ext cx="781050" cy="609600"/>
            </a:xfrm>
            <a:custGeom>
              <a:avLst/>
              <a:gdLst/>
              <a:ahLst/>
              <a:cxnLst/>
              <a:rect l="l" t="t" r="r" b="b"/>
              <a:pathLst>
                <a:path w="781050" h="609600">
                  <a:moveTo>
                    <a:pt x="130162" y="230174"/>
                  </a:moveTo>
                  <a:lnTo>
                    <a:pt x="25514" y="145961"/>
                  </a:lnTo>
                  <a:lnTo>
                    <a:pt x="0" y="263359"/>
                  </a:lnTo>
                  <a:lnTo>
                    <a:pt x="130162" y="230174"/>
                  </a:lnTo>
                  <a:close/>
                </a:path>
                <a:path w="781050" h="609600">
                  <a:moveTo>
                    <a:pt x="781024" y="304787"/>
                  </a:moveTo>
                  <a:lnTo>
                    <a:pt x="777455" y="258140"/>
                  </a:lnTo>
                  <a:lnTo>
                    <a:pt x="766749" y="212369"/>
                  </a:lnTo>
                  <a:lnTo>
                    <a:pt x="748893" y="168376"/>
                  </a:lnTo>
                  <a:lnTo>
                    <a:pt x="723900" y="127050"/>
                  </a:lnTo>
                  <a:lnTo>
                    <a:pt x="691756" y="89268"/>
                  </a:lnTo>
                  <a:lnTo>
                    <a:pt x="653973" y="57124"/>
                  </a:lnTo>
                  <a:lnTo>
                    <a:pt x="612648" y="32131"/>
                  </a:lnTo>
                  <a:lnTo>
                    <a:pt x="568655" y="14274"/>
                  </a:lnTo>
                  <a:lnTo>
                    <a:pt x="522884" y="3568"/>
                  </a:lnTo>
                  <a:lnTo>
                    <a:pt x="476237" y="0"/>
                  </a:lnTo>
                  <a:lnTo>
                    <a:pt x="429577" y="3568"/>
                  </a:lnTo>
                  <a:lnTo>
                    <a:pt x="383806" y="14274"/>
                  </a:lnTo>
                  <a:lnTo>
                    <a:pt x="339813" y="32131"/>
                  </a:lnTo>
                  <a:lnTo>
                    <a:pt x="298488" y="57124"/>
                  </a:lnTo>
                  <a:lnTo>
                    <a:pt x="260705" y="89268"/>
                  </a:lnTo>
                  <a:lnTo>
                    <a:pt x="228561" y="127050"/>
                  </a:lnTo>
                  <a:lnTo>
                    <a:pt x="203568" y="168376"/>
                  </a:lnTo>
                  <a:lnTo>
                    <a:pt x="185712" y="212369"/>
                  </a:lnTo>
                  <a:lnTo>
                    <a:pt x="175006" y="258140"/>
                  </a:lnTo>
                  <a:lnTo>
                    <a:pt x="171437" y="304787"/>
                  </a:lnTo>
                  <a:lnTo>
                    <a:pt x="175006" y="351447"/>
                  </a:lnTo>
                  <a:lnTo>
                    <a:pt x="185712" y="397217"/>
                  </a:lnTo>
                  <a:lnTo>
                    <a:pt x="203568" y="441210"/>
                  </a:lnTo>
                  <a:lnTo>
                    <a:pt x="228561" y="482536"/>
                  </a:lnTo>
                  <a:lnTo>
                    <a:pt x="260705" y="520319"/>
                  </a:lnTo>
                  <a:lnTo>
                    <a:pt x="298488" y="552462"/>
                  </a:lnTo>
                  <a:lnTo>
                    <a:pt x="339813" y="577456"/>
                  </a:lnTo>
                  <a:lnTo>
                    <a:pt x="383806" y="595312"/>
                  </a:lnTo>
                  <a:lnTo>
                    <a:pt x="429577" y="606018"/>
                  </a:lnTo>
                  <a:lnTo>
                    <a:pt x="476237" y="609587"/>
                  </a:lnTo>
                  <a:lnTo>
                    <a:pt x="522884" y="606018"/>
                  </a:lnTo>
                  <a:lnTo>
                    <a:pt x="568655" y="595312"/>
                  </a:lnTo>
                  <a:lnTo>
                    <a:pt x="612648" y="577456"/>
                  </a:lnTo>
                  <a:lnTo>
                    <a:pt x="653973" y="552462"/>
                  </a:lnTo>
                  <a:lnTo>
                    <a:pt x="691756" y="520319"/>
                  </a:lnTo>
                  <a:lnTo>
                    <a:pt x="723900" y="482536"/>
                  </a:lnTo>
                  <a:lnTo>
                    <a:pt x="748893" y="441210"/>
                  </a:lnTo>
                  <a:lnTo>
                    <a:pt x="766749" y="397217"/>
                  </a:lnTo>
                  <a:lnTo>
                    <a:pt x="777455" y="351447"/>
                  </a:lnTo>
                  <a:lnTo>
                    <a:pt x="781024" y="30478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7000" y="3086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81200" y="30956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0"/>
                  </a:moveTo>
                  <a:lnTo>
                    <a:pt x="258144" y="3570"/>
                  </a:lnTo>
                  <a:lnTo>
                    <a:pt x="212376" y="14283"/>
                  </a:lnTo>
                  <a:lnTo>
                    <a:pt x="168383" y="32138"/>
                  </a:lnTo>
                  <a:lnTo>
                    <a:pt x="127053" y="57134"/>
                  </a:lnTo>
                  <a:lnTo>
                    <a:pt x="89273" y="89273"/>
                  </a:lnTo>
                  <a:lnTo>
                    <a:pt x="57134" y="127053"/>
                  </a:lnTo>
                  <a:lnTo>
                    <a:pt x="32138" y="168383"/>
                  </a:lnTo>
                  <a:lnTo>
                    <a:pt x="14283" y="212376"/>
                  </a:lnTo>
                  <a:lnTo>
                    <a:pt x="3570" y="258144"/>
                  </a:lnTo>
                  <a:lnTo>
                    <a:pt x="0" y="304799"/>
                  </a:lnTo>
                  <a:lnTo>
                    <a:pt x="3570" y="351454"/>
                  </a:lnTo>
                  <a:lnTo>
                    <a:pt x="14283" y="397222"/>
                  </a:lnTo>
                  <a:lnTo>
                    <a:pt x="32138" y="441215"/>
                  </a:lnTo>
                  <a:lnTo>
                    <a:pt x="57134" y="482545"/>
                  </a:lnTo>
                  <a:lnTo>
                    <a:pt x="89273" y="520326"/>
                  </a:lnTo>
                  <a:lnTo>
                    <a:pt x="127053" y="552464"/>
                  </a:lnTo>
                  <a:lnTo>
                    <a:pt x="168383" y="577461"/>
                  </a:lnTo>
                  <a:lnTo>
                    <a:pt x="212376" y="595315"/>
                  </a:lnTo>
                  <a:lnTo>
                    <a:pt x="258144" y="606028"/>
                  </a:lnTo>
                  <a:lnTo>
                    <a:pt x="304799" y="609599"/>
                  </a:lnTo>
                  <a:lnTo>
                    <a:pt x="351454" y="606028"/>
                  </a:lnTo>
                  <a:lnTo>
                    <a:pt x="397222" y="595315"/>
                  </a:lnTo>
                  <a:lnTo>
                    <a:pt x="441215" y="577461"/>
                  </a:lnTo>
                  <a:lnTo>
                    <a:pt x="482545" y="552464"/>
                  </a:lnTo>
                  <a:lnTo>
                    <a:pt x="520326" y="520326"/>
                  </a:lnTo>
                  <a:lnTo>
                    <a:pt x="552464" y="482545"/>
                  </a:lnTo>
                  <a:lnTo>
                    <a:pt x="577461" y="441215"/>
                  </a:lnTo>
                  <a:lnTo>
                    <a:pt x="595315" y="397222"/>
                  </a:lnTo>
                  <a:lnTo>
                    <a:pt x="606028" y="351454"/>
                  </a:lnTo>
                  <a:lnTo>
                    <a:pt x="609599" y="304799"/>
                  </a:lnTo>
                  <a:lnTo>
                    <a:pt x="606028" y="258144"/>
                  </a:lnTo>
                  <a:lnTo>
                    <a:pt x="595315" y="212376"/>
                  </a:lnTo>
                  <a:lnTo>
                    <a:pt x="577461" y="168383"/>
                  </a:lnTo>
                  <a:lnTo>
                    <a:pt x="552464" y="127053"/>
                  </a:lnTo>
                  <a:lnTo>
                    <a:pt x="520326" y="89273"/>
                  </a:lnTo>
                  <a:lnTo>
                    <a:pt x="482545" y="57134"/>
                  </a:lnTo>
                  <a:lnTo>
                    <a:pt x="441215" y="32138"/>
                  </a:lnTo>
                  <a:lnTo>
                    <a:pt x="397222" y="14283"/>
                  </a:lnTo>
                  <a:lnTo>
                    <a:pt x="351454" y="3570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81200" y="309562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91000" y="30861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0"/>
                  </a:moveTo>
                  <a:lnTo>
                    <a:pt x="258144" y="3570"/>
                  </a:lnTo>
                  <a:lnTo>
                    <a:pt x="212376" y="14283"/>
                  </a:lnTo>
                  <a:lnTo>
                    <a:pt x="168383" y="32138"/>
                  </a:lnTo>
                  <a:lnTo>
                    <a:pt x="127053" y="57134"/>
                  </a:lnTo>
                  <a:lnTo>
                    <a:pt x="89273" y="89273"/>
                  </a:lnTo>
                  <a:lnTo>
                    <a:pt x="57134" y="127053"/>
                  </a:lnTo>
                  <a:lnTo>
                    <a:pt x="32138" y="168383"/>
                  </a:lnTo>
                  <a:lnTo>
                    <a:pt x="14283" y="212376"/>
                  </a:lnTo>
                  <a:lnTo>
                    <a:pt x="3570" y="258144"/>
                  </a:lnTo>
                  <a:lnTo>
                    <a:pt x="0" y="304799"/>
                  </a:lnTo>
                  <a:lnTo>
                    <a:pt x="3570" y="351454"/>
                  </a:lnTo>
                  <a:lnTo>
                    <a:pt x="14283" y="397222"/>
                  </a:lnTo>
                  <a:lnTo>
                    <a:pt x="32138" y="441215"/>
                  </a:lnTo>
                  <a:lnTo>
                    <a:pt x="57134" y="482545"/>
                  </a:lnTo>
                  <a:lnTo>
                    <a:pt x="89273" y="520326"/>
                  </a:lnTo>
                  <a:lnTo>
                    <a:pt x="127053" y="552464"/>
                  </a:lnTo>
                  <a:lnTo>
                    <a:pt x="168383" y="577461"/>
                  </a:lnTo>
                  <a:lnTo>
                    <a:pt x="212376" y="595315"/>
                  </a:lnTo>
                  <a:lnTo>
                    <a:pt x="258144" y="606028"/>
                  </a:lnTo>
                  <a:lnTo>
                    <a:pt x="304799" y="609599"/>
                  </a:lnTo>
                  <a:lnTo>
                    <a:pt x="351454" y="606028"/>
                  </a:lnTo>
                  <a:lnTo>
                    <a:pt x="397222" y="595315"/>
                  </a:lnTo>
                  <a:lnTo>
                    <a:pt x="441215" y="577461"/>
                  </a:lnTo>
                  <a:lnTo>
                    <a:pt x="482545" y="552464"/>
                  </a:lnTo>
                  <a:lnTo>
                    <a:pt x="520326" y="520326"/>
                  </a:lnTo>
                  <a:lnTo>
                    <a:pt x="552464" y="482545"/>
                  </a:lnTo>
                  <a:lnTo>
                    <a:pt x="577461" y="441215"/>
                  </a:lnTo>
                  <a:lnTo>
                    <a:pt x="595315" y="397222"/>
                  </a:lnTo>
                  <a:lnTo>
                    <a:pt x="606028" y="351454"/>
                  </a:lnTo>
                  <a:lnTo>
                    <a:pt x="609599" y="304799"/>
                  </a:lnTo>
                  <a:lnTo>
                    <a:pt x="606028" y="258144"/>
                  </a:lnTo>
                  <a:lnTo>
                    <a:pt x="595315" y="212376"/>
                  </a:lnTo>
                  <a:lnTo>
                    <a:pt x="577461" y="168383"/>
                  </a:lnTo>
                  <a:lnTo>
                    <a:pt x="552464" y="127053"/>
                  </a:lnTo>
                  <a:lnTo>
                    <a:pt x="520326" y="89273"/>
                  </a:lnTo>
                  <a:lnTo>
                    <a:pt x="482545" y="57134"/>
                  </a:lnTo>
                  <a:lnTo>
                    <a:pt x="441215" y="32138"/>
                  </a:lnTo>
                  <a:lnTo>
                    <a:pt x="397222" y="14283"/>
                  </a:lnTo>
                  <a:lnTo>
                    <a:pt x="351454" y="3570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1000" y="30860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20326" y="89273"/>
                  </a:moveTo>
                  <a:lnTo>
                    <a:pt x="552464" y="127054"/>
                  </a:lnTo>
                  <a:lnTo>
                    <a:pt x="577461" y="168384"/>
                  </a:lnTo>
                  <a:lnTo>
                    <a:pt x="595316" y="212377"/>
                  </a:lnTo>
                  <a:lnTo>
                    <a:pt x="606029" y="258144"/>
                  </a:lnTo>
                  <a:lnTo>
                    <a:pt x="609600" y="304799"/>
                  </a:lnTo>
                  <a:lnTo>
                    <a:pt x="606029" y="351455"/>
                  </a:lnTo>
                  <a:lnTo>
                    <a:pt x="595316" y="397222"/>
                  </a:lnTo>
                  <a:lnTo>
                    <a:pt x="577461" y="441215"/>
                  </a:lnTo>
                  <a:lnTo>
                    <a:pt x="552464" y="482545"/>
                  </a:lnTo>
                  <a:lnTo>
                    <a:pt x="520326" y="520326"/>
                  </a:lnTo>
                  <a:lnTo>
                    <a:pt x="482545" y="552464"/>
                  </a:lnTo>
                  <a:lnTo>
                    <a:pt x="441215" y="577461"/>
                  </a:lnTo>
                  <a:lnTo>
                    <a:pt x="397222" y="595316"/>
                  </a:lnTo>
                  <a:lnTo>
                    <a:pt x="351455" y="606029"/>
                  </a:lnTo>
                  <a:lnTo>
                    <a:pt x="304799" y="609600"/>
                  </a:lnTo>
                  <a:lnTo>
                    <a:pt x="258144" y="606029"/>
                  </a:lnTo>
                  <a:lnTo>
                    <a:pt x="212377" y="595316"/>
                  </a:lnTo>
                  <a:lnTo>
                    <a:pt x="168384" y="577461"/>
                  </a:lnTo>
                  <a:lnTo>
                    <a:pt x="127054" y="552464"/>
                  </a:lnTo>
                  <a:lnTo>
                    <a:pt x="89273" y="520326"/>
                  </a:lnTo>
                  <a:lnTo>
                    <a:pt x="57135" y="482545"/>
                  </a:lnTo>
                  <a:lnTo>
                    <a:pt x="32138" y="441215"/>
                  </a:lnTo>
                  <a:lnTo>
                    <a:pt x="14283" y="397222"/>
                  </a:lnTo>
                  <a:lnTo>
                    <a:pt x="3570" y="351455"/>
                  </a:lnTo>
                  <a:lnTo>
                    <a:pt x="0" y="304799"/>
                  </a:lnTo>
                  <a:lnTo>
                    <a:pt x="3570" y="258144"/>
                  </a:lnTo>
                  <a:lnTo>
                    <a:pt x="14283" y="212377"/>
                  </a:lnTo>
                  <a:lnTo>
                    <a:pt x="32138" y="168384"/>
                  </a:lnTo>
                  <a:lnTo>
                    <a:pt x="57135" y="127054"/>
                  </a:lnTo>
                  <a:lnTo>
                    <a:pt x="89273" y="89273"/>
                  </a:lnTo>
                  <a:lnTo>
                    <a:pt x="127054" y="57135"/>
                  </a:lnTo>
                  <a:lnTo>
                    <a:pt x="168384" y="32138"/>
                  </a:lnTo>
                  <a:lnTo>
                    <a:pt x="212377" y="14283"/>
                  </a:lnTo>
                  <a:lnTo>
                    <a:pt x="258144" y="3570"/>
                  </a:lnTo>
                  <a:lnTo>
                    <a:pt x="304799" y="0"/>
                  </a:lnTo>
                  <a:lnTo>
                    <a:pt x="351455" y="3570"/>
                  </a:lnTo>
                  <a:lnTo>
                    <a:pt x="397222" y="14283"/>
                  </a:lnTo>
                  <a:lnTo>
                    <a:pt x="441215" y="32138"/>
                  </a:lnTo>
                  <a:lnTo>
                    <a:pt x="482545" y="57135"/>
                  </a:lnTo>
                  <a:lnTo>
                    <a:pt x="520326" y="892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464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Acceptance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NFAs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751838"/>
            <a:ext cx="1257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Input: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219" y="1462484"/>
            <a:ext cx="5883910" cy="170433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NFA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multiple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states</a:t>
            </a:r>
            <a:endParaRPr sz="2800">
              <a:latin typeface="Arial"/>
              <a:cs typeface="Arial"/>
            </a:endParaRPr>
          </a:p>
          <a:p>
            <a:pPr marR="1370965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2954020">
              <a:lnSpc>
                <a:spcPct val="100000"/>
              </a:lnSpc>
              <a:tabLst>
                <a:tab pos="5163185" algn="l"/>
              </a:tabLst>
            </a:pPr>
            <a:r>
              <a:rPr sz="2400" spc="-5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38240" y="3686175"/>
            <a:ext cx="871219" cy="863600"/>
            <a:chOff x="1838240" y="3686175"/>
            <a:chExt cx="871219" cy="863600"/>
          </a:xfrm>
        </p:grpSpPr>
        <p:sp>
          <p:nvSpPr>
            <p:cNvPr id="19" name="object 19"/>
            <p:cNvSpPr/>
            <p:nvPr/>
          </p:nvSpPr>
          <p:spPr>
            <a:xfrm>
              <a:off x="1850940" y="3698875"/>
              <a:ext cx="845819" cy="838200"/>
            </a:xfrm>
            <a:custGeom>
              <a:avLst/>
              <a:gdLst/>
              <a:ahLst/>
              <a:cxnLst/>
              <a:rect l="l" t="t" r="r" b="b"/>
              <a:pathLst>
                <a:path w="845819" h="838200">
                  <a:moveTo>
                    <a:pt x="612859" y="0"/>
                  </a:moveTo>
                  <a:lnTo>
                    <a:pt x="626088" y="26502"/>
                  </a:lnTo>
                  <a:lnTo>
                    <a:pt x="645667" y="60677"/>
                  </a:lnTo>
                  <a:lnTo>
                    <a:pt x="670009" y="101203"/>
                  </a:lnTo>
                  <a:lnTo>
                    <a:pt x="697525" y="146755"/>
                  </a:lnTo>
                  <a:lnTo>
                    <a:pt x="726630" y="196012"/>
                  </a:lnTo>
                  <a:lnTo>
                    <a:pt x="755734" y="247650"/>
                  </a:lnTo>
                  <a:lnTo>
                    <a:pt x="783250" y="300346"/>
                  </a:lnTo>
                  <a:lnTo>
                    <a:pt x="807592" y="352777"/>
                  </a:lnTo>
                  <a:lnTo>
                    <a:pt x="827171" y="403621"/>
                  </a:lnTo>
                  <a:lnTo>
                    <a:pt x="840400" y="451555"/>
                  </a:lnTo>
                  <a:lnTo>
                    <a:pt x="845692" y="495255"/>
                  </a:lnTo>
                  <a:lnTo>
                    <a:pt x="841459" y="533400"/>
                  </a:lnTo>
                  <a:lnTo>
                    <a:pt x="827127" y="568986"/>
                  </a:lnTo>
                  <a:lnTo>
                    <a:pt x="804064" y="605366"/>
                  </a:lnTo>
                  <a:lnTo>
                    <a:pt x="773593" y="641746"/>
                  </a:lnTo>
                  <a:lnTo>
                    <a:pt x="737037" y="677333"/>
                  </a:lnTo>
                  <a:lnTo>
                    <a:pt x="695718" y="711332"/>
                  </a:lnTo>
                  <a:lnTo>
                    <a:pt x="650959" y="742950"/>
                  </a:lnTo>
                  <a:lnTo>
                    <a:pt x="604083" y="771392"/>
                  </a:lnTo>
                  <a:lnTo>
                    <a:pt x="556414" y="795866"/>
                  </a:lnTo>
                  <a:lnTo>
                    <a:pt x="509274" y="815578"/>
                  </a:lnTo>
                  <a:lnTo>
                    <a:pt x="463987" y="829733"/>
                  </a:lnTo>
                  <a:lnTo>
                    <a:pt x="421874" y="837538"/>
                  </a:lnTo>
                  <a:lnTo>
                    <a:pt x="384259" y="838200"/>
                  </a:lnTo>
                  <a:lnTo>
                    <a:pt x="347901" y="830703"/>
                  </a:lnTo>
                  <a:lnTo>
                    <a:pt x="309294" y="815269"/>
                  </a:lnTo>
                  <a:lnTo>
                    <a:pt x="269364" y="792956"/>
                  </a:lnTo>
                  <a:lnTo>
                    <a:pt x="229037" y="764822"/>
                  </a:lnTo>
                  <a:lnTo>
                    <a:pt x="189239" y="731925"/>
                  </a:lnTo>
                  <a:lnTo>
                    <a:pt x="150896" y="695325"/>
                  </a:lnTo>
                  <a:lnTo>
                    <a:pt x="114935" y="656078"/>
                  </a:lnTo>
                  <a:lnTo>
                    <a:pt x="82281" y="615244"/>
                  </a:lnTo>
                  <a:lnTo>
                    <a:pt x="53860" y="573881"/>
                  </a:lnTo>
                  <a:lnTo>
                    <a:pt x="30599" y="533047"/>
                  </a:lnTo>
                  <a:lnTo>
                    <a:pt x="13423" y="493800"/>
                  </a:lnTo>
                  <a:lnTo>
                    <a:pt x="0" y="418171"/>
                  </a:lnTo>
                  <a:lnTo>
                    <a:pt x="3768" y="378265"/>
                  </a:lnTo>
                  <a:lnTo>
                    <a:pt x="13853" y="337569"/>
                  </a:lnTo>
                  <a:lnTo>
                    <a:pt x="29542" y="296172"/>
                  </a:lnTo>
                  <a:lnTo>
                    <a:pt x="50122" y="254164"/>
                  </a:lnTo>
                  <a:lnTo>
                    <a:pt x="74882" y="211634"/>
                  </a:lnTo>
                  <a:lnTo>
                    <a:pt x="103109" y="168670"/>
                  </a:lnTo>
                  <a:lnTo>
                    <a:pt x="134092" y="125362"/>
                  </a:lnTo>
                  <a:lnTo>
                    <a:pt x="167117" y="81798"/>
                  </a:lnTo>
                  <a:lnTo>
                    <a:pt x="175005" y="718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94316" y="3698874"/>
              <a:ext cx="88900" cy="95885"/>
            </a:xfrm>
            <a:custGeom>
              <a:avLst/>
              <a:gdLst/>
              <a:ahLst/>
              <a:cxnLst/>
              <a:rect l="l" t="t" r="r" b="b"/>
              <a:pathLst>
                <a:path w="88900" h="95885">
                  <a:moveTo>
                    <a:pt x="88483" y="0"/>
                  </a:moveTo>
                  <a:lnTo>
                    <a:pt x="0" y="41399"/>
                  </a:lnTo>
                  <a:lnTo>
                    <a:pt x="68513" y="95625"/>
                  </a:lnTo>
                  <a:lnTo>
                    <a:pt x="88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 rot="10800000">
            <a:off x="2522646" y="4433113"/>
            <a:ext cx="34077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974338" y="4716641"/>
            <a:ext cx="33573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6465" algn="l"/>
              </a:tabLst>
            </a:pPr>
            <a:r>
              <a:rPr sz="2400" spc="-50" dirty="0" smtClean="0">
                <a:latin typeface="Times New Roman"/>
                <a:cs typeface="Times New Roman"/>
              </a:rPr>
              <a:t>1</a:t>
            </a:r>
            <a:r>
              <a:rPr lang="en-US" sz="2400" spc="-50" dirty="0" smtClean="0">
                <a:latin typeface="Times New Roman"/>
                <a:cs typeface="Times New Roman"/>
              </a:rPr>
              <a:t>     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  </a:t>
            </a:r>
            <a:r>
              <a:rPr sz="2400" spc="-50" dirty="0" smtClean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      </a:t>
            </a:r>
            <a:r>
              <a:rPr sz="2400" spc="-50" dirty="0" smtClean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802" y="5794238"/>
            <a:ext cx="7082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Rule: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NFA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</a:t>
            </a:r>
            <a:r>
              <a:rPr sz="2800" dirty="0">
                <a:latin typeface="Arial"/>
                <a:cs typeface="Arial"/>
              </a:rPr>
              <a:t> get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a final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42" name="Rectangle 41"/>
          <p:cNvSpPr/>
          <p:nvPr/>
        </p:nvSpPr>
        <p:spPr>
          <a:xfrm>
            <a:off x="4362648" y="3244334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84150" algn="r">
              <a:lnSpc>
                <a:spcPct val="100000"/>
              </a:lnSpc>
              <a:spcBef>
                <a:spcPts val="1540"/>
              </a:spcBef>
            </a:pPr>
            <a:r>
              <a:rPr lang="en-US" sz="1800" spc="-25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3" name="object 21"/>
          <p:cNvSpPr txBox="1"/>
          <p:nvPr/>
        </p:nvSpPr>
        <p:spPr>
          <a:xfrm rot="10800000" flipH="1" flipV="1">
            <a:off x="2153450" y="3207047"/>
            <a:ext cx="274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21"/>
          <p:cNvSpPr txBox="1"/>
          <p:nvPr/>
        </p:nvSpPr>
        <p:spPr>
          <a:xfrm rot="10800000" flipH="1" flipV="1">
            <a:off x="4325011" y="3272610"/>
            <a:ext cx="274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21"/>
          <p:cNvSpPr txBox="1"/>
          <p:nvPr/>
        </p:nvSpPr>
        <p:spPr>
          <a:xfrm rot="10800000" flipH="1" flipV="1">
            <a:off x="6671600" y="3256834"/>
            <a:ext cx="274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C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23"/>
          <p:cNvSpPr txBox="1"/>
          <p:nvPr/>
        </p:nvSpPr>
        <p:spPr>
          <a:xfrm>
            <a:off x="525461" y="5230138"/>
            <a:ext cx="70821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State:         {A}     {A,B}    {A,B,C}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215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647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NFA</a:t>
            </a:r>
            <a:r>
              <a:rPr spc="-130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spc="-40" dirty="0"/>
              <a:t>DFA</a:t>
            </a:r>
            <a:r>
              <a:rPr spc="-125" dirty="0"/>
              <a:t> </a:t>
            </a:r>
            <a:r>
              <a:rPr spc="-25" dirty="0"/>
              <a:t>(1)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707009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5080" indent="-342900">
              <a:lnSpc>
                <a:spcPct val="10120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NFAs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DFAs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recognize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languages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(regular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languages)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3610870"/>
            <a:ext cx="5208270" cy="82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DFAs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faster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execute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 are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 choices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consider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647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NFA</a:t>
            </a:r>
            <a:r>
              <a:rPr spc="-130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spc="-40" dirty="0"/>
              <a:t>DFA</a:t>
            </a:r>
            <a:r>
              <a:rPr spc="-125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612"/>
            <a:ext cx="7606665" cy="8547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1790" marR="5080" indent="-339725">
              <a:lnSpc>
                <a:spcPts val="3200"/>
              </a:lnSpc>
              <a:spcBef>
                <a:spcPts val="310"/>
              </a:spcBef>
              <a:buChar char="•"/>
              <a:tabLst>
                <a:tab pos="351790" algn="l"/>
                <a:tab pos="352425" algn="l"/>
              </a:tabLst>
            </a:pPr>
            <a:r>
              <a:rPr sz="2750" dirty="0">
                <a:latin typeface="Arial"/>
                <a:cs typeface="Arial"/>
              </a:rPr>
              <a:t>For</a:t>
            </a:r>
            <a:r>
              <a:rPr sz="2750" spc="-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a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given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language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spc="-55" dirty="0">
                <a:latin typeface="Arial"/>
                <a:cs typeface="Arial"/>
              </a:rPr>
              <a:t>NFA</a:t>
            </a:r>
            <a:r>
              <a:rPr sz="2750" spc="-150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can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be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simpler</a:t>
            </a:r>
            <a:r>
              <a:rPr sz="2750" spc="10" dirty="0">
                <a:latin typeface="Arial"/>
                <a:cs typeface="Arial"/>
              </a:rPr>
              <a:t> </a:t>
            </a:r>
            <a:r>
              <a:rPr sz="2750" spc="-20" dirty="0">
                <a:latin typeface="Arial"/>
                <a:cs typeface="Arial"/>
              </a:rPr>
              <a:t>than </a:t>
            </a:r>
            <a:r>
              <a:rPr sz="2750" spc="-25" dirty="0">
                <a:latin typeface="Arial"/>
                <a:cs typeface="Arial"/>
              </a:rPr>
              <a:t>DFA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0650" y="2514623"/>
            <a:ext cx="2799715" cy="738505"/>
            <a:chOff x="2660650" y="2514623"/>
            <a:chExt cx="2799715" cy="738505"/>
          </a:xfrm>
        </p:grpSpPr>
        <p:sp>
          <p:nvSpPr>
            <p:cNvPr id="5" name="object 5"/>
            <p:cNvSpPr/>
            <p:nvPr/>
          </p:nvSpPr>
          <p:spPr>
            <a:xfrm>
              <a:off x="3163887" y="2944019"/>
              <a:ext cx="756920" cy="74295"/>
            </a:xfrm>
            <a:custGeom>
              <a:avLst/>
              <a:gdLst/>
              <a:ahLst/>
              <a:cxnLst/>
              <a:rect l="l" t="t" r="r" b="b"/>
              <a:pathLst>
                <a:path w="756920" h="74294">
                  <a:moveTo>
                    <a:pt x="0" y="73826"/>
                  </a:moveTo>
                  <a:lnTo>
                    <a:pt x="31327" y="67041"/>
                  </a:lnTo>
                  <a:lnTo>
                    <a:pt x="73018" y="57046"/>
                  </a:lnTo>
                  <a:lnTo>
                    <a:pt x="122687" y="45098"/>
                  </a:lnTo>
                  <a:lnTo>
                    <a:pt x="177948" y="32452"/>
                  </a:lnTo>
                  <a:lnTo>
                    <a:pt x="236415" y="20365"/>
                  </a:lnTo>
                  <a:lnTo>
                    <a:pt x="295702" y="10091"/>
                  </a:lnTo>
                  <a:lnTo>
                    <a:pt x="353424" y="2887"/>
                  </a:lnTo>
                  <a:lnTo>
                    <a:pt x="407193" y="8"/>
                  </a:lnTo>
                  <a:lnTo>
                    <a:pt x="455251" y="1833"/>
                  </a:lnTo>
                  <a:lnTo>
                    <a:pt x="505858" y="7265"/>
                  </a:lnTo>
                  <a:lnTo>
                    <a:pt x="557687" y="15422"/>
                  </a:lnTo>
                  <a:lnTo>
                    <a:pt x="609408" y="25428"/>
                  </a:lnTo>
                  <a:lnTo>
                    <a:pt x="659694" y="36401"/>
                  </a:lnTo>
                  <a:lnTo>
                    <a:pt x="707215" y="47462"/>
                  </a:lnTo>
                  <a:lnTo>
                    <a:pt x="750644" y="57734"/>
                  </a:lnTo>
                  <a:lnTo>
                    <a:pt x="756860" y="59071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9143" y="2977277"/>
              <a:ext cx="59690" cy="53975"/>
            </a:xfrm>
            <a:custGeom>
              <a:avLst/>
              <a:gdLst/>
              <a:ahLst/>
              <a:cxnLst/>
              <a:rect l="l" t="t" r="r" b="b"/>
              <a:pathLst>
                <a:path w="59689" h="53975">
                  <a:moveTo>
                    <a:pt x="11484" y="0"/>
                  </a:moveTo>
                  <a:lnTo>
                    <a:pt x="0" y="53388"/>
                  </a:lnTo>
                  <a:lnTo>
                    <a:pt x="59131" y="38178"/>
                  </a:lnTo>
                  <a:lnTo>
                    <a:pt x="1148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9902" y="2905322"/>
              <a:ext cx="302260" cy="301625"/>
            </a:xfrm>
            <a:custGeom>
              <a:avLst/>
              <a:gdLst/>
              <a:ahLst/>
              <a:cxnLst/>
              <a:rect l="l" t="t" r="r" b="b"/>
              <a:pathLst>
                <a:path w="302260" h="301625">
                  <a:moveTo>
                    <a:pt x="259205" y="42851"/>
                  </a:moveTo>
                  <a:lnTo>
                    <a:pt x="287864" y="82406"/>
                  </a:lnTo>
                  <a:lnTo>
                    <a:pt x="302194" y="127286"/>
                  </a:lnTo>
                  <a:lnTo>
                    <a:pt x="302194" y="173942"/>
                  </a:lnTo>
                  <a:lnTo>
                    <a:pt x="287864" y="218822"/>
                  </a:lnTo>
                  <a:lnTo>
                    <a:pt x="259205" y="258377"/>
                  </a:lnTo>
                  <a:lnTo>
                    <a:pt x="219523" y="286945"/>
                  </a:lnTo>
                  <a:lnTo>
                    <a:pt x="174499" y="301229"/>
                  </a:lnTo>
                  <a:lnTo>
                    <a:pt x="127694" y="301229"/>
                  </a:lnTo>
                  <a:lnTo>
                    <a:pt x="82670" y="286945"/>
                  </a:lnTo>
                  <a:lnTo>
                    <a:pt x="42988" y="258377"/>
                  </a:lnTo>
                  <a:lnTo>
                    <a:pt x="14329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329" y="82406"/>
                  </a:lnTo>
                  <a:lnTo>
                    <a:pt x="42988" y="42851"/>
                  </a:lnTo>
                  <a:lnTo>
                    <a:pt x="82670" y="14283"/>
                  </a:lnTo>
                  <a:lnTo>
                    <a:pt x="127694" y="0"/>
                  </a:lnTo>
                  <a:lnTo>
                    <a:pt x="174499" y="0"/>
                  </a:lnTo>
                  <a:lnTo>
                    <a:pt x="219523" y="14283"/>
                  </a:lnTo>
                  <a:lnTo>
                    <a:pt x="259205" y="42851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7000" y="3158385"/>
              <a:ext cx="177165" cy="88265"/>
            </a:xfrm>
            <a:custGeom>
              <a:avLst/>
              <a:gdLst/>
              <a:ahLst/>
              <a:cxnLst/>
              <a:rect l="l" t="t" r="r" b="b"/>
              <a:pathLst>
                <a:path w="177164" h="88264">
                  <a:moveTo>
                    <a:pt x="0" y="88051"/>
                  </a:moveTo>
                  <a:lnTo>
                    <a:pt x="170984" y="2832"/>
                  </a:lnTo>
                  <a:lnTo>
                    <a:pt x="176668" y="0"/>
                  </a:lnTo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5277" y="3132059"/>
              <a:ext cx="61594" cy="48895"/>
            </a:xfrm>
            <a:custGeom>
              <a:avLst/>
              <a:gdLst/>
              <a:ahLst/>
              <a:cxnLst/>
              <a:rect l="l" t="t" r="r" b="b"/>
              <a:pathLst>
                <a:path w="61594" h="48894">
                  <a:moveTo>
                    <a:pt x="0" y="0"/>
                  </a:moveTo>
                  <a:lnTo>
                    <a:pt x="24358" y="48874"/>
                  </a:lnTo>
                  <a:lnTo>
                    <a:pt x="6105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445" y="252097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5">
                  <a:moveTo>
                    <a:pt x="305873" y="420663"/>
                  </a:moveTo>
                  <a:lnTo>
                    <a:pt x="322335" y="390211"/>
                  </a:lnTo>
                  <a:lnTo>
                    <a:pt x="348355" y="347012"/>
                  </a:lnTo>
                  <a:lnTo>
                    <a:pt x="377562" y="296376"/>
                  </a:lnTo>
                  <a:lnTo>
                    <a:pt x="403582" y="243616"/>
                  </a:lnTo>
                  <a:lnTo>
                    <a:pt x="420044" y="194043"/>
                  </a:lnTo>
                  <a:lnTo>
                    <a:pt x="420575" y="152968"/>
                  </a:lnTo>
                  <a:lnTo>
                    <a:pt x="401812" y="116851"/>
                  </a:lnTo>
                  <a:lnTo>
                    <a:pt x="368180" y="80733"/>
                  </a:lnTo>
                  <a:lnTo>
                    <a:pt x="324990" y="47802"/>
                  </a:lnTo>
                  <a:lnTo>
                    <a:pt x="277551" y="21245"/>
                  </a:lnTo>
                  <a:lnTo>
                    <a:pt x="231175" y="4249"/>
                  </a:lnTo>
                  <a:lnTo>
                    <a:pt x="191170" y="0"/>
                  </a:lnTo>
                  <a:lnTo>
                    <a:pt x="153556" y="11508"/>
                  </a:lnTo>
                  <a:lnTo>
                    <a:pt x="113286" y="36825"/>
                  </a:lnTo>
                  <a:lnTo>
                    <a:pt x="74078" y="71704"/>
                  </a:lnTo>
                  <a:lnTo>
                    <a:pt x="39650" y="111893"/>
                  </a:lnTo>
                  <a:lnTo>
                    <a:pt x="13718" y="153145"/>
                  </a:lnTo>
                  <a:lnTo>
                    <a:pt x="0" y="191210"/>
                  </a:lnTo>
                  <a:lnTo>
                    <a:pt x="755" y="233531"/>
                  </a:lnTo>
                  <a:lnTo>
                    <a:pt x="15720" y="277628"/>
                  </a:lnTo>
                  <a:lnTo>
                    <a:pt x="41423" y="323067"/>
                  </a:lnTo>
                  <a:lnTo>
                    <a:pt x="74395" y="369416"/>
                  </a:lnTo>
                  <a:lnTo>
                    <a:pt x="78324" y="374412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8924" y="2881833"/>
              <a:ext cx="55244" cy="60325"/>
            </a:xfrm>
            <a:custGeom>
              <a:avLst/>
              <a:gdLst/>
              <a:ahLst/>
              <a:cxnLst/>
              <a:rect l="l" t="t" r="r" b="b"/>
              <a:pathLst>
                <a:path w="55244" h="60325">
                  <a:moveTo>
                    <a:pt x="42923" y="0"/>
                  </a:moveTo>
                  <a:lnTo>
                    <a:pt x="0" y="33760"/>
                  </a:lnTo>
                  <a:lnTo>
                    <a:pt x="55222" y="59804"/>
                  </a:lnTo>
                  <a:lnTo>
                    <a:pt x="4292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2114" y="2903901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5" h="302894">
                  <a:moveTo>
                    <a:pt x="259454" y="43030"/>
                  </a:moveTo>
                  <a:lnTo>
                    <a:pt x="288140" y="82750"/>
                  </a:lnTo>
                  <a:lnTo>
                    <a:pt x="302484" y="127817"/>
                  </a:lnTo>
                  <a:lnTo>
                    <a:pt x="302484" y="174666"/>
                  </a:lnTo>
                  <a:lnTo>
                    <a:pt x="288140" y="219734"/>
                  </a:lnTo>
                  <a:lnTo>
                    <a:pt x="259454" y="259454"/>
                  </a:lnTo>
                  <a:lnTo>
                    <a:pt x="219734" y="288140"/>
                  </a:lnTo>
                  <a:lnTo>
                    <a:pt x="174666" y="302484"/>
                  </a:lnTo>
                  <a:lnTo>
                    <a:pt x="127817" y="302484"/>
                  </a:lnTo>
                  <a:lnTo>
                    <a:pt x="82750" y="288140"/>
                  </a:lnTo>
                  <a:lnTo>
                    <a:pt x="43030" y="259454"/>
                  </a:lnTo>
                  <a:lnTo>
                    <a:pt x="14343" y="219734"/>
                  </a:lnTo>
                  <a:lnTo>
                    <a:pt x="0" y="174666"/>
                  </a:lnTo>
                  <a:lnTo>
                    <a:pt x="0" y="127817"/>
                  </a:lnTo>
                  <a:lnTo>
                    <a:pt x="14343" y="82750"/>
                  </a:lnTo>
                  <a:lnTo>
                    <a:pt x="43030" y="43030"/>
                  </a:lnTo>
                  <a:lnTo>
                    <a:pt x="82750" y="14343"/>
                  </a:lnTo>
                  <a:lnTo>
                    <a:pt x="127817" y="0"/>
                  </a:lnTo>
                  <a:lnTo>
                    <a:pt x="174666" y="0"/>
                  </a:lnTo>
                  <a:lnTo>
                    <a:pt x="219734" y="14343"/>
                  </a:lnTo>
                  <a:lnTo>
                    <a:pt x="259454" y="43030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3206" y="2864993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4" h="380364">
                  <a:moveTo>
                    <a:pt x="325415" y="54885"/>
                  </a:moveTo>
                  <a:lnTo>
                    <a:pt x="352858" y="89472"/>
                  </a:lnTo>
                  <a:lnTo>
                    <a:pt x="371153" y="128119"/>
                  </a:lnTo>
                  <a:lnTo>
                    <a:pt x="380300" y="169202"/>
                  </a:lnTo>
                  <a:lnTo>
                    <a:pt x="380300" y="211097"/>
                  </a:lnTo>
                  <a:lnTo>
                    <a:pt x="371153" y="252180"/>
                  </a:lnTo>
                  <a:lnTo>
                    <a:pt x="352858" y="290827"/>
                  </a:lnTo>
                  <a:lnTo>
                    <a:pt x="325415" y="325415"/>
                  </a:lnTo>
                  <a:lnTo>
                    <a:pt x="290827" y="352858"/>
                  </a:lnTo>
                  <a:lnTo>
                    <a:pt x="252180" y="371153"/>
                  </a:lnTo>
                  <a:lnTo>
                    <a:pt x="211097" y="380300"/>
                  </a:lnTo>
                  <a:lnTo>
                    <a:pt x="169202" y="380300"/>
                  </a:lnTo>
                  <a:lnTo>
                    <a:pt x="128119" y="371153"/>
                  </a:lnTo>
                  <a:lnTo>
                    <a:pt x="89472" y="352858"/>
                  </a:lnTo>
                  <a:lnTo>
                    <a:pt x="54885" y="325415"/>
                  </a:lnTo>
                  <a:lnTo>
                    <a:pt x="27442" y="290827"/>
                  </a:lnTo>
                  <a:lnTo>
                    <a:pt x="9147" y="252180"/>
                  </a:lnTo>
                  <a:lnTo>
                    <a:pt x="0" y="211097"/>
                  </a:lnTo>
                  <a:lnTo>
                    <a:pt x="0" y="169202"/>
                  </a:lnTo>
                  <a:lnTo>
                    <a:pt x="9147" y="128119"/>
                  </a:lnTo>
                  <a:lnTo>
                    <a:pt x="27442" y="89472"/>
                  </a:lnTo>
                  <a:lnTo>
                    <a:pt x="54885" y="54885"/>
                  </a:lnTo>
                  <a:lnTo>
                    <a:pt x="89472" y="27442"/>
                  </a:lnTo>
                  <a:lnTo>
                    <a:pt x="128119" y="9147"/>
                  </a:lnTo>
                  <a:lnTo>
                    <a:pt x="169202" y="0"/>
                  </a:lnTo>
                  <a:lnTo>
                    <a:pt x="211097" y="0"/>
                  </a:lnTo>
                  <a:lnTo>
                    <a:pt x="252180" y="9147"/>
                  </a:lnTo>
                  <a:lnTo>
                    <a:pt x="290827" y="27442"/>
                  </a:lnTo>
                  <a:lnTo>
                    <a:pt x="325415" y="54885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26752" y="2443787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1010" y="2898973"/>
            <a:ext cx="1123950" cy="314325"/>
            <a:chOff x="3961010" y="2898973"/>
            <a:chExt cx="1123950" cy="314325"/>
          </a:xfrm>
        </p:grpSpPr>
        <p:sp>
          <p:nvSpPr>
            <p:cNvPr id="16" name="object 16"/>
            <p:cNvSpPr/>
            <p:nvPr/>
          </p:nvSpPr>
          <p:spPr>
            <a:xfrm>
              <a:off x="3967360" y="2905323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377" y="42851"/>
                  </a:moveTo>
                  <a:lnTo>
                    <a:pt x="286945" y="82406"/>
                  </a:lnTo>
                  <a:lnTo>
                    <a:pt x="301229" y="127286"/>
                  </a:lnTo>
                  <a:lnTo>
                    <a:pt x="301229" y="173942"/>
                  </a:lnTo>
                  <a:lnTo>
                    <a:pt x="286945" y="218822"/>
                  </a:lnTo>
                  <a:lnTo>
                    <a:pt x="258377" y="258377"/>
                  </a:lnTo>
                  <a:lnTo>
                    <a:pt x="218822" y="286945"/>
                  </a:lnTo>
                  <a:lnTo>
                    <a:pt x="173942" y="301229"/>
                  </a:lnTo>
                  <a:lnTo>
                    <a:pt x="127286" y="301229"/>
                  </a:lnTo>
                  <a:lnTo>
                    <a:pt x="82406" y="286945"/>
                  </a:lnTo>
                  <a:lnTo>
                    <a:pt x="42851" y="258377"/>
                  </a:lnTo>
                  <a:lnTo>
                    <a:pt x="14283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283" y="82406"/>
                  </a:lnTo>
                  <a:lnTo>
                    <a:pt x="42851" y="42851"/>
                  </a:lnTo>
                  <a:lnTo>
                    <a:pt x="82406" y="14283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283"/>
                  </a:lnTo>
                  <a:lnTo>
                    <a:pt x="258377" y="42851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0375" y="2944019"/>
              <a:ext cx="756920" cy="74295"/>
            </a:xfrm>
            <a:custGeom>
              <a:avLst/>
              <a:gdLst/>
              <a:ahLst/>
              <a:cxnLst/>
              <a:rect l="l" t="t" r="r" b="b"/>
              <a:pathLst>
                <a:path w="756920" h="74294">
                  <a:moveTo>
                    <a:pt x="0" y="73826"/>
                  </a:moveTo>
                  <a:lnTo>
                    <a:pt x="31327" y="67041"/>
                  </a:lnTo>
                  <a:lnTo>
                    <a:pt x="73018" y="57046"/>
                  </a:lnTo>
                  <a:lnTo>
                    <a:pt x="122687" y="45098"/>
                  </a:lnTo>
                  <a:lnTo>
                    <a:pt x="177948" y="32452"/>
                  </a:lnTo>
                  <a:lnTo>
                    <a:pt x="236415" y="20365"/>
                  </a:lnTo>
                  <a:lnTo>
                    <a:pt x="295702" y="10091"/>
                  </a:lnTo>
                  <a:lnTo>
                    <a:pt x="353424" y="2887"/>
                  </a:lnTo>
                  <a:lnTo>
                    <a:pt x="407193" y="8"/>
                  </a:lnTo>
                  <a:lnTo>
                    <a:pt x="455251" y="1833"/>
                  </a:lnTo>
                  <a:lnTo>
                    <a:pt x="505858" y="7265"/>
                  </a:lnTo>
                  <a:lnTo>
                    <a:pt x="557687" y="15422"/>
                  </a:lnTo>
                  <a:lnTo>
                    <a:pt x="609408" y="25428"/>
                  </a:lnTo>
                  <a:lnTo>
                    <a:pt x="659694" y="36401"/>
                  </a:lnTo>
                  <a:lnTo>
                    <a:pt x="707215" y="47462"/>
                  </a:lnTo>
                  <a:lnTo>
                    <a:pt x="750644" y="57734"/>
                  </a:lnTo>
                  <a:lnTo>
                    <a:pt x="756860" y="59071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5631" y="2977277"/>
              <a:ext cx="59690" cy="53975"/>
            </a:xfrm>
            <a:custGeom>
              <a:avLst/>
              <a:gdLst/>
              <a:ahLst/>
              <a:cxnLst/>
              <a:rect l="l" t="t" r="r" b="b"/>
              <a:pathLst>
                <a:path w="59689" h="53975">
                  <a:moveTo>
                    <a:pt x="11484" y="0"/>
                  </a:moveTo>
                  <a:lnTo>
                    <a:pt x="0" y="53388"/>
                  </a:lnTo>
                  <a:lnTo>
                    <a:pt x="59131" y="38178"/>
                  </a:lnTo>
                  <a:lnTo>
                    <a:pt x="1148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68065" y="2642224"/>
            <a:ext cx="1217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sz="3000" spc="-75" baseline="1388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r>
              <a:rPr sz="3000" baseline="1388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87695" y="3176586"/>
            <a:ext cx="433705" cy="431800"/>
            <a:chOff x="2787695" y="3176586"/>
            <a:chExt cx="433705" cy="431800"/>
          </a:xfrm>
        </p:grpSpPr>
        <p:sp>
          <p:nvSpPr>
            <p:cNvPr id="21" name="object 21"/>
            <p:cNvSpPr/>
            <p:nvPr/>
          </p:nvSpPr>
          <p:spPr>
            <a:xfrm>
              <a:off x="2794045" y="3182936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305873" y="0"/>
                  </a:moveTo>
                  <a:lnTo>
                    <a:pt x="322335" y="30338"/>
                  </a:lnTo>
                  <a:lnTo>
                    <a:pt x="348355" y="73377"/>
                  </a:lnTo>
                  <a:lnTo>
                    <a:pt x="377562" y="123825"/>
                  </a:lnTo>
                  <a:lnTo>
                    <a:pt x="403582" y="176388"/>
                  </a:lnTo>
                  <a:lnTo>
                    <a:pt x="420044" y="225777"/>
                  </a:lnTo>
                  <a:lnTo>
                    <a:pt x="420575" y="266700"/>
                  </a:lnTo>
                  <a:lnTo>
                    <a:pt x="401812" y="302683"/>
                  </a:lnTo>
                  <a:lnTo>
                    <a:pt x="368180" y="338666"/>
                  </a:lnTo>
                  <a:lnTo>
                    <a:pt x="324990" y="371474"/>
                  </a:lnTo>
                  <a:lnTo>
                    <a:pt x="277551" y="397933"/>
                  </a:lnTo>
                  <a:lnTo>
                    <a:pt x="231175" y="414866"/>
                  </a:lnTo>
                  <a:lnTo>
                    <a:pt x="191170" y="419099"/>
                  </a:lnTo>
                  <a:lnTo>
                    <a:pt x="153556" y="407634"/>
                  </a:lnTo>
                  <a:lnTo>
                    <a:pt x="113286" y="382411"/>
                  </a:lnTo>
                  <a:lnTo>
                    <a:pt x="74078" y="347662"/>
                  </a:lnTo>
                  <a:lnTo>
                    <a:pt x="39650" y="307622"/>
                  </a:lnTo>
                  <a:lnTo>
                    <a:pt x="13718" y="266523"/>
                  </a:lnTo>
                  <a:lnTo>
                    <a:pt x="0" y="228600"/>
                  </a:lnTo>
                  <a:lnTo>
                    <a:pt x="750" y="186464"/>
                  </a:lnTo>
                  <a:lnTo>
                    <a:pt x="15693" y="142560"/>
                  </a:lnTo>
                  <a:lnTo>
                    <a:pt x="41366" y="97320"/>
                  </a:lnTo>
                  <a:lnTo>
                    <a:pt x="74304" y="51175"/>
                  </a:lnTo>
                  <a:lnTo>
                    <a:pt x="78242" y="46186"/>
                  </a:lnTo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3477" y="3182937"/>
              <a:ext cx="55880" cy="60325"/>
            </a:xfrm>
            <a:custGeom>
              <a:avLst/>
              <a:gdLst/>
              <a:ahLst/>
              <a:cxnLst/>
              <a:rect l="l" t="t" r="r" b="b"/>
              <a:pathLst>
                <a:path w="55880" h="60325">
                  <a:moveTo>
                    <a:pt x="55269" y="0"/>
                  </a:moveTo>
                  <a:lnTo>
                    <a:pt x="0" y="25946"/>
                  </a:lnTo>
                  <a:lnTo>
                    <a:pt x="42865" y="59782"/>
                  </a:lnTo>
                  <a:lnTo>
                    <a:pt x="5526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 rot="10800000">
            <a:off x="3151119" y="3408829"/>
            <a:ext cx="2839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52" name="object 52"/>
          <p:cNvSpPr txBox="1"/>
          <p:nvPr/>
        </p:nvSpPr>
        <p:spPr>
          <a:xfrm>
            <a:off x="535940" y="4975293"/>
            <a:ext cx="7560944" cy="9912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169035" algn="ctr">
              <a:lnSpc>
                <a:spcPct val="100000"/>
              </a:lnSpc>
              <a:spcBef>
                <a:spcPts val="86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60" dirty="0">
                <a:latin typeface="Arial"/>
                <a:cs typeface="Arial"/>
              </a:rPr>
              <a:t>DFA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be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exponentially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larger than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NFA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77264" y="2842647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"/>
                <a:cs typeface="Arial"/>
              </a:rPr>
              <a:t>NFA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647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NFA</a:t>
            </a:r>
            <a:r>
              <a:rPr spc="-130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spc="-40" dirty="0"/>
              <a:t>DFA</a:t>
            </a:r>
            <a:r>
              <a:rPr spc="-125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6612"/>
            <a:ext cx="7606665" cy="8547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1790" marR="5080" indent="-339725">
              <a:lnSpc>
                <a:spcPts val="3200"/>
              </a:lnSpc>
              <a:spcBef>
                <a:spcPts val="310"/>
              </a:spcBef>
              <a:buChar char="•"/>
              <a:tabLst>
                <a:tab pos="351790" algn="l"/>
                <a:tab pos="352425" algn="l"/>
              </a:tabLst>
            </a:pPr>
            <a:r>
              <a:rPr sz="2750" dirty="0">
                <a:latin typeface="Arial"/>
                <a:cs typeface="Arial"/>
              </a:rPr>
              <a:t>For</a:t>
            </a:r>
            <a:r>
              <a:rPr sz="2750" spc="-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a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given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language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spc="-55" dirty="0">
                <a:latin typeface="Arial"/>
                <a:cs typeface="Arial"/>
              </a:rPr>
              <a:t>NFA</a:t>
            </a:r>
            <a:r>
              <a:rPr sz="2750" spc="-150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can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be</a:t>
            </a:r>
            <a:r>
              <a:rPr sz="2750" spc="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simpler</a:t>
            </a:r>
            <a:r>
              <a:rPr sz="2750" spc="10" dirty="0">
                <a:latin typeface="Arial"/>
                <a:cs typeface="Arial"/>
              </a:rPr>
              <a:t> </a:t>
            </a:r>
            <a:r>
              <a:rPr sz="2750" spc="-20" dirty="0">
                <a:latin typeface="Arial"/>
                <a:cs typeface="Arial"/>
              </a:rPr>
              <a:t>than </a:t>
            </a:r>
            <a:r>
              <a:rPr sz="2750" spc="-25" dirty="0">
                <a:latin typeface="Arial"/>
                <a:cs typeface="Arial"/>
              </a:rPr>
              <a:t>DFA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0650" y="2514623"/>
            <a:ext cx="2799715" cy="738505"/>
            <a:chOff x="2660650" y="2514623"/>
            <a:chExt cx="2799715" cy="738505"/>
          </a:xfrm>
        </p:grpSpPr>
        <p:sp>
          <p:nvSpPr>
            <p:cNvPr id="5" name="object 5"/>
            <p:cNvSpPr/>
            <p:nvPr/>
          </p:nvSpPr>
          <p:spPr>
            <a:xfrm>
              <a:off x="3163887" y="2944019"/>
              <a:ext cx="756920" cy="74295"/>
            </a:xfrm>
            <a:custGeom>
              <a:avLst/>
              <a:gdLst/>
              <a:ahLst/>
              <a:cxnLst/>
              <a:rect l="l" t="t" r="r" b="b"/>
              <a:pathLst>
                <a:path w="756920" h="74294">
                  <a:moveTo>
                    <a:pt x="0" y="73826"/>
                  </a:moveTo>
                  <a:lnTo>
                    <a:pt x="31327" y="67041"/>
                  </a:lnTo>
                  <a:lnTo>
                    <a:pt x="73018" y="57046"/>
                  </a:lnTo>
                  <a:lnTo>
                    <a:pt x="122687" y="45098"/>
                  </a:lnTo>
                  <a:lnTo>
                    <a:pt x="177948" y="32452"/>
                  </a:lnTo>
                  <a:lnTo>
                    <a:pt x="236415" y="20365"/>
                  </a:lnTo>
                  <a:lnTo>
                    <a:pt x="295702" y="10091"/>
                  </a:lnTo>
                  <a:lnTo>
                    <a:pt x="353424" y="2887"/>
                  </a:lnTo>
                  <a:lnTo>
                    <a:pt x="407193" y="8"/>
                  </a:lnTo>
                  <a:lnTo>
                    <a:pt x="455251" y="1833"/>
                  </a:lnTo>
                  <a:lnTo>
                    <a:pt x="505858" y="7265"/>
                  </a:lnTo>
                  <a:lnTo>
                    <a:pt x="557687" y="15422"/>
                  </a:lnTo>
                  <a:lnTo>
                    <a:pt x="609408" y="25428"/>
                  </a:lnTo>
                  <a:lnTo>
                    <a:pt x="659694" y="36401"/>
                  </a:lnTo>
                  <a:lnTo>
                    <a:pt x="707215" y="47462"/>
                  </a:lnTo>
                  <a:lnTo>
                    <a:pt x="750644" y="57734"/>
                  </a:lnTo>
                  <a:lnTo>
                    <a:pt x="756860" y="59071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9143" y="2977277"/>
              <a:ext cx="59690" cy="53975"/>
            </a:xfrm>
            <a:custGeom>
              <a:avLst/>
              <a:gdLst/>
              <a:ahLst/>
              <a:cxnLst/>
              <a:rect l="l" t="t" r="r" b="b"/>
              <a:pathLst>
                <a:path w="59689" h="53975">
                  <a:moveTo>
                    <a:pt x="11484" y="0"/>
                  </a:moveTo>
                  <a:lnTo>
                    <a:pt x="0" y="53388"/>
                  </a:lnTo>
                  <a:lnTo>
                    <a:pt x="59131" y="38178"/>
                  </a:lnTo>
                  <a:lnTo>
                    <a:pt x="1148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9902" y="2905322"/>
              <a:ext cx="302260" cy="301625"/>
            </a:xfrm>
            <a:custGeom>
              <a:avLst/>
              <a:gdLst/>
              <a:ahLst/>
              <a:cxnLst/>
              <a:rect l="l" t="t" r="r" b="b"/>
              <a:pathLst>
                <a:path w="302260" h="301625">
                  <a:moveTo>
                    <a:pt x="259205" y="42851"/>
                  </a:moveTo>
                  <a:lnTo>
                    <a:pt x="287864" y="82406"/>
                  </a:lnTo>
                  <a:lnTo>
                    <a:pt x="302194" y="127286"/>
                  </a:lnTo>
                  <a:lnTo>
                    <a:pt x="302194" y="173942"/>
                  </a:lnTo>
                  <a:lnTo>
                    <a:pt x="287864" y="218822"/>
                  </a:lnTo>
                  <a:lnTo>
                    <a:pt x="259205" y="258377"/>
                  </a:lnTo>
                  <a:lnTo>
                    <a:pt x="219523" y="286945"/>
                  </a:lnTo>
                  <a:lnTo>
                    <a:pt x="174499" y="301229"/>
                  </a:lnTo>
                  <a:lnTo>
                    <a:pt x="127694" y="301229"/>
                  </a:lnTo>
                  <a:lnTo>
                    <a:pt x="82670" y="286945"/>
                  </a:lnTo>
                  <a:lnTo>
                    <a:pt x="42988" y="258377"/>
                  </a:lnTo>
                  <a:lnTo>
                    <a:pt x="14329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329" y="82406"/>
                  </a:lnTo>
                  <a:lnTo>
                    <a:pt x="42988" y="42851"/>
                  </a:lnTo>
                  <a:lnTo>
                    <a:pt x="82670" y="14283"/>
                  </a:lnTo>
                  <a:lnTo>
                    <a:pt x="127694" y="0"/>
                  </a:lnTo>
                  <a:lnTo>
                    <a:pt x="174499" y="0"/>
                  </a:lnTo>
                  <a:lnTo>
                    <a:pt x="219523" y="14283"/>
                  </a:lnTo>
                  <a:lnTo>
                    <a:pt x="259205" y="42851"/>
                  </a:lnTo>
                  <a:close/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67000" y="3158385"/>
              <a:ext cx="177165" cy="88265"/>
            </a:xfrm>
            <a:custGeom>
              <a:avLst/>
              <a:gdLst/>
              <a:ahLst/>
              <a:cxnLst/>
              <a:rect l="l" t="t" r="r" b="b"/>
              <a:pathLst>
                <a:path w="177164" h="88264">
                  <a:moveTo>
                    <a:pt x="0" y="88051"/>
                  </a:moveTo>
                  <a:lnTo>
                    <a:pt x="170984" y="2832"/>
                  </a:lnTo>
                  <a:lnTo>
                    <a:pt x="176668" y="0"/>
                  </a:lnTo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5277" y="3132059"/>
              <a:ext cx="61594" cy="48895"/>
            </a:xfrm>
            <a:custGeom>
              <a:avLst/>
              <a:gdLst/>
              <a:ahLst/>
              <a:cxnLst/>
              <a:rect l="l" t="t" r="r" b="b"/>
              <a:pathLst>
                <a:path w="61594" h="48894">
                  <a:moveTo>
                    <a:pt x="0" y="0"/>
                  </a:moveTo>
                  <a:lnTo>
                    <a:pt x="24358" y="48874"/>
                  </a:lnTo>
                  <a:lnTo>
                    <a:pt x="6105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445" y="252097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5">
                  <a:moveTo>
                    <a:pt x="305873" y="420663"/>
                  </a:moveTo>
                  <a:lnTo>
                    <a:pt x="322335" y="390211"/>
                  </a:lnTo>
                  <a:lnTo>
                    <a:pt x="348355" y="347012"/>
                  </a:lnTo>
                  <a:lnTo>
                    <a:pt x="377562" y="296376"/>
                  </a:lnTo>
                  <a:lnTo>
                    <a:pt x="403582" y="243616"/>
                  </a:lnTo>
                  <a:lnTo>
                    <a:pt x="420044" y="194043"/>
                  </a:lnTo>
                  <a:lnTo>
                    <a:pt x="420575" y="152968"/>
                  </a:lnTo>
                  <a:lnTo>
                    <a:pt x="401812" y="116851"/>
                  </a:lnTo>
                  <a:lnTo>
                    <a:pt x="368180" y="80733"/>
                  </a:lnTo>
                  <a:lnTo>
                    <a:pt x="324990" y="47802"/>
                  </a:lnTo>
                  <a:lnTo>
                    <a:pt x="277551" y="21245"/>
                  </a:lnTo>
                  <a:lnTo>
                    <a:pt x="231175" y="4249"/>
                  </a:lnTo>
                  <a:lnTo>
                    <a:pt x="191170" y="0"/>
                  </a:lnTo>
                  <a:lnTo>
                    <a:pt x="153556" y="11508"/>
                  </a:lnTo>
                  <a:lnTo>
                    <a:pt x="113286" y="36825"/>
                  </a:lnTo>
                  <a:lnTo>
                    <a:pt x="74078" y="71704"/>
                  </a:lnTo>
                  <a:lnTo>
                    <a:pt x="39650" y="111893"/>
                  </a:lnTo>
                  <a:lnTo>
                    <a:pt x="13718" y="153145"/>
                  </a:lnTo>
                  <a:lnTo>
                    <a:pt x="0" y="191210"/>
                  </a:lnTo>
                  <a:lnTo>
                    <a:pt x="755" y="233531"/>
                  </a:lnTo>
                  <a:lnTo>
                    <a:pt x="15720" y="277628"/>
                  </a:lnTo>
                  <a:lnTo>
                    <a:pt x="41423" y="323067"/>
                  </a:lnTo>
                  <a:lnTo>
                    <a:pt x="74395" y="369416"/>
                  </a:lnTo>
                  <a:lnTo>
                    <a:pt x="78324" y="374412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8924" y="2881833"/>
              <a:ext cx="55244" cy="60325"/>
            </a:xfrm>
            <a:custGeom>
              <a:avLst/>
              <a:gdLst/>
              <a:ahLst/>
              <a:cxnLst/>
              <a:rect l="l" t="t" r="r" b="b"/>
              <a:pathLst>
                <a:path w="55244" h="60325">
                  <a:moveTo>
                    <a:pt x="42923" y="0"/>
                  </a:moveTo>
                  <a:lnTo>
                    <a:pt x="0" y="33760"/>
                  </a:lnTo>
                  <a:lnTo>
                    <a:pt x="55222" y="59804"/>
                  </a:lnTo>
                  <a:lnTo>
                    <a:pt x="4292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2114" y="2903901"/>
              <a:ext cx="302895" cy="302895"/>
            </a:xfrm>
            <a:custGeom>
              <a:avLst/>
              <a:gdLst/>
              <a:ahLst/>
              <a:cxnLst/>
              <a:rect l="l" t="t" r="r" b="b"/>
              <a:pathLst>
                <a:path w="302895" h="302894">
                  <a:moveTo>
                    <a:pt x="259454" y="43030"/>
                  </a:moveTo>
                  <a:lnTo>
                    <a:pt x="288140" y="82750"/>
                  </a:lnTo>
                  <a:lnTo>
                    <a:pt x="302484" y="127817"/>
                  </a:lnTo>
                  <a:lnTo>
                    <a:pt x="302484" y="174666"/>
                  </a:lnTo>
                  <a:lnTo>
                    <a:pt x="288140" y="219734"/>
                  </a:lnTo>
                  <a:lnTo>
                    <a:pt x="259454" y="259454"/>
                  </a:lnTo>
                  <a:lnTo>
                    <a:pt x="219734" y="288140"/>
                  </a:lnTo>
                  <a:lnTo>
                    <a:pt x="174666" y="302484"/>
                  </a:lnTo>
                  <a:lnTo>
                    <a:pt x="127817" y="302484"/>
                  </a:lnTo>
                  <a:lnTo>
                    <a:pt x="82750" y="288140"/>
                  </a:lnTo>
                  <a:lnTo>
                    <a:pt x="43030" y="259454"/>
                  </a:lnTo>
                  <a:lnTo>
                    <a:pt x="14343" y="219734"/>
                  </a:lnTo>
                  <a:lnTo>
                    <a:pt x="0" y="174666"/>
                  </a:lnTo>
                  <a:lnTo>
                    <a:pt x="0" y="127817"/>
                  </a:lnTo>
                  <a:lnTo>
                    <a:pt x="14343" y="82750"/>
                  </a:lnTo>
                  <a:lnTo>
                    <a:pt x="43030" y="43030"/>
                  </a:lnTo>
                  <a:lnTo>
                    <a:pt x="82750" y="14343"/>
                  </a:lnTo>
                  <a:lnTo>
                    <a:pt x="127817" y="0"/>
                  </a:lnTo>
                  <a:lnTo>
                    <a:pt x="174666" y="0"/>
                  </a:lnTo>
                  <a:lnTo>
                    <a:pt x="219734" y="14343"/>
                  </a:lnTo>
                  <a:lnTo>
                    <a:pt x="259454" y="43030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3206" y="2864993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4" h="380364">
                  <a:moveTo>
                    <a:pt x="325415" y="54885"/>
                  </a:moveTo>
                  <a:lnTo>
                    <a:pt x="352858" y="89472"/>
                  </a:lnTo>
                  <a:lnTo>
                    <a:pt x="371153" y="128119"/>
                  </a:lnTo>
                  <a:lnTo>
                    <a:pt x="380300" y="169202"/>
                  </a:lnTo>
                  <a:lnTo>
                    <a:pt x="380300" y="211097"/>
                  </a:lnTo>
                  <a:lnTo>
                    <a:pt x="371153" y="252180"/>
                  </a:lnTo>
                  <a:lnTo>
                    <a:pt x="352858" y="290827"/>
                  </a:lnTo>
                  <a:lnTo>
                    <a:pt x="325415" y="325415"/>
                  </a:lnTo>
                  <a:lnTo>
                    <a:pt x="290827" y="352858"/>
                  </a:lnTo>
                  <a:lnTo>
                    <a:pt x="252180" y="371153"/>
                  </a:lnTo>
                  <a:lnTo>
                    <a:pt x="211097" y="380300"/>
                  </a:lnTo>
                  <a:lnTo>
                    <a:pt x="169202" y="380300"/>
                  </a:lnTo>
                  <a:lnTo>
                    <a:pt x="128119" y="371153"/>
                  </a:lnTo>
                  <a:lnTo>
                    <a:pt x="89472" y="352858"/>
                  </a:lnTo>
                  <a:lnTo>
                    <a:pt x="54885" y="325415"/>
                  </a:lnTo>
                  <a:lnTo>
                    <a:pt x="27442" y="290827"/>
                  </a:lnTo>
                  <a:lnTo>
                    <a:pt x="9147" y="252180"/>
                  </a:lnTo>
                  <a:lnTo>
                    <a:pt x="0" y="211097"/>
                  </a:lnTo>
                  <a:lnTo>
                    <a:pt x="0" y="169202"/>
                  </a:lnTo>
                  <a:lnTo>
                    <a:pt x="9147" y="128119"/>
                  </a:lnTo>
                  <a:lnTo>
                    <a:pt x="27442" y="89472"/>
                  </a:lnTo>
                  <a:lnTo>
                    <a:pt x="54885" y="54885"/>
                  </a:lnTo>
                  <a:lnTo>
                    <a:pt x="89472" y="27442"/>
                  </a:lnTo>
                  <a:lnTo>
                    <a:pt x="128119" y="9147"/>
                  </a:lnTo>
                  <a:lnTo>
                    <a:pt x="169202" y="0"/>
                  </a:lnTo>
                  <a:lnTo>
                    <a:pt x="211097" y="0"/>
                  </a:lnTo>
                  <a:lnTo>
                    <a:pt x="252180" y="9147"/>
                  </a:lnTo>
                  <a:lnTo>
                    <a:pt x="290827" y="27442"/>
                  </a:lnTo>
                  <a:lnTo>
                    <a:pt x="325415" y="54885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26752" y="2443787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61010" y="2898973"/>
            <a:ext cx="1123950" cy="314325"/>
            <a:chOff x="3961010" y="2898973"/>
            <a:chExt cx="1123950" cy="314325"/>
          </a:xfrm>
        </p:grpSpPr>
        <p:sp>
          <p:nvSpPr>
            <p:cNvPr id="16" name="object 16"/>
            <p:cNvSpPr/>
            <p:nvPr/>
          </p:nvSpPr>
          <p:spPr>
            <a:xfrm>
              <a:off x="3967360" y="2905323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377" y="42851"/>
                  </a:moveTo>
                  <a:lnTo>
                    <a:pt x="286945" y="82406"/>
                  </a:lnTo>
                  <a:lnTo>
                    <a:pt x="301229" y="127286"/>
                  </a:lnTo>
                  <a:lnTo>
                    <a:pt x="301229" y="173942"/>
                  </a:lnTo>
                  <a:lnTo>
                    <a:pt x="286945" y="218822"/>
                  </a:lnTo>
                  <a:lnTo>
                    <a:pt x="258377" y="258377"/>
                  </a:lnTo>
                  <a:lnTo>
                    <a:pt x="218822" y="286945"/>
                  </a:lnTo>
                  <a:lnTo>
                    <a:pt x="173942" y="301229"/>
                  </a:lnTo>
                  <a:lnTo>
                    <a:pt x="127286" y="301229"/>
                  </a:lnTo>
                  <a:lnTo>
                    <a:pt x="82406" y="286945"/>
                  </a:lnTo>
                  <a:lnTo>
                    <a:pt x="42851" y="258377"/>
                  </a:lnTo>
                  <a:lnTo>
                    <a:pt x="14283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283" y="82406"/>
                  </a:lnTo>
                  <a:lnTo>
                    <a:pt x="42851" y="42851"/>
                  </a:lnTo>
                  <a:lnTo>
                    <a:pt x="82406" y="14283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283"/>
                  </a:lnTo>
                  <a:lnTo>
                    <a:pt x="258377" y="42851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0375" y="2944019"/>
              <a:ext cx="756920" cy="74295"/>
            </a:xfrm>
            <a:custGeom>
              <a:avLst/>
              <a:gdLst/>
              <a:ahLst/>
              <a:cxnLst/>
              <a:rect l="l" t="t" r="r" b="b"/>
              <a:pathLst>
                <a:path w="756920" h="74294">
                  <a:moveTo>
                    <a:pt x="0" y="73826"/>
                  </a:moveTo>
                  <a:lnTo>
                    <a:pt x="31327" y="67041"/>
                  </a:lnTo>
                  <a:lnTo>
                    <a:pt x="73018" y="57046"/>
                  </a:lnTo>
                  <a:lnTo>
                    <a:pt x="122687" y="45098"/>
                  </a:lnTo>
                  <a:lnTo>
                    <a:pt x="177948" y="32452"/>
                  </a:lnTo>
                  <a:lnTo>
                    <a:pt x="236415" y="20365"/>
                  </a:lnTo>
                  <a:lnTo>
                    <a:pt x="295702" y="10091"/>
                  </a:lnTo>
                  <a:lnTo>
                    <a:pt x="353424" y="2887"/>
                  </a:lnTo>
                  <a:lnTo>
                    <a:pt x="407193" y="8"/>
                  </a:lnTo>
                  <a:lnTo>
                    <a:pt x="455251" y="1833"/>
                  </a:lnTo>
                  <a:lnTo>
                    <a:pt x="505858" y="7265"/>
                  </a:lnTo>
                  <a:lnTo>
                    <a:pt x="557687" y="15422"/>
                  </a:lnTo>
                  <a:lnTo>
                    <a:pt x="609408" y="25428"/>
                  </a:lnTo>
                  <a:lnTo>
                    <a:pt x="659694" y="36401"/>
                  </a:lnTo>
                  <a:lnTo>
                    <a:pt x="707215" y="47462"/>
                  </a:lnTo>
                  <a:lnTo>
                    <a:pt x="750644" y="57734"/>
                  </a:lnTo>
                  <a:lnTo>
                    <a:pt x="756860" y="59071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5631" y="2977277"/>
              <a:ext cx="59690" cy="53975"/>
            </a:xfrm>
            <a:custGeom>
              <a:avLst/>
              <a:gdLst/>
              <a:ahLst/>
              <a:cxnLst/>
              <a:rect l="l" t="t" r="r" b="b"/>
              <a:pathLst>
                <a:path w="59689" h="53975">
                  <a:moveTo>
                    <a:pt x="11484" y="0"/>
                  </a:moveTo>
                  <a:lnTo>
                    <a:pt x="0" y="53388"/>
                  </a:lnTo>
                  <a:lnTo>
                    <a:pt x="59131" y="38178"/>
                  </a:lnTo>
                  <a:lnTo>
                    <a:pt x="1148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68065" y="2642224"/>
            <a:ext cx="1217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sz="3000" spc="-75" baseline="1388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r>
              <a:rPr sz="3000" baseline="1388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87695" y="3176586"/>
            <a:ext cx="433705" cy="431800"/>
            <a:chOff x="2787695" y="3176586"/>
            <a:chExt cx="433705" cy="431800"/>
          </a:xfrm>
        </p:grpSpPr>
        <p:sp>
          <p:nvSpPr>
            <p:cNvPr id="21" name="object 21"/>
            <p:cNvSpPr/>
            <p:nvPr/>
          </p:nvSpPr>
          <p:spPr>
            <a:xfrm>
              <a:off x="2794045" y="3182936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305873" y="0"/>
                  </a:moveTo>
                  <a:lnTo>
                    <a:pt x="322335" y="30338"/>
                  </a:lnTo>
                  <a:lnTo>
                    <a:pt x="348355" y="73377"/>
                  </a:lnTo>
                  <a:lnTo>
                    <a:pt x="377562" y="123825"/>
                  </a:lnTo>
                  <a:lnTo>
                    <a:pt x="403582" y="176388"/>
                  </a:lnTo>
                  <a:lnTo>
                    <a:pt x="420044" y="225777"/>
                  </a:lnTo>
                  <a:lnTo>
                    <a:pt x="420575" y="266700"/>
                  </a:lnTo>
                  <a:lnTo>
                    <a:pt x="401812" y="302683"/>
                  </a:lnTo>
                  <a:lnTo>
                    <a:pt x="368180" y="338666"/>
                  </a:lnTo>
                  <a:lnTo>
                    <a:pt x="324990" y="371474"/>
                  </a:lnTo>
                  <a:lnTo>
                    <a:pt x="277551" y="397933"/>
                  </a:lnTo>
                  <a:lnTo>
                    <a:pt x="231175" y="414866"/>
                  </a:lnTo>
                  <a:lnTo>
                    <a:pt x="191170" y="419099"/>
                  </a:lnTo>
                  <a:lnTo>
                    <a:pt x="153556" y="407634"/>
                  </a:lnTo>
                  <a:lnTo>
                    <a:pt x="113286" y="382411"/>
                  </a:lnTo>
                  <a:lnTo>
                    <a:pt x="74078" y="347662"/>
                  </a:lnTo>
                  <a:lnTo>
                    <a:pt x="39650" y="307622"/>
                  </a:lnTo>
                  <a:lnTo>
                    <a:pt x="13718" y="266523"/>
                  </a:lnTo>
                  <a:lnTo>
                    <a:pt x="0" y="228600"/>
                  </a:lnTo>
                  <a:lnTo>
                    <a:pt x="750" y="186464"/>
                  </a:lnTo>
                  <a:lnTo>
                    <a:pt x="15693" y="142560"/>
                  </a:lnTo>
                  <a:lnTo>
                    <a:pt x="41366" y="97320"/>
                  </a:lnTo>
                  <a:lnTo>
                    <a:pt x="74304" y="51175"/>
                  </a:lnTo>
                  <a:lnTo>
                    <a:pt x="78242" y="46186"/>
                  </a:lnTo>
                </a:path>
              </a:pathLst>
            </a:custGeom>
            <a:ln w="126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3477" y="3182937"/>
              <a:ext cx="55880" cy="60325"/>
            </a:xfrm>
            <a:custGeom>
              <a:avLst/>
              <a:gdLst/>
              <a:ahLst/>
              <a:cxnLst/>
              <a:rect l="l" t="t" r="r" b="b"/>
              <a:pathLst>
                <a:path w="55880" h="60325">
                  <a:moveTo>
                    <a:pt x="55269" y="0"/>
                  </a:moveTo>
                  <a:lnTo>
                    <a:pt x="0" y="25946"/>
                  </a:lnTo>
                  <a:lnTo>
                    <a:pt x="42865" y="59782"/>
                  </a:lnTo>
                  <a:lnTo>
                    <a:pt x="5526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 rot="10800000">
            <a:off x="3151119" y="3408829"/>
            <a:ext cx="2839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55950" y="4425156"/>
            <a:ext cx="821055" cy="93345"/>
            <a:chOff x="3155950" y="4425156"/>
            <a:chExt cx="821055" cy="93345"/>
          </a:xfrm>
        </p:grpSpPr>
        <p:sp>
          <p:nvSpPr>
            <p:cNvPr id="25" name="object 25"/>
            <p:cNvSpPr/>
            <p:nvPr/>
          </p:nvSpPr>
          <p:spPr>
            <a:xfrm>
              <a:off x="3162300" y="4431506"/>
              <a:ext cx="756920" cy="74295"/>
            </a:xfrm>
            <a:custGeom>
              <a:avLst/>
              <a:gdLst/>
              <a:ahLst/>
              <a:cxnLst/>
              <a:rect l="l" t="t" r="r" b="b"/>
              <a:pathLst>
                <a:path w="756920" h="74295">
                  <a:moveTo>
                    <a:pt x="0" y="73826"/>
                  </a:moveTo>
                  <a:lnTo>
                    <a:pt x="31327" y="67041"/>
                  </a:lnTo>
                  <a:lnTo>
                    <a:pt x="73018" y="57046"/>
                  </a:lnTo>
                  <a:lnTo>
                    <a:pt x="122687" y="45098"/>
                  </a:lnTo>
                  <a:lnTo>
                    <a:pt x="177948" y="32452"/>
                  </a:lnTo>
                  <a:lnTo>
                    <a:pt x="236415" y="20365"/>
                  </a:lnTo>
                  <a:lnTo>
                    <a:pt x="295702" y="10091"/>
                  </a:lnTo>
                  <a:lnTo>
                    <a:pt x="353424" y="2887"/>
                  </a:lnTo>
                  <a:lnTo>
                    <a:pt x="407193" y="8"/>
                  </a:lnTo>
                  <a:lnTo>
                    <a:pt x="455251" y="1833"/>
                  </a:lnTo>
                  <a:lnTo>
                    <a:pt x="505858" y="7265"/>
                  </a:lnTo>
                  <a:lnTo>
                    <a:pt x="557687" y="15422"/>
                  </a:lnTo>
                  <a:lnTo>
                    <a:pt x="609408" y="25428"/>
                  </a:lnTo>
                  <a:lnTo>
                    <a:pt x="659694" y="36401"/>
                  </a:lnTo>
                  <a:lnTo>
                    <a:pt x="707215" y="47462"/>
                  </a:lnTo>
                  <a:lnTo>
                    <a:pt x="750644" y="57734"/>
                  </a:lnTo>
                  <a:lnTo>
                    <a:pt x="756860" y="59071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17556" y="4464764"/>
              <a:ext cx="59690" cy="53975"/>
            </a:xfrm>
            <a:custGeom>
              <a:avLst/>
              <a:gdLst/>
              <a:ahLst/>
              <a:cxnLst/>
              <a:rect l="l" t="t" r="r" b="b"/>
              <a:pathLst>
                <a:path w="59689" h="53975">
                  <a:moveTo>
                    <a:pt x="11484" y="0"/>
                  </a:moveTo>
                  <a:lnTo>
                    <a:pt x="0" y="53388"/>
                  </a:lnTo>
                  <a:lnTo>
                    <a:pt x="59131" y="38178"/>
                  </a:lnTo>
                  <a:lnTo>
                    <a:pt x="1148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95052" y="4115424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60650" y="4002087"/>
            <a:ext cx="2796540" cy="738505"/>
            <a:chOff x="2660650" y="4002087"/>
            <a:chExt cx="2796540" cy="738505"/>
          </a:xfrm>
        </p:grpSpPr>
        <p:sp>
          <p:nvSpPr>
            <p:cNvPr id="29" name="object 29"/>
            <p:cNvSpPr/>
            <p:nvPr/>
          </p:nvSpPr>
          <p:spPr>
            <a:xfrm>
              <a:off x="2859285" y="4391231"/>
              <a:ext cx="301625" cy="302895"/>
            </a:xfrm>
            <a:custGeom>
              <a:avLst/>
              <a:gdLst/>
              <a:ahLst/>
              <a:cxnLst/>
              <a:rect l="l" t="t" r="r" b="b"/>
              <a:pathLst>
                <a:path w="301625" h="302895">
                  <a:moveTo>
                    <a:pt x="258377" y="43049"/>
                  </a:moveTo>
                  <a:lnTo>
                    <a:pt x="286945" y="82788"/>
                  </a:lnTo>
                  <a:lnTo>
                    <a:pt x="301229" y="127876"/>
                  </a:lnTo>
                  <a:lnTo>
                    <a:pt x="301229" y="174747"/>
                  </a:lnTo>
                  <a:lnTo>
                    <a:pt x="286945" y="219835"/>
                  </a:lnTo>
                  <a:lnTo>
                    <a:pt x="258377" y="259573"/>
                  </a:lnTo>
                  <a:lnTo>
                    <a:pt x="218822" y="288273"/>
                  </a:lnTo>
                  <a:lnTo>
                    <a:pt x="173942" y="302623"/>
                  </a:lnTo>
                  <a:lnTo>
                    <a:pt x="127286" y="302623"/>
                  </a:lnTo>
                  <a:lnTo>
                    <a:pt x="82406" y="288273"/>
                  </a:lnTo>
                  <a:lnTo>
                    <a:pt x="42851" y="259573"/>
                  </a:lnTo>
                  <a:lnTo>
                    <a:pt x="14283" y="219835"/>
                  </a:lnTo>
                  <a:lnTo>
                    <a:pt x="0" y="174747"/>
                  </a:lnTo>
                  <a:lnTo>
                    <a:pt x="0" y="127876"/>
                  </a:lnTo>
                  <a:lnTo>
                    <a:pt x="14283" y="82788"/>
                  </a:lnTo>
                  <a:lnTo>
                    <a:pt x="42851" y="43049"/>
                  </a:lnTo>
                  <a:lnTo>
                    <a:pt x="82406" y="14349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349"/>
                  </a:lnTo>
                  <a:lnTo>
                    <a:pt x="258377" y="43049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7000" y="4645508"/>
              <a:ext cx="176530" cy="88900"/>
            </a:xfrm>
            <a:custGeom>
              <a:avLst/>
              <a:gdLst/>
              <a:ahLst/>
              <a:cxnLst/>
              <a:rect l="l" t="t" r="r" b="b"/>
              <a:pathLst>
                <a:path w="176530" h="88900">
                  <a:moveTo>
                    <a:pt x="0" y="88416"/>
                  </a:moveTo>
                  <a:lnTo>
                    <a:pt x="170343" y="2850"/>
                  </a:lnTo>
                  <a:lnTo>
                    <a:pt x="176017" y="0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4544" y="4619095"/>
              <a:ext cx="61594" cy="49530"/>
            </a:xfrm>
            <a:custGeom>
              <a:avLst/>
              <a:gdLst/>
              <a:ahLst/>
              <a:cxnLst/>
              <a:rect l="l" t="t" r="r" b="b"/>
              <a:pathLst>
                <a:path w="61594" h="49529">
                  <a:moveTo>
                    <a:pt x="61055" y="0"/>
                  </a:moveTo>
                  <a:lnTo>
                    <a:pt x="0" y="113"/>
                  </a:lnTo>
                  <a:lnTo>
                    <a:pt x="24512" y="48912"/>
                  </a:lnTo>
                  <a:lnTo>
                    <a:pt x="6105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19400" y="400843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04800" y="419099"/>
                  </a:moveTo>
                  <a:lnTo>
                    <a:pt x="321204" y="388761"/>
                  </a:lnTo>
                  <a:lnTo>
                    <a:pt x="347133" y="345722"/>
                  </a:lnTo>
                  <a:lnTo>
                    <a:pt x="376237" y="295274"/>
                  </a:lnTo>
                  <a:lnTo>
                    <a:pt x="402166" y="242711"/>
                  </a:lnTo>
                  <a:lnTo>
                    <a:pt x="418570" y="193322"/>
                  </a:lnTo>
                  <a:lnTo>
                    <a:pt x="419100" y="152399"/>
                  </a:lnTo>
                  <a:lnTo>
                    <a:pt x="400402" y="116416"/>
                  </a:lnTo>
                  <a:lnTo>
                    <a:pt x="366888" y="80433"/>
                  </a:lnTo>
                  <a:lnTo>
                    <a:pt x="323850" y="47624"/>
                  </a:lnTo>
                  <a:lnTo>
                    <a:pt x="276577" y="21166"/>
                  </a:lnTo>
                  <a:lnTo>
                    <a:pt x="230363" y="4233"/>
                  </a:lnTo>
                  <a:lnTo>
                    <a:pt x="190500" y="0"/>
                  </a:lnTo>
                  <a:lnTo>
                    <a:pt x="153017" y="11465"/>
                  </a:lnTo>
                  <a:lnTo>
                    <a:pt x="112888" y="36688"/>
                  </a:lnTo>
                  <a:lnTo>
                    <a:pt x="73818" y="71437"/>
                  </a:lnTo>
                  <a:lnTo>
                    <a:pt x="39511" y="111477"/>
                  </a:lnTo>
                  <a:lnTo>
                    <a:pt x="13670" y="152576"/>
                  </a:lnTo>
                  <a:lnTo>
                    <a:pt x="0" y="190499"/>
                  </a:lnTo>
                  <a:lnTo>
                    <a:pt x="744" y="232619"/>
                  </a:lnTo>
                  <a:lnTo>
                    <a:pt x="15623" y="276505"/>
                  </a:lnTo>
                  <a:lnTo>
                    <a:pt x="41187" y="321727"/>
                  </a:lnTo>
                  <a:lnTo>
                    <a:pt x="73990" y="367854"/>
                  </a:lnTo>
                  <a:lnTo>
                    <a:pt x="77920" y="372849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78476" y="4367733"/>
              <a:ext cx="55244" cy="60325"/>
            </a:xfrm>
            <a:custGeom>
              <a:avLst/>
              <a:gdLst/>
              <a:ahLst/>
              <a:cxnLst/>
              <a:rect l="l" t="t" r="r" b="b"/>
              <a:pathLst>
                <a:path w="55244" h="60325">
                  <a:moveTo>
                    <a:pt x="42922" y="0"/>
                  </a:moveTo>
                  <a:lnTo>
                    <a:pt x="0" y="33762"/>
                  </a:lnTo>
                  <a:lnTo>
                    <a:pt x="55223" y="59804"/>
                  </a:lnTo>
                  <a:lnTo>
                    <a:pt x="4292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10360" y="4391389"/>
              <a:ext cx="301625" cy="302895"/>
            </a:xfrm>
            <a:custGeom>
              <a:avLst/>
              <a:gdLst/>
              <a:ahLst/>
              <a:cxnLst/>
              <a:rect l="l" t="t" r="r" b="b"/>
              <a:pathLst>
                <a:path w="301625" h="302895">
                  <a:moveTo>
                    <a:pt x="258377" y="43030"/>
                  </a:moveTo>
                  <a:lnTo>
                    <a:pt x="286945" y="82750"/>
                  </a:lnTo>
                  <a:lnTo>
                    <a:pt x="301229" y="127817"/>
                  </a:lnTo>
                  <a:lnTo>
                    <a:pt x="301229" y="174666"/>
                  </a:lnTo>
                  <a:lnTo>
                    <a:pt x="286945" y="219734"/>
                  </a:lnTo>
                  <a:lnTo>
                    <a:pt x="258377" y="259454"/>
                  </a:lnTo>
                  <a:lnTo>
                    <a:pt x="218822" y="288140"/>
                  </a:lnTo>
                  <a:lnTo>
                    <a:pt x="173942" y="302484"/>
                  </a:lnTo>
                  <a:lnTo>
                    <a:pt x="127286" y="302484"/>
                  </a:lnTo>
                  <a:lnTo>
                    <a:pt x="82406" y="288140"/>
                  </a:lnTo>
                  <a:lnTo>
                    <a:pt x="42851" y="259454"/>
                  </a:lnTo>
                  <a:lnTo>
                    <a:pt x="14283" y="219734"/>
                  </a:lnTo>
                  <a:lnTo>
                    <a:pt x="0" y="174666"/>
                  </a:lnTo>
                  <a:lnTo>
                    <a:pt x="0" y="127817"/>
                  </a:lnTo>
                  <a:lnTo>
                    <a:pt x="14283" y="82750"/>
                  </a:lnTo>
                  <a:lnTo>
                    <a:pt x="42851" y="43030"/>
                  </a:lnTo>
                  <a:lnTo>
                    <a:pt x="82406" y="14343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343"/>
                  </a:lnTo>
                  <a:lnTo>
                    <a:pt x="258377" y="43030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71613" y="4352480"/>
              <a:ext cx="379095" cy="380365"/>
            </a:xfrm>
            <a:custGeom>
              <a:avLst/>
              <a:gdLst/>
              <a:ahLst/>
              <a:cxnLst/>
              <a:rect l="l" t="t" r="r" b="b"/>
              <a:pathLst>
                <a:path w="379095" h="380364">
                  <a:moveTo>
                    <a:pt x="324065" y="54885"/>
                  </a:moveTo>
                  <a:lnTo>
                    <a:pt x="351393" y="89472"/>
                  </a:lnTo>
                  <a:lnTo>
                    <a:pt x="369613" y="128119"/>
                  </a:lnTo>
                  <a:lnTo>
                    <a:pt x="378722" y="169202"/>
                  </a:lnTo>
                  <a:lnTo>
                    <a:pt x="378722" y="211097"/>
                  </a:lnTo>
                  <a:lnTo>
                    <a:pt x="369613" y="252180"/>
                  </a:lnTo>
                  <a:lnTo>
                    <a:pt x="351393" y="290827"/>
                  </a:lnTo>
                  <a:lnTo>
                    <a:pt x="324065" y="325415"/>
                  </a:lnTo>
                  <a:lnTo>
                    <a:pt x="289621" y="352858"/>
                  </a:lnTo>
                  <a:lnTo>
                    <a:pt x="251134" y="371153"/>
                  </a:lnTo>
                  <a:lnTo>
                    <a:pt x="210221" y="380300"/>
                  </a:lnTo>
                  <a:lnTo>
                    <a:pt x="168500" y="380300"/>
                  </a:lnTo>
                  <a:lnTo>
                    <a:pt x="127588" y="371153"/>
                  </a:lnTo>
                  <a:lnTo>
                    <a:pt x="89101" y="352858"/>
                  </a:lnTo>
                  <a:lnTo>
                    <a:pt x="54657" y="325415"/>
                  </a:lnTo>
                  <a:lnTo>
                    <a:pt x="27328" y="290827"/>
                  </a:lnTo>
                  <a:lnTo>
                    <a:pt x="9109" y="252180"/>
                  </a:lnTo>
                  <a:lnTo>
                    <a:pt x="0" y="211097"/>
                  </a:lnTo>
                  <a:lnTo>
                    <a:pt x="0" y="169202"/>
                  </a:lnTo>
                  <a:lnTo>
                    <a:pt x="9109" y="128119"/>
                  </a:lnTo>
                  <a:lnTo>
                    <a:pt x="27328" y="89472"/>
                  </a:lnTo>
                  <a:lnTo>
                    <a:pt x="54657" y="54885"/>
                  </a:lnTo>
                  <a:lnTo>
                    <a:pt x="89101" y="27442"/>
                  </a:lnTo>
                  <a:lnTo>
                    <a:pt x="127588" y="9147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47"/>
                  </a:lnTo>
                  <a:lnTo>
                    <a:pt x="289621" y="27442"/>
                  </a:lnTo>
                  <a:lnTo>
                    <a:pt x="324065" y="54885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15639" y="3842374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959423" y="4384882"/>
            <a:ext cx="1123950" cy="315595"/>
            <a:chOff x="3959423" y="4384882"/>
            <a:chExt cx="1123950" cy="315595"/>
          </a:xfrm>
        </p:grpSpPr>
        <p:sp>
          <p:nvSpPr>
            <p:cNvPr id="38" name="object 38"/>
            <p:cNvSpPr/>
            <p:nvPr/>
          </p:nvSpPr>
          <p:spPr>
            <a:xfrm>
              <a:off x="3965773" y="4391232"/>
              <a:ext cx="301625" cy="302895"/>
            </a:xfrm>
            <a:custGeom>
              <a:avLst/>
              <a:gdLst/>
              <a:ahLst/>
              <a:cxnLst/>
              <a:rect l="l" t="t" r="r" b="b"/>
              <a:pathLst>
                <a:path w="301625" h="302895">
                  <a:moveTo>
                    <a:pt x="258377" y="43074"/>
                  </a:moveTo>
                  <a:lnTo>
                    <a:pt x="286945" y="82835"/>
                  </a:lnTo>
                  <a:lnTo>
                    <a:pt x="301229" y="127949"/>
                  </a:lnTo>
                  <a:lnTo>
                    <a:pt x="301229" y="174848"/>
                  </a:lnTo>
                  <a:lnTo>
                    <a:pt x="286945" y="219962"/>
                  </a:lnTo>
                  <a:lnTo>
                    <a:pt x="258377" y="259723"/>
                  </a:lnTo>
                  <a:lnTo>
                    <a:pt x="218822" y="288439"/>
                  </a:lnTo>
                  <a:lnTo>
                    <a:pt x="173942" y="302798"/>
                  </a:lnTo>
                  <a:lnTo>
                    <a:pt x="127286" y="302798"/>
                  </a:lnTo>
                  <a:lnTo>
                    <a:pt x="82406" y="288439"/>
                  </a:lnTo>
                  <a:lnTo>
                    <a:pt x="42851" y="259723"/>
                  </a:lnTo>
                  <a:lnTo>
                    <a:pt x="14283" y="219962"/>
                  </a:lnTo>
                  <a:lnTo>
                    <a:pt x="0" y="174848"/>
                  </a:lnTo>
                  <a:lnTo>
                    <a:pt x="0" y="127949"/>
                  </a:lnTo>
                  <a:lnTo>
                    <a:pt x="14283" y="82835"/>
                  </a:lnTo>
                  <a:lnTo>
                    <a:pt x="42851" y="43074"/>
                  </a:lnTo>
                  <a:lnTo>
                    <a:pt x="82406" y="14358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358"/>
                  </a:lnTo>
                  <a:lnTo>
                    <a:pt x="258377" y="43074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8787" y="4431506"/>
              <a:ext cx="756920" cy="74295"/>
            </a:xfrm>
            <a:custGeom>
              <a:avLst/>
              <a:gdLst/>
              <a:ahLst/>
              <a:cxnLst/>
              <a:rect l="l" t="t" r="r" b="b"/>
              <a:pathLst>
                <a:path w="756920" h="74295">
                  <a:moveTo>
                    <a:pt x="0" y="73826"/>
                  </a:moveTo>
                  <a:lnTo>
                    <a:pt x="31327" y="67041"/>
                  </a:lnTo>
                  <a:lnTo>
                    <a:pt x="73018" y="57046"/>
                  </a:lnTo>
                  <a:lnTo>
                    <a:pt x="122687" y="45098"/>
                  </a:lnTo>
                  <a:lnTo>
                    <a:pt x="177948" y="32452"/>
                  </a:lnTo>
                  <a:lnTo>
                    <a:pt x="236415" y="20365"/>
                  </a:lnTo>
                  <a:lnTo>
                    <a:pt x="295702" y="10091"/>
                  </a:lnTo>
                  <a:lnTo>
                    <a:pt x="353424" y="2887"/>
                  </a:lnTo>
                  <a:lnTo>
                    <a:pt x="407193" y="8"/>
                  </a:lnTo>
                  <a:lnTo>
                    <a:pt x="455251" y="1833"/>
                  </a:lnTo>
                  <a:lnTo>
                    <a:pt x="505858" y="7265"/>
                  </a:lnTo>
                  <a:lnTo>
                    <a:pt x="557687" y="15422"/>
                  </a:lnTo>
                  <a:lnTo>
                    <a:pt x="609408" y="25428"/>
                  </a:lnTo>
                  <a:lnTo>
                    <a:pt x="659694" y="36401"/>
                  </a:lnTo>
                  <a:lnTo>
                    <a:pt x="707215" y="47462"/>
                  </a:lnTo>
                  <a:lnTo>
                    <a:pt x="750644" y="57734"/>
                  </a:lnTo>
                  <a:lnTo>
                    <a:pt x="756860" y="59071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24043" y="4464765"/>
              <a:ext cx="59690" cy="53975"/>
            </a:xfrm>
            <a:custGeom>
              <a:avLst/>
              <a:gdLst/>
              <a:ahLst/>
              <a:cxnLst/>
              <a:rect l="l" t="t" r="r" b="b"/>
              <a:pathLst>
                <a:path w="59689" h="53975">
                  <a:moveTo>
                    <a:pt x="11484" y="0"/>
                  </a:moveTo>
                  <a:lnTo>
                    <a:pt x="0" y="53388"/>
                  </a:lnTo>
                  <a:lnTo>
                    <a:pt x="59131" y="38178"/>
                  </a:lnTo>
                  <a:lnTo>
                    <a:pt x="1148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44390" y="4115424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71812" y="4638675"/>
            <a:ext cx="1278890" cy="368300"/>
            <a:chOff x="3071812" y="4638675"/>
            <a:chExt cx="1278890" cy="368300"/>
          </a:xfrm>
        </p:grpSpPr>
        <p:sp>
          <p:nvSpPr>
            <p:cNvPr id="43" name="object 43"/>
            <p:cNvSpPr/>
            <p:nvPr/>
          </p:nvSpPr>
          <p:spPr>
            <a:xfrm>
              <a:off x="3105719" y="4645025"/>
              <a:ext cx="1238885" cy="355600"/>
            </a:xfrm>
            <a:custGeom>
              <a:avLst/>
              <a:gdLst/>
              <a:ahLst/>
              <a:cxnLst/>
              <a:rect l="l" t="t" r="r" b="b"/>
              <a:pathLst>
                <a:path w="1238885" h="355600">
                  <a:moveTo>
                    <a:pt x="1135840" y="0"/>
                  </a:moveTo>
                  <a:lnTo>
                    <a:pt x="1183912" y="36994"/>
                  </a:lnTo>
                  <a:lnTo>
                    <a:pt x="1215813" y="73068"/>
                  </a:lnTo>
                  <a:lnTo>
                    <a:pt x="1233421" y="107967"/>
                  </a:lnTo>
                  <a:lnTo>
                    <a:pt x="1238613" y="141438"/>
                  </a:lnTo>
                  <a:lnTo>
                    <a:pt x="1233266" y="173227"/>
                  </a:lnTo>
                  <a:lnTo>
                    <a:pt x="1198463" y="230746"/>
                  </a:lnTo>
                  <a:lnTo>
                    <a:pt x="1144029" y="278496"/>
                  </a:lnTo>
                  <a:lnTo>
                    <a:pt x="1084982" y="314449"/>
                  </a:lnTo>
                  <a:lnTo>
                    <a:pt x="1017391" y="337606"/>
                  </a:lnTo>
                  <a:lnTo>
                    <a:pt x="973604" y="345080"/>
                  </a:lnTo>
                  <a:lnTo>
                    <a:pt x="924901" y="350268"/>
                  </a:lnTo>
                  <a:lnTo>
                    <a:pt x="872588" y="353509"/>
                  </a:lnTo>
                  <a:lnTo>
                    <a:pt x="817974" y="355142"/>
                  </a:lnTo>
                  <a:lnTo>
                    <a:pt x="762367" y="355503"/>
                  </a:lnTo>
                  <a:lnTo>
                    <a:pt x="707074" y="354933"/>
                  </a:lnTo>
                  <a:lnTo>
                    <a:pt x="653404" y="353768"/>
                  </a:lnTo>
                  <a:lnTo>
                    <a:pt x="602664" y="352347"/>
                  </a:lnTo>
                  <a:lnTo>
                    <a:pt x="556162" y="351009"/>
                  </a:lnTo>
                  <a:lnTo>
                    <a:pt x="515207" y="350092"/>
                  </a:lnTo>
                  <a:lnTo>
                    <a:pt x="453885" y="349238"/>
                  </a:lnTo>
                  <a:lnTo>
                    <a:pt x="398680" y="348009"/>
                  </a:lnTo>
                  <a:lnTo>
                    <a:pt x="348605" y="345354"/>
                  </a:lnTo>
                  <a:lnTo>
                    <a:pt x="302672" y="340218"/>
                  </a:lnTo>
                  <a:lnTo>
                    <a:pt x="259894" y="331549"/>
                  </a:lnTo>
                  <a:lnTo>
                    <a:pt x="219285" y="318294"/>
                  </a:lnTo>
                  <a:lnTo>
                    <a:pt x="179858" y="299400"/>
                  </a:lnTo>
                  <a:lnTo>
                    <a:pt x="139203" y="269560"/>
                  </a:lnTo>
                  <a:lnTo>
                    <a:pt x="100837" y="229817"/>
                  </a:lnTo>
                  <a:lnTo>
                    <a:pt x="65180" y="184421"/>
                  </a:lnTo>
                  <a:lnTo>
                    <a:pt x="32650" y="137627"/>
                  </a:lnTo>
                  <a:lnTo>
                    <a:pt x="3664" y="93685"/>
                  </a:lnTo>
                  <a:lnTo>
                    <a:pt x="0" y="88487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812" y="4685419"/>
              <a:ext cx="53975" cy="60960"/>
            </a:xfrm>
            <a:custGeom>
              <a:avLst/>
              <a:gdLst/>
              <a:ahLst/>
              <a:cxnLst/>
              <a:rect l="l" t="t" r="r" b="b"/>
              <a:pathLst>
                <a:path w="53975" h="60960">
                  <a:moveTo>
                    <a:pt x="0" y="0"/>
                  </a:moveTo>
                  <a:lnTo>
                    <a:pt x="9151" y="60366"/>
                  </a:lnTo>
                  <a:lnTo>
                    <a:pt x="53783" y="28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645852" y="4686924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979737" y="3968750"/>
            <a:ext cx="2527935" cy="1208405"/>
            <a:chOff x="2979737" y="3968750"/>
            <a:chExt cx="2527935" cy="1208405"/>
          </a:xfrm>
        </p:grpSpPr>
        <p:sp>
          <p:nvSpPr>
            <p:cNvPr id="47" name="object 47"/>
            <p:cNvSpPr/>
            <p:nvPr/>
          </p:nvSpPr>
          <p:spPr>
            <a:xfrm>
              <a:off x="5062537" y="3975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04800" y="419099"/>
                  </a:moveTo>
                  <a:lnTo>
                    <a:pt x="321204" y="388761"/>
                  </a:lnTo>
                  <a:lnTo>
                    <a:pt x="347133" y="345722"/>
                  </a:lnTo>
                  <a:lnTo>
                    <a:pt x="376237" y="295274"/>
                  </a:lnTo>
                  <a:lnTo>
                    <a:pt x="402166" y="242711"/>
                  </a:lnTo>
                  <a:lnTo>
                    <a:pt x="418570" y="193322"/>
                  </a:lnTo>
                  <a:lnTo>
                    <a:pt x="419100" y="152399"/>
                  </a:lnTo>
                  <a:lnTo>
                    <a:pt x="400402" y="116416"/>
                  </a:lnTo>
                  <a:lnTo>
                    <a:pt x="366888" y="80433"/>
                  </a:lnTo>
                  <a:lnTo>
                    <a:pt x="323850" y="47624"/>
                  </a:lnTo>
                  <a:lnTo>
                    <a:pt x="276577" y="21166"/>
                  </a:lnTo>
                  <a:lnTo>
                    <a:pt x="230363" y="4233"/>
                  </a:lnTo>
                  <a:lnTo>
                    <a:pt x="190500" y="0"/>
                  </a:lnTo>
                  <a:lnTo>
                    <a:pt x="153017" y="11465"/>
                  </a:lnTo>
                  <a:lnTo>
                    <a:pt x="112888" y="36688"/>
                  </a:lnTo>
                  <a:lnTo>
                    <a:pt x="73818" y="71437"/>
                  </a:lnTo>
                  <a:lnTo>
                    <a:pt x="39511" y="111477"/>
                  </a:lnTo>
                  <a:lnTo>
                    <a:pt x="13670" y="152576"/>
                  </a:lnTo>
                  <a:lnTo>
                    <a:pt x="0" y="190499"/>
                  </a:lnTo>
                  <a:lnTo>
                    <a:pt x="744" y="232619"/>
                  </a:lnTo>
                  <a:lnTo>
                    <a:pt x="15623" y="276505"/>
                  </a:lnTo>
                  <a:lnTo>
                    <a:pt x="41187" y="321727"/>
                  </a:lnTo>
                  <a:lnTo>
                    <a:pt x="73990" y="367854"/>
                  </a:lnTo>
                  <a:lnTo>
                    <a:pt x="77920" y="372849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21614" y="4334395"/>
              <a:ext cx="55244" cy="60325"/>
            </a:xfrm>
            <a:custGeom>
              <a:avLst/>
              <a:gdLst/>
              <a:ahLst/>
              <a:cxnLst/>
              <a:rect l="l" t="t" r="r" b="b"/>
              <a:pathLst>
                <a:path w="55245" h="60325">
                  <a:moveTo>
                    <a:pt x="42922" y="0"/>
                  </a:moveTo>
                  <a:lnTo>
                    <a:pt x="0" y="33762"/>
                  </a:lnTo>
                  <a:lnTo>
                    <a:pt x="55223" y="59804"/>
                  </a:lnTo>
                  <a:lnTo>
                    <a:pt x="4292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12959" y="4675187"/>
              <a:ext cx="2488565" cy="495300"/>
            </a:xfrm>
            <a:custGeom>
              <a:avLst/>
              <a:gdLst/>
              <a:ahLst/>
              <a:cxnLst/>
              <a:rect l="l" t="t" r="r" b="b"/>
              <a:pathLst>
                <a:path w="2488565" h="495300">
                  <a:moveTo>
                    <a:pt x="2382701" y="0"/>
                  </a:moveTo>
                  <a:lnTo>
                    <a:pt x="2424639" y="33227"/>
                  </a:lnTo>
                  <a:lnTo>
                    <a:pt x="2455079" y="68963"/>
                  </a:lnTo>
                  <a:lnTo>
                    <a:pt x="2475106" y="106495"/>
                  </a:lnTo>
                  <a:lnTo>
                    <a:pt x="2485804" y="145116"/>
                  </a:lnTo>
                  <a:lnTo>
                    <a:pt x="2488259" y="184114"/>
                  </a:lnTo>
                  <a:lnTo>
                    <a:pt x="2483557" y="222781"/>
                  </a:lnTo>
                  <a:lnTo>
                    <a:pt x="2472782" y="260405"/>
                  </a:lnTo>
                  <a:lnTo>
                    <a:pt x="2457019" y="296277"/>
                  </a:lnTo>
                  <a:lnTo>
                    <a:pt x="2437354" y="329687"/>
                  </a:lnTo>
                  <a:lnTo>
                    <a:pt x="2390658" y="386281"/>
                  </a:lnTo>
                  <a:lnTo>
                    <a:pt x="2341375" y="424509"/>
                  </a:lnTo>
                  <a:lnTo>
                    <a:pt x="2283545" y="456977"/>
                  </a:lnTo>
                  <a:lnTo>
                    <a:pt x="2213574" y="475711"/>
                  </a:lnTo>
                  <a:lnTo>
                    <a:pt x="2173014" y="481058"/>
                  </a:lnTo>
                  <a:lnTo>
                    <a:pt x="2128194" y="484330"/>
                  </a:lnTo>
                  <a:lnTo>
                    <a:pt x="2078705" y="485979"/>
                  </a:lnTo>
                  <a:lnTo>
                    <a:pt x="2024138" y="486457"/>
                  </a:lnTo>
                  <a:lnTo>
                    <a:pt x="1964086" y="486218"/>
                  </a:lnTo>
                  <a:lnTo>
                    <a:pt x="1898140" y="485714"/>
                  </a:lnTo>
                  <a:lnTo>
                    <a:pt x="1825891" y="485397"/>
                  </a:lnTo>
                  <a:lnTo>
                    <a:pt x="1746931" y="485721"/>
                  </a:lnTo>
                  <a:lnTo>
                    <a:pt x="1708572" y="486185"/>
                  </a:lnTo>
                  <a:lnTo>
                    <a:pt x="1666964" y="486844"/>
                  </a:lnTo>
                  <a:lnTo>
                    <a:pt x="1622380" y="487655"/>
                  </a:lnTo>
                  <a:lnTo>
                    <a:pt x="1575088" y="488577"/>
                  </a:lnTo>
                  <a:lnTo>
                    <a:pt x="1525361" y="489569"/>
                  </a:lnTo>
                  <a:lnTo>
                    <a:pt x="1473470" y="490589"/>
                  </a:lnTo>
                  <a:lnTo>
                    <a:pt x="1419684" y="491596"/>
                  </a:lnTo>
                  <a:lnTo>
                    <a:pt x="1364276" y="492549"/>
                  </a:lnTo>
                  <a:lnTo>
                    <a:pt x="1307515" y="493406"/>
                  </a:lnTo>
                  <a:lnTo>
                    <a:pt x="1249672" y="494125"/>
                  </a:lnTo>
                  <a:lnTo>
                    <a:pt x="1191019" y="494666"/>
                  </a:lnTo>
                  <a:lnTo>
                    <a:pt x="1131827" y="494986"/>
                  </a:lnTo>
                  <a:lnTo>
                    <a:pt x="1072365" y="495044"/>
                  </a:lnTo>
                  <a:lnTo>
                    <a:pt x="1012906" y="494800"/>
                  </a:lnTo>
                  <a:lnTo>
                    <a:pt x="953719" y="494211"/>
                  </a:lnTo>
                  <a:lnTo>
                    <a:pt x="895075" y="493235"/>
                  </a:lnTo>
                  <a:lnTo>
                    <a:pt x="837247" y="491833"/>
                  </a:lnTo>
                  <a:lnTo>
                    <a:pt x="780503" y="489961"/>
                  </a:lnTo>
                  <a:lnTo>
                    <a:pt x="725116" y="487579"/>
                  </a:lnTo>
                  <a:lnTo>
                    <a:pt x="671355" y="484645"/>
                  </a:lnTo>
                  <a:lnTo>
                    <a:pt x="619493" y="481118"/>
                  </a:lnTo>
                  <a:lnTo>
                    <a:pt x="569799" y="476957"/>
                  </a:lnTo>
                  <a:lnTo>
                    <a:pt x="522544" y="472119"/>
                  </a:lnTo>
                  <a:lnTo>
                    <a:pt x="478000" y="466564"/>
                  </a:lnTo>
                  <a:lnTo>
                    <a:pt x="436437" y="460249"/>
                  </a:lnTo>
                  <a:lnTo>
                    <a:pt x="398126" y="453135"/>
                  </a:lnTo>
                  <a:lnTo>
                    <a:pt x="300399" y="425064"/>
                  </a:lnTo>
                  <a:lnTo>
                    <a:pt x="246231" y="399776"/>
                  </a:lnTo>
                  <a:lnTo>
                    <a:pt x="199926" y="370212"/>
                  </a:lnTo>
                  <a:lnTo>
                    <a:pt x="160576" y="337266"/>
                  </a:lnTo>
                  <a:lnTo>
                    <a:pt x="127273" y="301834"/>
                  </a:lnTo>
                  <a:lnTo>
                    <a:pt x="99108" y="264812"/>
                  </a:lnTo>
                  <a:lnTo>
                    <a:pt x="75175" y="227097"/>
                  </a:lnTo>
                  <a:lnTo>
                    <a:pt x="54565" y="189582"/>
                  </a:lnTo>
                  <a:lnTo>
                    <a:pt x="36369" y="153165"/>
                  </a:lnTo>
                  <a:lnTo>
                    <a:pt x="19681" y="118741"/>
                  </a:lnTo>
                  <a:lnTo>
                    <a:pt x="3591" y="87206"/>
                  </a:lnTo>
                  <a:lnTo>
                    <a:pt x="0" y="81956"/>
                  </a:lnTo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79737" y="4708575"/>
              <a:ext cx="53975" cy="60960"/>
            </a:xfrm>
            <a:custGeom>
              <a:avLst/>
              <a:gdLst/>
              <a:ahLst/>
              <a:cxnLst/>
              <a:rect l="l" t="t" r="r" b="b"/>
              <a:pathLst>
                <a:path w="53975" h="60960">
                  <a:moveTo>
                    <a:pt x="0" y="0"/>
                  </a:moveTo>
                  <a:lnTo>
                    <a:pt x="8295" y="60490"/>
                  </a:lnTo>
                  <a:lnTo>
                    <a:pt x="53369" y="29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520690" y="3897937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52" name="object 52"/>
          <p:cNvSpPr txBox="1"/>
          <p:nvPr/>
        </p:nvSpPr>
        <p:spPr>
          <a:xfrm>
            <a:off x="535940" y="4975293"/>
            <a:ext cx="7560944" cy="9912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169035" algn="ctr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60" dirty="0">
                <a:latin typeface="Arial"/>
                <a:cs typeface="Arial"/>
              </a:rPr>
              <a:t>DFA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be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exponentially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larger than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NFA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77264" y="2842647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"/>
                <a:cs typeface="Arial"/>
              </a:rPr>
              <a:t>NFA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3139" y="4446022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"/>
                <a:cs typeface="Arial"/>
              </a:rPr>
              <a:t>DFA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991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66812"/>
            <a:ext cx="813054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dirty="0"/>
              <a:t>Convert</a:t>
            </a:r>
            <a:r>
              <a:rPr sz="2750" spc="-10" dirty="0"/>
              <a:t> </a:t>
            </a:r>
            <a:r>
              <a:rPr sz="2750" dirty="0"/>
              <a:t>Regular</a:t>
            </a:r>
            <a:r>
              <a:rPr sz="2750" spc="-10" dirty="0"/>
              <a:t> </a:t>
            </a:r>
            <a:r>
              <a:rPr sz="2750" dirty="0"/>
              <a:t>Expressions</a:t>
            </a:r>
            <a:r>
              <a:rPr sz="2750" spc="-5" dirty="0"/>
              <a:t> </a:t>
            </a:r>
            <a:r>
              <a:rPr sz="2750" dirty="0"/>
              <a:t>to</a:t>
            </a:r>
            <a:r>
              <a:rPr sz="2750" spc="-10" dirty="0"/>
              <a:t> </a:t>
            </a:r>
            <a:r>
              <a:rPr sz="2750" dirty="0"/>
              <a:t>Finite</a:t>
            </a:r>
            <a:r>
              <a:rPr sz="2750" spc="-105" dirty="0"/>
              <a:t> </a:t>
            </a:r>
            <a:r>
              <a:rPr sz="2750" spc="-10" dirty="0"/>
              <a:t>Automata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4046854" cy="115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High-level </a:t>
            </a:r>
            <a:r>
              <a:rPr sz="2800" spc="-10" dirty="0">
                <a:latin typeface="Arial"/>
                <a:cs typeface="Arial"/>
              </a:rPr>
              <a:t>sketch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Arial"/>
                <a:cs typeface="Arial"/>
              </a:rPr>
              <a:t>NFA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796" y="3150622"/>
            <a:ext cx="16522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79400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latin typeface="Arial"/>
                <a:cs typeface="Arial"/>
              </a:rPr>
              <a:t>Regular expressions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9435" y="3455422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"/>
                <a:cs typeface="Arial"/>
              </a:rPr>
              <a:t>DFA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309" y="4690497"/>
            <a:ext cx="17538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89255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latin typeface="Arial"/>
                <a:cs typeface="Arial"/>
              </a:rPr>
              <a:t>Lexical Specification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3325" y="4766697"/>
            <a:ext cx="312610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19455">
              <a:lnSpc>
                <a:spcPct val="100699"/>
              </a:lnSpc>
              <a:spcBef>
                <a:spcPts val="80"/>
              </a:spcBef>
            </a:pPr>
            <a:r>
              <a:rPr sz="2400" spc="-45" dirty="0">
                <a:latin typeface="Arial"/>
                <a:cs typeface="Arial"/>
              </a:rPr>
              <a:t>Table-</a:t>
            </a:r>
            <a:r>
              <a:rPr sz="2400" spc="-10" dirty="0">
                <a:latin typeface="Arial"/>
                <a:cs typeface="Arial"/>
              </a:rPr>
              <a:t>driven </a:t>
            </a:r>
            <a:r>
              <a:rPr sz="2400" dirty="0">
                <a:latin typeface="Arial"/>
                <a:cs typeface="Arial"/>
              </a:rPr>
              <a:t>Implementation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DFA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1488" y="3952240"/>
            <a:ext cx="87630" cy="724535"/>
            <a:chOff x="2331488" y="3952240"/>
            <a:chExt cx="87630" cy="724535"/>
          </a:xfrm>
        </p:grpSpPr>
        <p:sp>
          <p:nvSpPr>
            <p:cNvPr id="9" name="object 9"/>
            <p:cNvSpPr/>
            <p:nvPr/>
          </p:nvSpPr>
          <p:spPr>
            <a:xfrm>
              <a:off x="2374533" y="4043849"/>
              <a:ext cx="635" cy="620395"/>
            </a:xfrm>
            <a:custGeom>
              <a:avLst/>
              <a:gdLst/>
              <a:ahLst/>
              <a:cxnLst/>
              <a:rect l="l" t="t" r="r" b="b"/>
              <a:pathLst>
                <a:path w="635" h="620395">
                  <a:moveTo>
                    <a:pt x="0" y="620225"/>
                  </a:moveTo>
                  <a:lnTo>
                    <a:pt x="626" y="12700"/>
                  </a:lnTo>
                  <a:lnTo>
                    <a:pt x="63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1488" y="3952240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29">
                  <a:moveTo>
                    <a:pt x="43778" y="0"/>
                  </a:moveTo>
                  <a:lnTo>
                    <a:pt x="0" y="87330"/>
                  </a:lnTo>
                  <a:lnTo>
                    <a:pt x="87376" y="87420"/>
                  </a:lnTo>
                  <a:lnTo>
                    <a:pt x="43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173319" y="2770146"/>
            <a:ext cx="706120" cy="367030"/>
            <a:chOff x="3173319" y="2770146"/>
            <a:chExt cx="706120" cy="367030"/>
          </a:xfrm>
        </p:grpSpPr>
        <p:sp>
          <p:nvSpPr>
            <p:cNvPr id="12" name="object 12"/>
            <p:cNvSpPr/>
            <p:nvPr/>
          </p:nvSpPr>
          <p:spPr>
            <a:xfrm>
              <a:off x="3186019" y="2811825"/>
              <a:ext cx="611505" cy="312420"/>
            </a:xfrm>
            <a:custGeom>
              <a:avLst/>
              <a:gdLst/>
              <a:ahLst/>
              <a:cxnLst/>
              <a:rect l="l" t="t" r="r" b="b"/>
              <a:pathLst>
                <a:path w="611504" h="312419">
                  <a:moveTo>
                    <a:pt x="0" y="312373"/>
                  </a:moveTo>
                  <a:lnTo>
                    <a:pt x="600044" y="5792"/>
                  </a:lnTo>
                  <a:lnTo>
                    <a:pt x="61137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81291" y="2770146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4" y="0"/>
                  </a:moveTo>
                  <a:lnTo>
                    <a:pt x="0" y="848"/>
                  </a:lnTo>
                  <a:lnTo>
                    <a:pt x="39752" y="78657"/>
                  </a:lnTo>
                  <a:lnTo>
                    <a:pt x="97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63348" y="2737516"/>
            <a:ext cx="1666875" cy="767080"/>
            <a:chOff x="4563348" y="2737516"/>
            <a:chExt cx="1666875" cy="767080"/>
          </a:xfrm>
        </p:grpSpPr>
        <p:sp>
          <p:nvSpPr>
            <p:cNvPr id="15" name="object 15"/>
            <p:cNvSpPr/>
            <p:nvPr/>
          </p:nvSpPr>
          <p:spPr>
            <a:xfrm>
              <a:off x="4576048" y="2750216"/>
              <a:ext cx="1570990" cy="713105"/>
            </a:xfrm>
            <a:custGeom>
              <a:avLst/>
              <a:gdLst/>
              <a:ahLst/>
              <a:cxnLst/>
              <a:rect l="l" t="t" r="r" b="b"/>
              <a:pathLst>
                <a:path w="1570989" h="713104">
                  <a:moveTo>
                    <a:pt x="0" y="0"/>
                  </a:moveTo>
                  <a:lnTo>
                    <a:pt x="1559002" y="707393"/>
                  </a:lnTo>
                  <a:lnTo>
                    <a:pt x="1570592" y="7126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2443" y="3424837"/>
              <a:ext cx="97790" cy="80010"/>
            </a:xfrm>
            <a:custGeom>
              <a:avLst/>
              <a:gdLst/>
              <a:ahLst/>
              <a:cxnLst/>
              <a:rect l="l" t="t" r="r" b="b"/>
              <a:pathLst>
                <a:path w="97789" h="80010">
                  <a:moveTo>
                    <a:pt x="36102" y="0"/>
                  </a:moveTo>
                  <a:lnTo>
                    <a:pt x="0" y="79569"/>
                  </a:lnTo>
                  <a:lnTo>
                    <a:pt x="97621" y="75886"/>
                  </a:lnTo>
                  <a:lnTo>
                    <a:pt x="36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533329" y="3876040"/>
            <a:ext cx="87630" cy="864235"/>
            <a:chOff x="6533329" y="3876040"/>
            <a:chExt cx="87630" cy="864235"/>
          </a:xfrm>
        </p:grpSpPr>
        <p:sp>
          <p:nvSpPr>
            <p:cNvPr id="18" name="object 18"/>
            <p:cNvSpPr/>
            <p:nvPr/>
          </p:nvSpPr>
          <p:spPr>
            <a:xfrm>
              <a:off x="6577024" y="3888740"/>
              <a:ext cx="1270" cy="760095"/>
            </a:xfrm>
            <a:custGeom>
              <a:avLst/>
              <a:gdLst/>
              <a:ahLst/>
              <a:cxnLst/>
              <a:rect l="l" t="t" r="r" b="b"/>
              <a:pathLst>
                <a:path w="1270" h="760095">
                  <a:moveTo>
                    <a:pt x="1210" y="0"/>
                  </a:moveTo>
                  <a:lnTo>
                    <a:pt x="20" y="747225"/>
                  </a:lnTo>
                  <a:lnTo>
                    <a:pt x="0" y="75992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33329" y="4652829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0" y="0"/>
                  </a:moveTo>
                  <a:lnTo>
                    <a:pt x="43548" y="87445"/>
                  </a:lnTo>
                  <a:lnTo>
                    <a:pt x="87375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6771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Convert</a:t>
            </a:r>
            <a:r>
              <a:rPr spc="-35" dirty="0"/>
              <a:t> </a:t>
            </a:r>
            <a:r>
              <a:rPr dirty="0"/>
              <a:t>Regular</a:t>
            </a:r>
            <a:r>
              <a:rPr spc="-15" dirty="0"/>
              <a:t> </a:t>
            </a:r>
            <a:r>
              <a:rPr dirty="0"/>
              <a:t>Expressions</a:t>
            </a:r>
            <a:r>
              <a:rPr spc="-1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40" dirty="0"/>
              <a:t>NFA</a:t>
            </a:r>
            <a:r>
              <a:rPr spc="-114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2743291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2081303" y="111592"/>
                </a:moveTo>
                <a:lnTo>
                  <a:pt x="2138340" y="130659"/>
                </a:lnTo>
                <a:lnTo>
                  <a:pt x="2190416" y="150608"/>
                </a:lnTo>
                <a:lnTo>
                  <a:pt x="2237533" y="171360"/>
                </a:lnTo>
                <a:lnTo>
                  <a:pt x="2279690" y="192835"/>
                </a:lnTo>
                <a:lnTo>
                  <a:pt x="2316888" y="214951"/>
                </a:lnTo>
                <a:lnTo>
                  <a:pt x="2349125" y="237629"/>
                </a:lnTo>
                <a:lnTo>
                  <a:pt x="2398722" y="284349"/>
                </a:lnTo>
                <a:lnTo>
                  <a:pt x="2428480" y="332353"/>
                </a:lnTo>
                <a:lnTo>
                  <a:pt x="2438400" y="380999"/>
                </a:lnTo>
                <a:lnTo>
                  <a:pt x="2435920" y="405363"/>
                </a:lnTo>
                <a:lnTo>
                  <a:pt x="2416081" y="453768"/>
                </a:lnTo>
                <a:lnTo>
                  <a:pt x="2376404" y="501211"/>
                </a:lnTo>
                <a:lnTo>
                  <a:pt x="2316888" y="547048"/>
                </a:lnTo>
                <a:lnTo>
                  <a:pt x="2279690" y="569164"/>
                </a:lnTo>
                <a:lnTo>
                  <a:pt x="2237533" y="590639"/>
                </a:lnTo>
                <a:lnTo>
                  <a:pt x="2190416" y="611391"/>
                </a:lnTo>
                <a:lnTo>
                  <a:pt x="2138340" y="631340"/>
                </a:lnTo>
                <a:lnTo>
                  <a:pt x="2081303" y="650407"/>
                </a:lnTo>
                <a:lnTo>
                  <a:pt x="2039782" y="662796"/>
                </a:lnTo>
                <a:lnTo>
                  <a:pt x="1996894" y="674456"/>
                </a:lnTo>
                <a:lnTo>
                  <a:pt x="1952723" y="685388"/>
                </a:lnTo>
                <a:lnTo>
                  <a:pt x="1907352" y="695591"/>
                </a:lnTo>
                <a:lnTo>
                  <a:pt x="1860862" y="705065"/>
                </a:lnTo>
                <a:lnTo>
                  <a:pt x="1813338" y="713810"/>
                </a:lnTo>
                <a:lnTo>
                  <a:pt x="1764861" y="721826"/>
                </a:lnTo>
                <a:lnTo>
                  <a:pt x="1715515" y="729114"/>
                </a:lnTo>
                <a:lnTo>
                  <a:pt x="1665383" y="735673"/>
                </a:lnTo>
                <a:lnTo>
                  <a:pt x="1614547" y="741503"/>
                </a:lnTo>
                <a:lnTo>
                  <a:pt x="1563089" y="746604"/>
                </a:lnTo>
                <a:lnTo>
                  <a:pt x="1511094" y="750977"/>
                </a:lnTo>
                <a:lnTo>
                  <a:pt x="1458643" y="754621"/>
                </a:lnTo>
                <a:lnTo>
                  <a:pt x="1405820" y="757536"/>
                </a:lnTo>
                <a:lnTo>
                  <a:pt x="1352707" y="759722"/>
                </a:lnTo>
                <a:lnTo>
                  <a:pt x="1299387" y="761180"/>
                </a:lnTo>
                <a:lnTo>
                  <a:pt x="1245942" y="761908"/>
                </a:lnTo>
                <a:lnTo>
                  <a:pt x="1192456" y="761908"/>
                </a:lnTo>
                <a:lnTo>
                  <a:pt x="1139012" y="761180"/>
                </a:lnTo>
                <a:lnTo>
                  <a:pt x="1085692" y="759722"/>
                </a:lnTo>
                <a:lnTo>
                  <a:pt x="1032579" y="757536"/>
                </a:lnTo>
                <a:lnTo>
                  <a:pt x="979755" y="754621"/>
                </a:lnTo>
                <a:lnTo>
                  <a:pt x="927305" y="750977"/>
                </a:lnTo>
                <a:lnTo>
                  <a:pt x="875309" y="746604"/>
                </a:lnTo>
                <a:lnTo>
                  <a:pt x="823852" y="741503"/>
                </a:lnTo>
                <a:lnTo>
                  <a:pt x="773016" y="735673"/>
                </a:lnTo>
                <a:lnTo>
                  <a:pt x="722883" y="729114"/>
                </a:lnTo>
                <a:lnTo>
                  <a:pt x="673537" y="721826"/>
                </a:lnTo>
                <a:lnTo>
                  <a:pt x="625061" y="713810"/>
                </a:lnTo>
                <a:lnTo>
                  <a:pt x="577536" y="705065"/>
                </a:lnTo>
                <a:lnTo>
                  <a:pt x="531047" y="695591"/>
                </a:lnTo>
                <a:lnTo>
                  <a:pt x="485675" y="685388"/>
                </a:lnTo>
                <a:lnTo>
                  <a:pt x="441504" y="674456"/>
                </a:lnTo>
                <a:lnTo>
                  <a:pt x="398617" y="662796"/>
                </a:lnTo>
                <a:lnTo>
                  <a:pt x="357095" y="650407"/>
                </a:lnTo>
                <a:lnTo>
                  <a:pt x="300059" y="631340"/>
                </a:lnTo>
                <a:lnTo>
                  <a:pt x="247982" y="611391"/>
                </a:lnTo>
                <a:lnTo>
                  <a:pt x="200866" y="590639"/>
                </a:lnTo>
                <a:lnTo>
                  <a:pt x="158709" y="569164"/>
                </a:lnTo>
                <a:lnTo>
                  <a:pt x="121511" y="547048"/>
                </a:lnTo>
                <a:lnTo>
                  <a:pt x="89273" y="524370"/>
                </a:lnTo>
                <a:lnTo>
                  <a:pt x="39677" y="477650"/>
                </a:lnTo>
                <a:lnTo>
                  <a:pt x="9919" y="429646"/>
                </a:lnTo>
                <a:lnTo>
                  <a:pt x="0" y="380999"/>
                </a:lnTo>
                <a:lnTo>
                  <a:pt x="2479" y="356636"/>
                </a:lnTo>
                <a:lnTo>
                  <a:pt x="22318" y="308231"/>
                </a:lnTo>
                <a:lnTo>
                  <a:pt x="61995" y="260788"/>
                </a:lnTo>
                <a:lnTo>
                  <a:pt x="121511" y="214951"/>
                </a:lnTo>
                <a:lnTo>
                  <a:pt x="158709" y="192835"/>
                </a:lnTo>
                <a:lnTo>
                  <a:pt x="200866" y="171360"/>
                </a:lnTo>
                <a:lnTo>
                  <a:pt x="247982" y="150608"/>
                </a:lnTo>
                <a:lnTo>
                  <a:pt x="300059" y="130659"/>
                </a:lnTo>
                <a:lnTo>
                  <a:pt x="357095" y="111592"/>
                </a:lnTo>
                <a:lnTo>
                  <a:pt x="398617" y="99203"/>
                </a:lnTo>
                <a:lnTo>
                  <a:pt x="441504" y="87543"/>
                </a:lnTo>
                <a:lnTo>
                  <a:pt x="485675" y="76611"/>
                </a:lnTo>
                <a:lnTo>
                  <a:pt x="531047" y="66408"/>
                </a:lnTo>
                <a:lnTo>
                  <a:pt x="577536" y="56934"/>
                </a:lnTo>
                <a:lnTo>
                  <a:pt x="625061" y="48189"/>
                </a:lnTo>
                <a:lnTo>
                  <a:pt x="673537" y="40173"/>
                </a:lnTo>
                <a:lnTo>
                  <a:pt x="722883" y="32885"/>
                </a:lnTo>
                <a:lnTo>
                  <a:pt x="773016" y="26326"/>
                </a:lnTo>
                <a:lnTo>
                  <a:pt x="823852" y="20496"/>
                </a:lnTo>
                <a:lnTo>
                  <a:pt x="875309" y="15395"/>
                </a:lnTo>
                <a:lnTo>
                  <a:pt x="927305" y="11022"/>
                </a:lnTo>
                <a:lnTo>
                  <a:pt x="979755" y="7378"/>
                </a:lnTo>
                <a:lnTo>
                  <a:pt x="1032579" y="4463"/>
                </a:lnTo>
                <a:lnTo>
                  <a:pt x="1085692" y="2277"/>
                </a:lnTo>
                <a:lnTo>
                  <a:pt x="1139012" y="819"/>
                </a:lnTo>
                <a:lnTo>
                  <a:pt x="1192456" y="91"/>
                </a:lnTo>
                <a:lnTo>
                  <a:pt x="1245942" y="91"/>
                </a:lnTo>
                <a:lnTo>
                  <a:pt x="1299387" y="819"/>
                </a:lnTo>
                <a:lnTo>
                  <a:pt x="1352707" y="2277"/>
                </a:lnTo>
                <a:lnTo>
                  <a:pt x="1405820" y="4463"/>
                </a:lnTo>
                <a:lnTo>
                  <a:pt x="1458643" y="7378"/>
                </a:lnTo>
                <a:lnTo>
                  <a:pt x="1511094" y="11022"/>
                </a:lnTo>
                <a:lnTo>
                  <a:pt x="1563089" y="15395"/>
                </a:lnTo>
                <a:lnTo>
                  <a:pt x="1614547" y="20496"/>
                </a:lnTo>
                <a:lnTo>
                  <a:pt x="1665383" y="26326"/>
                </a:lnTo>
                <a:lnTo>
                  <a:pt x="1715515" y="32885"/>
                </a:lnTo>
                <a:lnTo>
                  <a:pt x="1764861" y="40173"/>
                </a:lnTo>
                <a:lnTo>
                  <a:pt x="1813338" y="48189"/>
                </a:lnTo>
                <a:lnTo>
                  <a:pt x="1860862" y="56934"/>
                </a:lnTo>
                <a:lnTo>
                  <a:pt x="1907352" y="66408"/>
                </a:lnTo>
                <a:lnTo>
                  <a:pt x="1952723" y="76611"/>
                </a:lnTo>
                <a:lnTo>
                  <a:pt x="1996894" y="87543"/>
                </a:lnTo>
                <a:lnTo>
                  <a:pt x="2039782" y="99203"/>
                </a:lnTo>
                <a:lnTo>
                  <a:pt x="2081303" y="111592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218" y="1627638"/>
            <a:ext cx="818276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 kind 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re</a:t>
            </a:r>
            <a:r>
              <a:rPr lang="en-US" sz="2800" dirty="0" smtClean="0">
                <a:latin typeface="Arial"/>
                <a:cs typeface="Arial"/>
              </a:rPr>
              <a:t>ge</a:t>
            </a:r>
            <a:r>
              <a:rPr sz="2800" dirty="0" smtClean="0">
                <a:latin typeface="Arial"/>
                <a:cs typeface="Arial"/>
              </a:rPr>
              <a:t>x,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define an 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dirty="0" smtClean="0">
                <a:latin typeface="Arial"/>
                <a:cs typeface="Arial"/>
              </a:rPr>
              <a:t>quivalent </a:t>
            </a:r>
            <a:r>
              <a:rPr sz="2800" spc="-30" dirty="0" smtClean="0">
                <a:latin typeface="Arial"/>
                <a:cs typeface="Arial"/>
              </a:rPr>
              <a:t>NFA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r>
              <a:rPr sz="2400" spc="245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Notation: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0" dirty="0" smtClean="0">
                <a:latin typeface="Arial"/>
                <a:cs typeface="Arial"/>
              </a:rPr>
              <a:t>NFA</a:t>
            </a:r>
            <a:r>
              <a:rPr sz="2400" spc="-135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for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regex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0" dirty="0" smtClean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endParaRPr lang="en-US" sz="2400" spc="-50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endParaRPr lang="en-US" sz="2400" spc="-50" dirty="0">
              <a:solidFill>
                <a:srgbClr val="3333CC"/>
              </a:solidFill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lang="en-US" sz="2400" spc="-50" dirty="0" smtClean="0">
                <a:solidFill>
                  <a:srgbClr val="3333CC"/>
                </a:solidFill>
                <a:latin typeface="Arial"/>
                <a:cs typeface="Arial"/>
              </a:rPr>
              <a:t>			    </a:t>
            </a:r>
            <a:r>
              <a:rPr sz="24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09800" y="2919077"/>
            <a:ext cx="2606040" cy="429895"/>
            <a:chOff x="2209800" y="2919077"/>
            <a:chExt cx="2606040" cy="429895"/>
          </a:xfrm>
        </p:grpSpPr>
        <p:sp>
          <p:nvSpPr>
            <p:cNvPr id="6" name="object 6"/>
            <p:cNvSpPr/>
            <p:nvPr/>
          </p:nvSpPr>
          <p:spPr>
            <a:xfrm>
              <a:off x="2209800" y="3133725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60">
                  <a:moveTo>
                    <a:pt x="0" y="0"/>
                  </a:moveTo>
                  <a:lnTo>
                    <a:pt x="276690" y="0"/>
                  </a:lnTo>
                  <a:lnTo>
                    <a:pt x="289390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3424" y="3090037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30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49960" y="2983110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377" y="42851"/>
                  </a:moveTo>
                  <a:lnTo>
                    <a:pt x="286945" y="82406"/>
                  </a:lnTo>
                  <a:lnTo>
                    <a:pt x="301229" y="127286"/>
                  </a:lnTo>
                  <a:lnTo>
                    <a:pt x="301229" y="173942"/>
                  </a:lnTo>
                  <a:lnTo>
                    <a:pt x="286945" y="218822"/>
                  </a:lnTo>
                  <a:lnTo>
                    <a:pt x="258377" y="258377"/>
                  </a:lnTo>
                  <a:lnTo>
                    <a:pt x="218822" y="286945"/>
                  </a:lnTo>
                  <a:lnTo>
                    <a:pt x="173942" y="301229"/>
                  </a:lnTo>
                  <a:lnTo>
                    <a:pt x="127286" y="301229"/>
                  </a:lnTo>
                  <a:lnTo>
                    <a:pt x="82406" y="286945"/>
                  </a:lnTo>
                  <a:lnTo>
                    <a:pt x="42851" y="258377"/>
                  </a:lnTo>
                  <a:lnTo>
                    <a:pt x="14283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283" y="82406"/>
                  </a:lnTo>
                  <a:lnTo>
                    <a:pt x="42851" y="42851"/>
                  </a:lnTo>
                  <a:lnTo>
                    <a:pt x="82406" y="14283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283"/>
                  </a:lnTo>
                  <a:lnTo>
                    <a:pt x="258377" y="42851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2277" y="2925427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9740" y="35448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640" y="3532638"/>
            <a:ext cx="81406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 dirty="0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38400" y="4036677"/>
            <a:ext cx="2358390" cy="458470"/>
            <a:chOff x="2438400" y="4036677"/>
            <a:chExt cx="2358390" cy="458470"/>
          </a:xfrm>
        </p:grpSpPr>
        <p:sp>
          <p:nvSpPr>
            <p:cNvPr id="13" name="object 13"/>
            <p:cNvSpPr/>
            <p:nvPr/>
          </p:nvSpPr>
          <p:spPr>
            <a:xfrm>
              <a:off x="2438400" y="4260850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60">
                  <a:moveTo>
                    <a:pt x="0" y="0"/>
                  </a:moveTo>
                  <a:lnTo>
                    <a:pt x="276690" y="0"/>
                  </a:lnTo>
                  <a:lnTo>
                    <a:pt x="289390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32024" y="4217162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29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01602" y="4043027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4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2150" y="4270375"/>
              <a:ext cx="1042035" cy="0"/>
            </a:xfrm>
            <a:custGeom>
              <a:avLst/>
              <a:gdLst/>
              <a:ahLst/>
              <a:cxnLst/>
              <a:rect l="l" t="t" r="r" b="b"/>
              <a:pathLst>
                <a:path w="1042035">
                  <a:moveTo>
                    <a:pt x="0" y="0"/>
                  </a:moveTo>
                  <a:lnTo>
                    <a:pt x="1029231" y="0"/>
                  </a:lnTo>
                  <a:lnTo>
                    <a:pt x="1041931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30910" y="4129285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377" y="42851"/>
                  </a:moveTo>
                  <a:lnTo>
                    <a:pt x="286945" y="82406"/>
                  </a:lnTo>
                  <a:lnTo>
                    <a:pt x="301229" y="127286"/>
                  </a:lnTo>
                  <a:lnTo>
                    <a:pt x="301229" y="173942"/>
                  </a:lnTo>
                  <a:lnTo>
                    <a:pt x="286945" y="218822"/>
                  </a:lnTo>
                  <a:lnTo>
                    <a:pt x="258377" y="258377"/>
                  </a:lnTo>
                  <a:lnTo>
                    <a:pt x="218822" y="286945"/>
                  </a:lnTo>
                  <a:lnTo>
                    <a:pt x="173942" y="301229"/>
                  </a:lnTo>
                  <a:lnTo>
                    <a:pt x="127286" y="301229"/>
                  </a:lnTo>
                  <a:lnTo>
                    <a:pt x="82406" y="286945"/>
                  </a:lnTo>
                  <a:lnTo>
                    <a:pt x="42851" y="258377"/>
                  </a:lnTo>
                  <a:lnTo>
                    <a:pt x="14283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283" y="82406"/>
                  </a:lnTo>
                  <a:lnTo>
                    <a:pt x="42851" y="42851"/>
                  </a:lnTo>
                  <a:lnTo>
                    <a:pt x="82406" y="14283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283"/>
                  </a:lnTo>
                  <a:lnTo>
                    <a:pt x="258377" y="42851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73227" y="4071602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78315" y="4226687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01415" y="3736756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47925" y="5211427"/>
            <a:ext cx="2358390" cy="458470"/>
            <a:chOff x="2447925" y="5211427"/>
            <a:chExt cx="2358390" cy="458470"/>
          </a:xfrm>
        </p:grpSpPr>
        <p:sp>
          <p:nvSpPr>
            <p:cNvPr id="22" name="object 22"/>
            <p:cNvSpPr/>
            <p:nvPr/>
          </p:nvSpPr>
          <p:spPr>
            <a:xfrm>
              <a:off x="2447925" y="5435600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60">
                  <a:moveTo>
                    <a:pt x="0" y="0"/>
                  </a:moveTo>
                  <a:lnTo>
                    <a:pt x="276690" y="0"/>
                  </a:lnTo>
                  <a:lnTo>
                    <a:pt x="289390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1549" y="5391912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29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1127" y="5217777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4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28975" y="5445125"/>
              <a:ext cx="1053465" cy="0"/>
            </a:xfrm>
            <a:custGeom>
              <a:avLst/>
              <a:gdLst/>
              <a:ahLst/>
              <a:cxnLst/>
              <a:rect l="l" t="t" r="r" b="b"/>
              <a:pathLst>
                <a:path w="1053464">
                  <a:moveTo>
                    <a:pt x="0" y="0"/>
                  </a:moveTo>
                  <a:lnTo>
                    <a:pt x="1040608" y="0"/>
                  </a:lnTo>
                  <a:lnTo>
                    <a:pt x="1053308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40435" y="5304035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377" y="42851"/>
                  </a:moveTo>
                  <a:lnTo>
                    <a:pt x="286945" y="82406"/>
                  </a:lnTo>
                  <a:lnTo>
                    <a:pt x="301229" y="127286"/>
                  </a:lnTo>
                  <a:lnTo>
                    <a:pt x="301229" y="173942"/>
                  </a:lnTo>
                  <a:lnTo>
                    <a:pt x="286945" y="218822"/>
                  </a:lnTo>
                  <a:lnTo>
                    <a:pt x="258377" y="258377"/>
                  </a:lnTo>
                  <a:lnTo>
                    <a:pt x="218822" y="286945"/>
                  </a:lnTo>
                  <a:lnTo>
                    <a:pt x="173942" y="301229"/>
                  </a:lnTo>
                  <a:lnTo>
                    <a:pt x="127286" y="301229"/>
                  </a:lnTo>
                  <a:lnTo>
                    <a:pt x="82406" y="286945"/>
                  </a:lnTo>
                  <a:lnTo>
                    <a:pt x="42851" y="258377"/>
                  </a:lnTo>
                  <a:lnTo>
                    <a:pt x="14283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283" y="82406"/>
                  </a:lnTo>
                  <a:lnTo>
                    <a:pt x="42851" y="42851"/>
                  </a:lnTo>
                  <a:lnTo>
                    <a:pt x="82406" y="14283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283"/>
                  </a:lnTo>
                  <a:lnTo>
                    <a:pt x="258377" y="42851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82752" y="5246352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86516" y="5401437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5940" y="4675638"/>
            <a:ext cx="337121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04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256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6771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Convert</a:t>
            </a:r>
            <a:r>
              <a:rPr spc="-35" dirty="0"/>
              <a:t> </a:t>
            </a:r>
            <a:r>
              <a:rPr dirty="0"/>
              <a:t>Regular</a:t>
            </a:r>
            <a:r>
              <a:rPr spc="-15" dirty="0"/>
              <a:t> </a:t>
            </a:r>
            <a:r>
              <a:rPr dirty="0"/>
              <a:t>Expressions</a:t>
            </a:r>
            <a:r>
              <a:rPr spc="-1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40" dirty="0"/>
              <a:t>NFA</a:t>
            </a:r>
            <a:r>
              <a:rPr spc="-114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1455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AB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133691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2081303" y="111592"/>
                </a:moveTo>
                <a:lnTo>
                  <a:pt x="2138340" y="130659"/>
                </a:lnTo>
                <a:lnTo>
                  <a:pt x="2190416" y="150608"/>
                </a:lnTo>
                <a:lnTo>
                  <a:pt x="2237533" y="171360"/>
                </a:lnTo>
                <a:lnTo>
                  <a:pt x="2279690" y="192835"/>
                </a:lnTo>
                <a:lnTo>
                  <a:pt x="2316888" y="214951"/>
                </a:lnTo>
                <a:lnTo>
                  <a:pt x="2349125" y="237629"/>
                </a:lnTo>
                <a:lnTo>
                  <a:pt x="2398722" y="284349"/>
                </a:lnTo>
                <a:lnTo>
                  <a:pt x="2428480" y="332353"/>
                </a:lnTo>
                <a:lnTo>
                  <a:pt x="2438400" y="380999"/>
                </a:lnTo>
                <a:lnTo>
                  <a:pt x="2435920" y="405363"/>
                </a:lnTo>
                <a:lnTo>
                  <a:pt x="2416081" y="453768"/>
                </a:lnTo>
                <a:lnTo>
                  <a:pt x="2376404" y="501211"/>
                </a:lnTo>
                <a:lnTo>
                  <a:pt x="2316888" y="547048"/>
                </a:lnTo>
                <a:lnTo>
                  <a:pt x="2279690" y="569164"/>
                </a:lnTo>
                <a:lnTo>
                  <a:pt x="2237533" y="590639"/>
                </a:lnTo>
                <a:lnTo>
                  <a:pt x="2190416" y="611391"/>
                </a:lnTo>
                <a:lnTo>
                  <a:pt x="2138340" y="631340"/>
                </a:lnTo>
                <a:lnTo>
                  <a:pt x="2081303" y="650407"/>
                </a:lnTo>
                <a:lnTo>
                  <a:pt x="2039782" y="662796"/>
                </a:lnTo>
                <a:lnTo>
                  <a:pt x="1996894" y="674456"/>
                </a:lnTo>
                <a:lnTo>
                  <a:pt x="1952723" y="685388"/>
                </a:lnTo>
                <a:lnTo>
                  <a:pt x="1907352" y="695591"/>
                </a:lnTo>
                <a:lnTo>
                  <a:pt x="1860862" y="705065"/>
                </a:lnTo>
                <a:lnTo>
                  <a:pt x="1813338" y="713810"/>
                </a:lnTo>
                <a:lnTo>
                  <a:pt x="1764861" y="721826"/>
                </a:lnTo>
                <a:lnTo>
                  <a:pt x="1715515" y="729114"/>
                </a:lnTo>
                <a:lnTo>
                  <a:pt x="1665383" y="735673"/>
                </a:lnTo>
                <a:lnTo>
                  <a:pt x="1614547" y="741503"/>
                </a:lnTo>
                <a:lnTo>
                  <a:pt x="1563089" y="746604"/>
                </a:lnTo>
                <a:lnTo>
                  <a:pt x="1511094" y="750977"/>
                </a:lnTo>
                <a:lnTo>
                  <a:pt x="1458643" y="754621"/>
                </a:lnTo>
                <a:lnTo>
                  <a:pt x="1405820" y="757536"/>
                </a:lnTo>
                <a:lnTo>
                  <a:pt x="1352707" y="759722"/>
                </a:lnTo>
                <a:lnTo>
                  <a:pt x="1299387" y="761180"/>
                </a:lnTo>
                <a:lnTo>
                  <a:pt x="1245942" y="761908"/>
                </a:lnTo>
                <a:lnTo>
                  <a:pt x="1192456" y="761908"/>
                </a:lnTo>
                <a:lnTo>
                  <a:pt x="1139012" y="761180"/>
                </a:lnTo>
                <a:lnTo>
                  <a:pt x="1085692" y="759722"/>
                </a:lnTo>
                <a:lnTo>
                  <a:pt x="1032579" y="757536"/>
                </a:lnTo>
                <a:lnTo>
                  <a:pt x="979755" y="754621"/>
                </a:lnTo>
                <a:lnTo>
                  <a:pt x="927305" y="750977"/>
                </a:lnTo>
                <a:lnTo>
                  <a:pt x="875309" y="746604"/>
                </a:lnTo>
                <a:lnTo>
                  <a:pt x="823852" y="741503"/>
                </a:lnTo>
                <a:lnTo>
                  <a:pt x="773016" y="735673"/>
                </a:lnTo>
                <a:lnTo>
                  <a:pt x="722883" y="729114"/>
                </a:lnTo>
                <a:lnTo>
                  <a:pt x="673537" y="721826"/>
                </a:lnTo>
                <a:lnTo>
                  <a:pt x="625061" y="713810"/>
                </a:lnTo>
                <a:lnTo>
                  <a:pt x="577536" y="705065"/>
                </a:lnTo>
                <a:lnTo>
                  <a:pt x="531047" y="695591"/>
                </a:lnTo>
                <a:lnTo>
                  <a:pt x="485675" y="685388"/>
                </a:lnTo>
                <a:lnTo>
                  <a:pt x="441504" y="674456"/>
                </a:lnTo>
                <a:lnTo>
                  <a:pt x="398617" y="662796"/>
                </a:lnTo>
                <a:lnTo>
                  <a:pt x="357095" y="650407"/>
                </a:lnTo>
                <a:lnTo>
                  <a:pt x="300059" y="631340"/>
                </a:lnTo>
                <a:lnTo>
                  <a:pt x="247982" y="611391"/>
                </a:lnTo>
                <a:lnTo>
                  <a:pt x="200866" y="590639"/>
                </a:lnTo>
                <a:lnTo>
                  <a:pt x="158709" y="569164"/>
                </a:lnTo>
                <a:lnTo>
                  <a:pt x="121511" y="547048"/>
                </a:lnTo>
                <a:lnTo>
                  <a:pt x="89273" y="524370"/>
                </a:lnTo>
                <a:lnTo>
                  <a:pt x="39677" y="477650"/>
                </a:lnTo>
                <a:lnTo>
                  <a:pt x="9919" y="429646"/>
                </a:lnTo>
                <a:lnTo>
                  <a:pt x="0" y="380999"/>
                </a:lnTo>
                <a:lnTo>
                  <a:pt x="2479" y="356636"/>
                </a:lnTo>
                <a:lnTo>
                  <a:pt x="22318" y="308231"/>
                </a:lnTo>
                <a:lnTo>
                  <a:pt x="61995" y="260788"/>
                </a:lnTo>
                <a:lnTo>
                  <a:pt x="121511" y="214951"/>
                </a:lnTo>
                <a:lnTo>
                  <a:pt x="158709" y="192835"/>
                </a:lnTo>
                <a:lnTo>
                  <a:pt x="200866" y="171360"/>
                </a:lnTo>
                <a:lnTo>
                  <a:pt x="247982" y="150608"/>
                </a:lnTo>
                <a:lnTo>
                  <a:pt x="300059" y="130659"/>
                </a:lnTo>
                <a:lnTo>
                  <a:pt x="357095" y="111592"/>
                </a:lnTo>
                <a:lnTo>
                  <a:pt x="398617" y="99203"/>
                </a:lnTo>
                <a:lnTo>
                  <a:pt x="441504" y="87543"/>
                </a:lnTo>
                <a:lnTo>
                  <a:pt x="485675" y="76611"/>
                </a:lnTo>
                <a:lnTo>
                  <a:pt x="531047" y="66408"/>
                </a:lnTo>
                <a:lnTo>
                  <a:pt x="577536" y="56934"/>
                </a:lnTo>
                <a:lnTo>
                  <a:pt x="625061" y="48189"/>
                </a:lnTo>
                <a:lnTo>
                  <a:pt x="673537" y="40173"/>
                </a:lnTo>
                <a:lnTo>
                  <a:pt x="722883" y="32885"/>
                </a:lnTo>
                <a:lnTo>
                  <a:pt x="773016" y="26326"/>
                </a:lnTo>
                <a:lnTo>
                  <a:pt x="823852" y="20496"/>
                </a:lnTo>
                <a:lnTo>
                  <a:pt x="875309" y="15395"/>
                </a:lnTo>
                <a:lnTo>
                  <a:pt x="927305" y="11022"/>
                </a:lnTo>
                <a:lnTo>
                  <a:pt x="979755" y="7378"/>
                </a:lnTo>
                <a:lnTo>
                  <a:pt x="1032579" y="4463"/>
                </a:lnTo>
                <a:lnTo>
                  <a:pt x="1085692" y="2277"/>
                </a:lnTo>
                <a:lnTo>
                  <a:pt x="1139012" y="819"/>
                </a:lnTo>
                <a:lnTo>
                  <a:pt x="1192456" y="91"/>
                </a:lnTo>
                <a:lnTo>
                  <a:pt x="1245942" y="91"/>
                </a:lnTo>
                <a:lnTo>
                  <a:pt x="1299387" y="819"/>
                </a:lnTo>
                <a:lnTo>
                  <a:pt x="1352707" y="2277"/>
                </a:lnTo>
                <a:lnTo>
                  <a:pt x="1405820" y="4463"/>
                </a:lnTo>
                <a:lnTo>
                  <a:pt x="1458643" y="7378"/>
                </a:lnTo>
                <a:lnTo>
                  <a:pt x="1511094" y="11022"/>
                </a:lnTo>
                <a:lnTo>
                  <a:pt x="1563089" y="15395"/>
                </a:lnTo>
                <a:lnTo>
                  <a:pt x="1614547" y="20496"/>
                </a:lnTo>
                <a:lnTo>
                  <a:pt x="1665383" y="26326"/>
                </a:lnTo>
                <a:lnTo>
                  <a:pt x="1715515" y="32885"/>
                </a:lnTo>
                <a:lnTo>
                  <a:pt x="1764861" y="40173"/>
                </a:lnTo>
                <a:lnTo>
                  <a:pt x="1813338" y="48189"/>
                </a:lnTo>
                <a:lnTo>
                  <a:pt x="1860862" y="56934"/>
                </a:lnTo>
                <a:lnTo>
                  <a:pt x="1907352" y="66408"/>
                </a:lnTo>
                <a:lnTo>
                  <a:pt x="1952723" y="76611"/>
                </a:lnTo>
                <a:lnTo>
                  <a:pt x="1996894" y="87543"/>
                </a:lnTo>
                <a:lnTo>
                  <a:pt x="2039782" y="99203"/>
                </a:lnTo>
                <a:lnTo>
                  <a:pt x="2081303" y="111592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8564" y="221156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0300" y="2127341"/>
            <a:ext cx="6038850" cy="774700"/>
            <a:chOff x="1130300" y="2127341"/>
            <a:chExt cx="6038850" cy="774700"/>
          </a:xfrm>
        </p:grpSpPr>
        <p:sp>
          <p:nvSpPr>
            <p:cNvPr id="7" name="object 7"/>
            <p:cNvSpPr/>
            <p:nvPr/>
          </p:nvSpPr>
          <p:spPr>
            <a:xfrm>
              <a:off x="1143000" y="2524124"/>
              <a:ext cx="289560" cy="0"/>
            </a:xfrm>
            <a:custGeom>
              <a:avLst/>
              <a:gdLst/>
              <a:ahLst/>
              <a:cxnLst/>
              <a:rect l="l" t="t" r="r" b="b"/>
              <a:pathLst>
                <a:path w="289559">
                  <a:moveTo>
                    <a:pt x="0" y="0"/>
                  </a:moveTo>
                  <a:lnTo>
                    <a:pt x="276690" y="0"/>
                  </a:lnTo>
                  <a:lnTo>
                    <a:pt x="289390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6624" y="2480436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30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5477" y="2315827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4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4400" y="2133691"/>
              <a:ext cx="2438400" cy="762000"/>
            </a:xfrm>
            <a:custGeom>
              <a:avLst/>
              <a:gdLst/>
              <a:ahLst/>
              <a:cxnLst/>
              <a:rect l="l" t="t" r="r" b="b"/>
              <a:pathLst>
                <a:path w="2438400" h="762000">
                  <a:moveTo>
                    <a:pt x="2081303" y="111592"/>
                  </a:moveTo>
                  <a:lnTo>
                    <a:pt x="2138340" y="130659"/>
                  </a:lnTo>
                  <a:lnTo>
                    <a:pt x="2190416" y="150608"/>
                  </a:lnTo>
                  <a:lnTo>
                    <a:pt x="2237533" y="171360"/>
                  </a:lnTo>
                  <a:lnTo>
                    <a:pt x="2279690" y="192835"/>
                  </a:lnTo>
                  <a:lnTo>
                    <a:pt x="2316888" y="214951"/>
                  </a:lnTo>
                  <a:lnTo>
                    <a:pt x="2349125" y="237629"/>
                  </a:lnTo>
                  <a:lnTo>
                    <a:pt x="2398722" y="284349"/>
                  </a:lnTo>
                  <a:lnTo>
                    <a:pt x="2428480" y="332353"/>
                  </a:lnTo>
                  <a:lnTo>
                    <a:pt x="2438400" y="380999"/>
                  </a:lnTo>
                  <a:lnTo>
                    <a:pt x="2435920" y="405363"/>
                  </a:lnTo>
                  <a:lnTo>
                    <a:pt x="2416081" y="453768"/>
                  </a:lnTo>
                  <a:lnTo>
                    <a:pt x="2376404" y="501211"/>
                  </a:lnTo>
                  <a:lnTo>
                    <a:pt x="2316888" y="547048"/>
                  </a:lnTo>
                  <a:lnTo>
                    <a:pt x="2279690" y="569164"/>
                  </a:lnTo>
                  <a:lnTo>
                    <a:pt x="2237533" y="590639"/>
                  </a:lnTo>
                  <a:lnTo>
                    <a:pt x="2190416" y="611391"/>
                  </a:lnTo>
                  <a:lnTo>
                    <a:pt x="2138340" y="631340"/>
                  </a:lnTo>
                  <a:lnTo>
                    <a:pt x="2081303" y="650407"/>
                  </a:lnTo>
                  <a:lnTo>
                    <a:pt x="2039782" y="662796"/>
                  </a:lnTo>
                  <a:lnTo>
                    <a:pt x="1996894" y="674456"/>
                  </a:lnTo>
                  <a:lnTo>
                    <a:pt x="1952723" y="685388"/>
                  </a:lnTo>
                  <a:lnTo>
                    <a:pt x="1907352" y="695591"/>
                  </a:lnTo>
                  <a:lnTo>
                    <a:pt x="1860862" y="705065"/>
                  </a:lnTo>
                  <a:lnTo>
                    <a:pt x="1813338" y="713810"/>
                  </a:lnTo>
                  <a:lnTo>
                    <a:pt x="1764861" y="721826"/>
                  </a:lnTo>
                  <a:lnTo>
                    <a:pt x="1715515" y="729114"/>
                  </a:lnTo>
                  <a:lnTo>
                    <a:pt x="1665383" y="735673"/>
                  </a:lnTo>
                  <a:lnTo>
                    <a:pt x="1614547" y="741503"/>
                  </a:lnTo>
                  <a:lnTo>
                    <a:pt x="1563089" y="746604"/>
                  </a:lnTo>
                  <a:lnTo>
                    <a:pt x="1511094" y="750977"/>
                  </a:lnTo>
                  <a:lnTo>
                    <a:pt x="1458643" y="754621"/>
                  </a:lnTo>
                  <a:lnTo>
                    <a:pt x="1405820" y="757536"/>
                  </a:lnTo>
                  <a:lnTo>
                    <a:pt x="1352707" y="759722"/>
                  </a:lnTo>
                  <a:lnTo>
                    <a:pt x="1299387" y="761180"/>
                  </a:lnTo>
                  <a:lnTo>
                    <a:pt x="1245942" y="761908"/>
                  </a:lnTo>
                  <a:lnTo>
                    <a:pt x="1192456" y="761908"/>
                  </a:lnTo>
                  <a:lnTo>
                    <a:pt x="1139012" y="761180"/>
                  </a:lnTo>
                  <a:lnTo>
                    <a:pt x="1085692" y="759722"/>
                  </a:lnTo>
                  <a:lnTo>
                    <a:pt x="1032579" y="757536"/>
                  </a:lnTo>
                  <a:lnTo>
                    <a:pt x="979755" y="754621"/>
                  </a:lnTo>
                  <a:lnTo>
                    <a:pt x="927305" y="750977"/>
                  </a:lnTo>
                  <a:lnTo>
                    <a:pt x="875309" y="746604"/>
                  </a:lnTo>
                  <a:lnTo>
                    <a:pt x="823852" y="741503"/>
                  </a:lnTo>
                  <a:lnTo>
                    <a:pt x="773016" y="735673"/>
                  </a:lnTo>
                  <a:lnTo>
                    <a:pt x="722883" y="729114"/>
                  </a:lnTo>
                  <a:lnTo>
                    <a:pt x="673537" y="721826"/>
                  </a:lnTo>
                  <a:lnTo>
                    <a:pt x="625061" y="713810"/>
                  </a:lnTo>
                  <a:lnTo>
                    <a:pt x="577536" y="705065"/>
                  </a:lnTo>
                  <a:lnTo>
                    <a:pt x="531047" y="695591"/>
                  </a:lnTo>
                  <a:lnTo>
                    <a:pt x="485675" y="685388"/>
                  </a:lnTo>
                  <a:lnTo>
                    <a:pt x="441504" y="674456"/>
                  </a:lnTo>
                  <a:lnTo>
                    <a:pt x="398617" y="662796"/>
                  </a:lnTo>
                  <a:lnTo>
                    <a:pt x="357095" y="650407"/>
                  </a:lnTo>
                  <a:lnTo>
                    <a:pt x="300059" y="631340"/>
                  </a:lnTo>
                  <a:lnTo>
                    <a:pt x="247982" y="611391"/>
                  </a:lnTo>
                  <a:lnTo>
                    <a:pt x="200866" y="590639"/>
                  </a:lnTo>
                  <a:lnTo>
                    <a:pt x="158709" y="569164"/>
                  </a:lnTo>
                  <a:lnTo>
                    <a:pt x="121511" y="547048"/>
                  </a:lnTo>
                  <a:lnTo>
                    <a:pt x="89273" y="524370"/>
                  </a:lnTo>
                  <a:lnTo>
                    <a:pt x="39677" y="477650"/>
                  </a:lnTo>
                  <a:lnTo>
                    <a:pt x="9919" y="429646"/>
                  </a:lnTo>
                  <a:lnTo>
                    <a:pt x="0" y="380999"/>
                  </a:lnTo>
                  <a:lnTo>
                    <a:pt x="2479" y="356636"/>
                  </a:lnTo>
                  <a:lnTo>
                    <a:pt x="22318" y="308231"/>
                  </a:lnTo>
                  <a:lnTo>
                    <a:pt x="61995" y="260788"/>
                  </a:lnTo>
                  <a:lnTo>
                    <a:pt x="121511" y="214951"/>
                  </a:lnTo>
                  <a:lnTo>
                    <a:pt x="158709" y="192835"/>
                  </a:lnTo>
                  <a:lnTo>
                    <a:pt x="200866" y="171360"/>
                  </a:lnTo>
                  <a:lnTo>
                    <a:pt x="247982" y="150608"/>
                  </a:lnTo>
                  <a:lnTo>
                    <a:pt x="300059" y="130659"/>
                  </a:lnTo>
                  <a:lnTo>
                    <a:pt x="357095" y="111592"/>
                  </a:lnTo>
                  <a:lnTo>
                    <a:pt x="398617" y="99203"/>
                  </a:lnTo>
                  <a:lnTo>
                    <a:pt x="441504" y="87543"/>
                  </a:lnTo>
                  <a:lnTo>
                    <a:pt x="485675" y="76611"/>
                  </a:lnTo>
                  <a:lnTo>
                    <a:pt x="531047" y="66408"/>
                  </a:lnTo>
                  <a:lnTo>
                    <a:pt x="577536" y="56934"/>
                  </a:lnTo>
                  <a:lnTo>
                    <a:pt x="625061" y="48189"/>
                  </a:lnTo>
                  <a:lnTo>
                    <a:pt x="673537" y="40173"/>
                  </a:lnTo>
                  <a:lnTo>
                    <a:pt x="722883" y="32885"/>
                  </a:lnTo>
                  <a:lnTo>
                    <a:pt x="773016" y="26326"/>
                  </a:lnTo>
                  <a:lnTo>
                    <a:pt x="823852" y="20496"/>
                  </a:lnTo>
                  <a:lnTo>
                    <a:pt x="875309" y="15395"/>
                  </a:lnTo>
                  <a:lnTo>
                    <a:pt x="927305" y="11022"/>
                  </a:lnTo>
                  <a:lnTo>
                    <a:pt x="979755" y="7378"/>
                  </a:lnTo>
                  <a:lnTo>
                    <a:pt x="1032579" y="4463"/>
                  </a:lnTo>
                  <a:lnTo>
                    <a:pt x="1085692" y="2277"/>
                  </a:lnTo>
                  <a:lnTo>
                    <a:pt x="1139012" y="819"/>
                  </a:lnTo>
                  <a:lnTo>
                    <a:pt x="1192456" y="91"/>
                  </a:lnTo>
                  <a:lnTo>
                    <a:pt x="1245942" y="91"/>
                  </a:lnTo>
                  <a:lnTo>
                    <a:pt x="1299387" y="819"/>
                  </a:lnTo>
                  <a:lnTo>
                    <a:pt x="1352707" y="2277"/>
                  </a:lnTo>
                  <a:lnTo>
                    <a:pt x="1405820" y="4463"/>
                  </a:lnTo>
                  <a:lnTo>
                    <a:pt x="1458643" y="7378"/>
                  </a:lnTo>
                  <a:lnTo>
                    <a:pt x="1511094" y="11022"/>
                  </a:lnTo>
                  <a:lnTo>
                    <a:pt x="1563089" y="15395"/>
                  </a:lnTo>
                  <a:lnTo>
                    <a:pt x="1614547" y="20496"/>
                  </a:lnTo>
                  <a:lnTo>
                    <a:pt x="1665383" y="26326"/>
                  </a:lnTo>
                  <a:lnTo>
                    <a:pt x="1715515" y="32885"/>
                  </a:lnTo>
                  <a:lnTo>
                    <a:pt x="1764861" y="40173"/>
                  </a:lnTo>
                  <a:lnTo>
                    <a:pt x="1813338" y="48189"/>
                  </a:lnTo>
                  <a:lnTo>
                    <a:pt x="1860862" y="56934"/>
                  </a:lnTo>
                  <a:lnTo>
                    <a:pt x="1907352" y="66408"/>
                  </a:lnTo>
                  <a:lnTo>
                    <a:pt x="1952723" y="76611"/>
                  </a:lnTo>
                  <a:lnTo>
                    <a:pt x="1996894" y="87543"/>
                  </a:lnTo>
                  <a:lnTo>
                    <a:pt x="2039782" y="99203"/>
                  </a:lnTo>
                  <a:lnTo>
                    <a:pt x="2081303" y="111592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17540" y="227824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21100" y="2309477"/>
            <a:ext cx="3228340" cy="429895"/>
            <a:chOff x="3721100" y="2309477"/>
            <a:chExt cx="3228340" cy="429895"/>
          </a:xfrm>
        </p:grpSpPr>
        <p:sp>
          <p:nvSpPr>
            <p:cNvPr id="13" name="object 13"/>
            <p:cNvSpPr/>
            <p:nvPr/>
          </p:nvSpPr>
          <p:spPr>
            <a:xfrm>
              <a:off x="3733800" y="2515480"/>
              <a:ext cx="899160" cy="8890"/>
            </a:xfrm>
            <a:custGeom>
              <a:avLst/>
              <a:gdLst/>
              <a:ahLst/>
              <a:cxnLst/>
              <a:rect l="l" t="t" r="r" b="b"/>
              <a:pathLst>
                <a:path w="899160" h="8889">
                  <a:moveTo>
                    <a:pt x="0" y="8644"/>
                  </a:moveTo>
                  <a:lnTo>
                    <a:pt x="886295" y="122"/>
                  </a:lnTo>
                  <a:lnTo>
                    <a:pt x="898995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6607" y="2471754"/>
              <a:ext cx="88265" cy="87630"/>
            </a:xfrm>
            <a:custGeom>
              <a:avLst/>
              <a:gdLst/>
              <a:ahLst/>
              <a:cxnLst/>
              <a:rect l="l" t="t" r="r" b="b"/>
              <a:pathLst>
                <a:path w="88264" h="87630">
                  <a:moveTo>
                    <a:pt x="0" y="0"/>
                  </a:moveTo>
                  <a:lnTo>
                    <a:pt x="840" y="87372"/>
                  </a:lnTo>
                  <a:lnTo>
                    <a:pt x="87792" y="42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83560" y="2373510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377" y="42851"/>
                  </a:moveTo>
                  <a:lnTo>
                    <a:pt x="286945" y="82406"/>
                  </a:lnTo>
                  <a:lnTo>
                    <a:pt x="301229" y="127286"/>
                  </a:lnTo>
                  <a:lnTo>
                    <a:pt x="301229" y="173942"/>
                  </a:lnTo>
                  <a:lnTo>
                    <a:pt x="286945" y="218822"/>
                  </a:lnTo>
                  <a:lnTo>
                    <a:pt x="258377" y="258377"/>
                  </a:lnTo>
                  <a:lnTo>
                    <a:pt x="218822" y="286945"/>
                  </a:lnTo>
                  <a:lnTo>
                    <a:pt x="173942" y="301229"/>
                  </a:lnTo>
                  <a:lnTo>
                    <a:pt x="127286" y="301229"/>
                  </a:lnTo>
                  <a:lnTo>
                    <a:pt x="82406" y="286945"/>
                  </a:lnTo>
                  <a:lnTo>
                    <a:pt x="42851" y="258377"/>
                  </a:lnTo>
                  <a:lnTo>
                    <a:pt x="14283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283" y="82406"/>
                  </a:lnTo>
                  <a:lnTo>
                    <a:pt x="42851" y="42851"/>
                  </a:lnTo>
                  <a:lnTo>
                    <a:pt x="82406" y="14283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283"/>
                  </a:lnTo>
                  <a:lnTo>
                    <a:pt x="258377" y="42851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5877" y="2315827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4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58615" y="1984156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3304038"/>
            <a:ext cx="1841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spc="-1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95600" y="4953091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2081303" y="111592"/>
                </a:moveTo>
                <a:lnTo>
                  <a:pt x="2138340" y="130659"/>
                </a:lnTo>
                <a:lnTo>
                  <a:pt x="2190416" y="150608"/>
                </a:lnTo>
                <a:lnTo>
                  <a:pt x="2237533" y="171360"/>
                </a:lnTo>
                <a:lnTo>
                  <a:pt x="2279690" y="192835"/>
                </a:lnTo>
                <a:lnTo>
                  <a:pt x="2316888" y="214951"/>
                </a:lnTo>
                <a:lnTo>
                  <a:pt x="2349125" y="237629"/>
                </a:lnTo>
                <a:lnTo>
                  <a:pt x="2398722" y="284349"/>
                </a:lnTo>
                <a:lnTo>
                  <a:pt x="2428480" y="332353"/>
                </a:lnTo>
                <a:lnTo>
                  <a:pt x="2438400" y="380999"/>
                </a:lnTo>
                <a:lnTo>
                  <a:pt x="2435920" y="405363"/>
                </a:lnTo>
                <a:lnTo>
                  <a:pt x="2416081" y="453768"/>
                </a:lnTo>
                <a:lnTo>
                  <a:pt x="2376404" y="501211"/>
                </a:lnTo>
                <a:lnTo>
                  <a:pt x="2316888" y="547048"/>
                </a:lnTo>
                <a:lnTo>
                  <a:pt x="2279690" y="569164"/>
                </a:lnTo>
                <a:lnTo>
                  <a:pt x="2237533" y="590639"/>
                </a:lnTo>
                <a:lnTo>
                  <a:pt x="2190416" y="611391"/>
                </a:lnTo>
                <a:lnTo>
                  <a:pt x="2138340" y="631340"/>
                </a:lnTo>
                <a:lnTo>
                  <a:pt x="2081303" y="650407"/>
                </a:lnTo>
                <a:lnTo>
                  <a:pt x="2039782" y="662796"/>
                </a:lnTo>
                <a:lnTo>
                  <a:pt x="1996894" y="674456"/>
                </a:lnTo>
                <a:lnTo>
                  <a:pt x="1952723" y="685388"/>
                </a:lnTo>
                <a:lnTo>
                  <a:pt x="1907352" y="695591"/>
                </a:lnTo>
                <a:lnTo>
                  <a:pt x="1860862" y="705065"/>
                </a:lnTo>
                <a:lnTo>
                  <a:pt x="1813338" y="713810"/>
                </a:lnTo>
                <a:lnTo>
                  <a:pt x="1764861" y="721826"/>
                </a:lnTo>
                <a:lnTo>
                  <a:pt x="1715515" y="729114"/>
                </a:lnTo>
                <a:lnTo>
                  <a:pt x="1665383" y="735673"/>
                </a:lnTo>
                <a:lnTo>
                  <a:pt x="1614547" y="741503"/>
                </a:lnTo>
                <a:lnTo>
                  <a:pt x="1563089" y="746604"/>
                </a:lnTo>
                <a:lnTo>
                  <a:pt x="1511094" y="750977"/>
                </a:lnTo>
                <a:lnTo>
                  <a:pt x="1458643" y="754621"/>
                </a:lnTo>
                <a:lnTo>
                  <a:pt x="1405820" y="757536"/>
                </a:lnTo>
                <a:lnTo>
                  <a:pt x="1352707" y="759722"/>
                </a:lnTo>
                <a:lnTo>
                  <a:pt x="1299387" y="761180"/>
                </a:lnTo>
                <a:lnTo>
                  <a:pt x="1245942" y="761908"/>
                </a:lnTo>
                <a:lnTo>
                  <a:pt x="1192456" y="761908"/>
                </a:lnTo>
                <a:lnTo>
                  <a:pt x="1139012" y="761180"/>
                </a:lnTo>
                <a:lnTo>
                  <a:pt x="1085692" y="759722"/>
                </a:lnTo>
                <a:lnTo>
                  <a:pt x="1032579" y="757536"/>
                </a:lnTo>
                <a:lnTo>
                  <a:pt x="979755" y="754621"/>
                </a:lnTo>
                <a:lnTo>
                  <a:pt x="927305" y="750977"/>
                </a:lnTo>
                <a:lnTo>
                  <a:pt x="875309" y="746604"/>
                </a:lnTo>
                <a:lnTo>
                  <a:pt x="823852" y="741503"/>
                </a:lnTo>
                <a:lnTo>
                  <a:pt x="773016" y="735673"/>
                </a:lnTo>
                <a:lnTo>
                  <a:pt x="722883" y="729114"/>
                </a:lnTo>
                <a:lnTo>
                  <a:pt x="673537" y="721826"/>
                </a:lnTo>
                <a:lnTo>
                  <a:pt x="625061" y="713810"/>
                </a:lnTo>
                <a:lnTo>
                  <a:pt x="577536" y="705065"/>
                </a:lnTo>
                <a:lnTo>
                  <a:pt x="531047" y="695591"/>
                </a:lnTo>
                <a:lnTo>
                  <a:pt x="485675" y="685388"/>
                </a:lnTo>
                <a:lnTo>
                  <a:pt x="441504" y="674456"/>
                </a:lnTo>
                <a:lnTo>
                  <a:pt x="398617" y="662796"/>
                </a:lnTo>
                <a:lnTo>
                  <a:pt x="357095" y="650407"/>
                </a:lnTo>
                <a:lnTo>
                  <a:pt x="300059" y="631340"/>
                </a:lnTo>
                <a:lnTo>
                  <a:pt x="247982" y="611391"/>
                </a:lnTo>
                <a:lnTo>
                  <a:pt x="200866" y="590639"/>
                </a:lnTo>
                <a:lnTo>
                  <a:pt x="158709" y="569164"/>
                </a:lnTo>
                <a:lnTo>
                  <a:pt x="121511" y="547048"/>
                </a:lnTo>
                <a:lnTo>
                  <a:pt x="89273" y="524370"/>
                </a:lnTo>
                <a:lnTo>
                  <a:pt x="39677" y="477650"/>
                </a:lnTo>
                <a:lnTo>
                  <a:pt x="9919" y="429646"/>
                </a:lnTo>
                <a:lnTo>
                  <a:pt x="0" y="380999"/>
                </a:lnTo>
                <a:lnTo>
                  <a:pt x="2479" y="356636"/>
                </a:lnTo>
                <a:lnTo>
                  <a:pt x="22318" y="308231"/>
                </a:lnTo>
                <a:lnTo>
                  <a:pt x="61995" y="260788"/>
                </a:lnTo>
                <a:lnTo>
                  <a:pt x="121511" y="214951"/>
                </a:lnTo>
                <a:lnTo>
                  <a:pt x="158709" y="192835"/>
                </a:lnTo>
                <a:lnTo>
                  <a:pt x="200866" y="171360"/>
                </a:lnTo>
                <a:lnTo>
                  <a:pt x="247982" y="150608"/>
                </a:lnTo>
                <a:lnTo>
                  <a:pt x="300059" y="130659"/>
                </a:lnTo>
                <a:lnTo>
                  <a:pt x="357095" y="111592"/>
                </a:lnTo>
                <a:lnTo>
                  <a:pt x="398617" y="99203"/>
                </a:lnTo>
                <a:lnTo>
                  <a:pt x="441504" y="87543"/>
                </a:lnTo>
                <a:lnTo>
                  <a:pt x="485675" y="76611"/>
                </a:lnTo>
                <a:lnTo>
                  <a:pt x="531047" y="66408"/>
                </a:lnTo>
                <a:lnTo>
                  <a:pt x="577536" y="56934"/>
                </a:lnTo>
                <a:lnTo>
                  <a:pt x="625061" y="48189"/>
                </a:lnTo>
                <a:lnTo>
                  <a:pt x="673537" y="40173"/>
                </a:lnTo>
                <a:lnTo>
                  <a:pt x="722883" y="32885"/>
                </a:lnTo>
                <a:lnTo>
                  <a:pt x="773016" y="26326"/>
                </a:lnTo>
                <a:lnTo>
                  <a:pt x="823852" y="20496"/>
                </a:lnTo>
                <a:lnTo>
                  <a:pt x="875309" y="15395"/>
                </a:lnTo>
                <a:lnTo>
                  <a:pt x="927305" y="11022"/>
                </a:lnTo>
                <a:lnTo>
                  <a:pt x="979755" y="7378"/>
                </a:lnTo>
                <a:lnTo>
                  <a:pt x="1032579" y="4463"/>
                </a:lnTo>
                <a:lnTo>
                  <a:pt x="1085692" y="2277"/>
                </a:lnTo>
                <a:lnTo>
                  <a:pt x="1139012" y="819"/>
                </a:lnTo>
                <a:lnTo>
                  <a:pt x="1192456" y="91"/>
                </a:lnTo>
                <a:lnTo>
                  <a:pt x="1245942" y="91"/>
                </a:lnTo>
                <a:lnTo>
                  <a:pt x="1299387" y="819"/>
                </a:lnTo>
                <a:lnTo>
                  <a:pt x="1352707" y="2277"/>
                </a:lnTo>
                <a:lnTo>
                  <a:pt x="1405820" y="4463"/>
                </a:lnTo>
                <a:lnTo>
                  <a:pt x="1458643" y="7378"/>
                </a:lnTo>
                <a:lnTo>
                  <a:pt x="1511094" y="11022"/>
                </a:lnTo>
                <a:lnTo>
                  <a:pt x="1563089" y="15395"/>
                </a:lnTo>
                <a:lnTo>
                  <a:pt x="1614547" y="20496"/>
                </a:lnTo>
                <a:lnTo>
                  <a:pt x="1665383" y="26326"/>
                </a:lnTo>
                <a:lnTo>
                  <a:pt x="1715515" y="32885"/>
                </a:lnTo>
                <a:lnTo>
                  <a:pt x="1764861" y="40173"/>
                </a:lnTo>
                <a:lnTo>
                  <a:pt x="1813338" y="48189"/>
                </a:lnTo>
                <a:lnTo>
                  <a:pt x="1860862" y="56934"/>
                </a:lnTo>
                <a:lnTo>
                  <a:pt x="1907352" y="66408"/>
                </a:lnTo>
                <a:lnTo>
                  <a:pt x="1952723" y="76611"/>
                </a:lnTo>
                <a:lnTo>
                  <a:pt x="1996894" y="87543"/>
                </a:lnTo>
                <a:lnTo>
                  <a:pt x="2039782" y="99203"/>
                </a:lnTo>
                <a:lnTo>
                  <a:pt x="2081303" y="111592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60165" y="503096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42227" y="3803741"/>
            <a:ext cx="2898140" cy="1754505"/>
            <a:chOff x="2442227" y="3803741"/>
            <a:chExt cx="2898140" cy="1754505"/>
          </a:xfrm>
        </p:grpSpPr>
        <p:sp>
          <p:nvSpPr>
            <p:cNvPr id="22" name="object 22"/>
            <p:cNvSpPr/>
            <p:nvPr/>
          </p:nvSpPr>
          <p:spPr>
            <a:xfrm>
              <a:off x="2454927" y="4902852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19" h="375920">
                  <a:moveTo>
                    <a:pt x="0" y="0"/>
                  </a:moveTo>
                  <a:lnTo>
                    <a:pt x="366914" y="366914"/>
                  </a:lnTo>
                  <a:lnTo>
                    <a:pt x="375894" y="375894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02924" y="5250849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10">
                  <a:moveTo>
                    <a:pt x="61784" y="0"/>
                  </a:moveTo>
                  <a:lnTo>
                    <a:pt x="0" y="61782"/>
                  </a:lnTo>
                  <a:lnTo>
                    <a:pt x="92675" y="92675"/>
                  </a:lnTo>
                  <a:lnTo>
                    <a:pt x="6178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7077" y="5135227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600" y="3810091"/>
              <a:ext cx="2438400" cy="762000"/>
            </a:xfrm>
            <a:custGeom>
              <a:avLst/>
              <a:gdLst/>
              <a:ahLst/>
              <a:cxnLst/>
              <a:rect l="l" t="t" r="r" b="b"/>
              <a:pathLst>
                <a:path w="2438400" h="762000">
                  <a:moveTo>
                    <a:pt x="2081303" y="111592"/>
                  </a:moveTo>
                  <a:lnTo>
                    <a:pt x="2138340" y="130659"/>
                  </a:lnTo>
                  <a:lnTo>
                    <a:pt x="2190416" y="150608"/>
                  </a:lnTo>
                  <a:lnTo>
                    <a:pt x="2237533" y="171360"/>
                  </a:lnTo>
                  <a:lnTo>
                    <a:pt x="2279690" y="192835"/>
                  </a:lnTo>
                  <a:lnTo>
                    <a:pt x="2316888" y="214951"/>
                  </a:lnTo>
                  <a:lnTo>
                    <a:pt x="2349125" y="237629"/>
                  </a:lnTo>
                  <a:lnTo>
                    <a:pt x="2398722" y="284349"/>
                  </a:lnTo>
                  <a:lnTo>
                    <a:pt x="2428480" y="332353"/>
                  </a:lnTo>
                  <a:lnTo>
                    <a:pt x="2438400" y="380999"/>
                  </a:lnTo>
                  <a:lnTo>
                    <a:pt x="2435920" y="405363"/>
                  </a:lnTo>
                  <a:lnTo>
                    <a:pt x="2416081" y="453768"/>
                  </a:lnTo>
                  <a:lnTo>
                    <a:pt x="2376404" y="501211"/>
                  </a:lnTo>
                  <a:lnTo>
                    <a:pt x="2316888" y="547048"/>
                  </a:lnTo>
                  <a:lnTo>
                    <a:pt x="2279690" y="569164"/>
                  </a:lnTo>
                  <a:lnTo>
                    <a:pt x="2237533" y="590639"/>
                  </a:lnTo>
                  <a:lnTo>
                    <a:pt x="2190416" y="611391"/>
                  </a:lnTo>
                  <a:lnTo>
                    <a:pt x="2138340" y="631340"/>
                  </a:lnTo>
                  <a:lnTo>
                    <a:pt x="2081303" y="650407"/>
                  </a:lnTo>
                  <a:lnTo>
                    <a:pt x="2039782" y="662796"/>
                  </a:lnTo>
                  <a:lnTo>
                    <a:pt x="1996894" y="674456"/>
                  </a:lnTo>
                  <a:lnTo>
                    <a:pt x="1952723" y="685388"/>
                  </a:lnTo>
                  <a:lnTo>
                    <a:pt x="1907352" y="695591"/>
                  </a:lnTo>
                  <a:lnTo>
                    <a:pt x="1860862" y="705065"/>
                  </a:lnTo>
                  <a:lnTo>
                    <a:pt x="1813338" y="713810"/>
                  </a:lnTo>
                  <a:lnTo>
                    <a:pt x="1764861" y="721826"/>
                  </a:lnTo>
                  <a:lnTo>
                    <a:pt x="1715515" y="729114"/>
                  </a:lnTo>
                  <a:lnTo>
                    <a:pt x="1665383" y="735673"/>
                  </a:lnTo>
                  <a:lnTo>
                    <a:pt x="1614547" y="741503"/>
                  </a:lnTo>
                  <a:lnTo>
                    <a:pt x="1563089" y="746604"/>
                  </a:lnTo>
                  <a:lnTo>
                    <a:pt x="1511094" y="750977"/>
                  </a:lnTo>
                  <a:lnTo>
                    <a:pt x="1458643" y="754621"/>
                  </a:lnTo>
                  <a:lnTo>
                    <a:pt x="1405820" y="757536"/>
                  </a:lnTo>
                  <a:lnTo>
                    <a:pt x="1352707" y="759722"/>
                  </a:lnTo>
                  <a:lnTo>
                    <a:pt x="1299387" y="761180"/>
                  </a:lnTo>
                  <a:lnTo>
                    <a:pt x="1245942" y="761908"/>
                  </a:lnTo>
                  <a:lnTo>
                    <a:pt x="1192456" y="761908"/>
                  </a:lnTo>
                  <a:lnTo>
                    <a:pt x="1139012" y="761180"/>
                  </a:lnTo>
                  <a:lnTo>
                    <a:pt x="1085692" y="759722"/>
                  </a:lnTo>
                  <a:lnTo>
                    <a:pt x="1032579" y="757536"/>
                  </a:lnTo>
                  <a:lnTo>
                    <a:pt x="979755" y="754621"/>
                  </a:lnTo>
                  <a:lnTo>
                    <a:pt x="927305" y="750977"/>
                  </a:lnTo>
                  <a:lnTo>
                    <a:pt x="875309" y="746604"/>
                  </a:lnTo>
                  <a:lnTo>
                    <a:pt x="823852" y="741503"/>
                  </a:lnTo>
                  <a:lnTo>
                    <a:pt x="773016" y="735673"/>
                  </a:lnTo>
                  <a:lnTo>
                    <a:pt x="722883" y="729114"/>
                  </a:lnTo>
                  <a:lnTo>
                    <a:pt x="673537" y="721826"/>
                  </a:lnTo>
                  <a:lnTo>
                    <a:pt x="625061" y="713810"/>
                  </a:lnTo>
                  <a:lnTo>
                    <a:pt x="577536" y="705065"/>
                  </a:lnTo>
                  <a:lnTo>
                    <a:pt x="531047" y="695591"/>
                  </a:lnTo>
                  <a:lnTo>
                    <a:pt x="485675" y="685388"/>
                  </a:lnTo>
                  <a:lnTo>
                    <a:pt x="441504" y="674456"/>
                  </a:lnTo>
                  <a:lnTo>
                    <a:pt x="398617" y="662796"/>
                  </a:lnTo>
                  <a:lnTo>
                    <a:pt x="357095" y="650407"/>
                  </a:lnTo>
                  <a:lnTo>
                    <a:pt x="300059" y="631340"/>
                  </a:lnTo>
                  <a:lnTo>
                    <a:pt x="247982" y="611391"/>
                  </a:lnTo>
                  <a:lnTo>
                    <a:pt x="200866" y="590639"/>
                  </a:lnTo>
                  <a:lnTo>
                    <a:pt x="158709" y="569164"/>
                  </a:lnTo>
                  <a:lnTo>
                    <a:pt x="121511" y="547048"/>
                  </a:lnTo>
                  <a:lnTo>
                    <a:pt x="89273" y="524370"/>
                  </a:lnTo>
                  <a:lnTo>
                    <a:pt x="39677" y="477650"/>
                  </a:lnTo>
                  <a:lnTo>
                    <a:pt x="9919" y="429646"/>
                  </a:lnTo>
                  <a:lnTo>
                    <a:pt x="0" y="380999"/>
                  </a:lnTo>
                  <a:lnTo>
                    <a:pt x="2479" y="356636"/>
                  </a:lnTo>
                  <a:lnTo>
                    <a:pt x="22318" y="308231"/>
                  </a:lnTo>
                  <a:lnTo>
                    <a:pt x="61995" y="260788"/>
                  </a:lnTo>
                  <a:lnTo>
                    <a:pt x="121511" y="214951"/>
                  </a:lnTo>
                  <a:lnTo>
                    <a:pt x="158709" y="192835"/>
                  </a:lnTo>
                  <a:lnTo>
                    <a:pt x="200866" y="171360"/>
                  </a:lnTo>
                  <a:lnTo>
                    <a:pt x="247982" y="150608"/>
                  </a:lnTo>
                  <a:lnTo>
                    <a:pt x="300059" y="130659"/>
                  </a:lnTo>
                  <a:lnTo>
                    <a:pt x="357095" y="111592"/>
                  </a:lnTo>
                  <a:lnTo>
                    <a:pt x="398617" y="99203"/>
                  </a:lnTo>
                  <a:lnTo>
                    <a:pt x="441504" y="87543"/>
                  </a:lnTo>
                  <a:lnTo>
                    <a:pt x="485675" y="76611"/>
                  </a:lnTo>
                  <a:lnTo>
                    <a:pt x="531047" y="66408"/>
                  </a:lnTo>
                  <a:lnTo>
                    <a:pt x="577536" y="56934"/>
                  </a:lnTo>
                  <a:lnTo>
                    <a:pt x="625061" y="48189"/>
                  </a:lnTo>
                  <a:lnTo>
                    <a:pt x="673537" y="40173"/>
                  </a:lnTo>
                  <a:lnTo>
                    <a:pt x="722883" y="32885"/>
                  </a:lnTo>
                  <a:lnTo>
                    <a:pt x="773016" y="26326"/>
                  </a:lnTo>
                  <a:lnTo>
                    <a:pt x="823852" y="20496"/>
                  </a:lnTo>
                  <a:lnTo>
                    <a:pt x="875309" y="15395"/>
                  </a:lnTo>
                  <a:lnTo>
                    <a:pt x="927305" y="11022"/>
                  </a:lnTo>
                  <a:lnTo>
                    <a:pt x="979755" y="7378"/>
                  </a:lnTo>
                  <a:lnTo>
                    <a:pt x="1032579" y="4463"/>
                  </a:lnTo>
                  <a:lnTo>
                    <a:pt x="1085692" y="2277"/>
                  </a:lnTo>
                  <a:lnTo>
                    <a:pt x="1139012" y="819"/>
                  </a:lnTo>
                  <a:lnTo>
                    <a:pt x="1192456" y="91"/>
                  </a:lnTo>
                  <a:lnTo>
                    <a:pt x="1245942" y="91"/>
                  </a:lnTo>
                  <a:lnTo>
                    <a:pt x="1299387" y="819"/>
                  </a:lnTo>
                  <a:lnTo>
                    <a:pt x="1352707" y="2277"/>
                  </a:lnTo>
                  <a:lnTo>
                    <a:pt x="1405820" y="4463"/>
                  </a:lnTo>
                  <a:lnTo>
                    <a:pt x="1458643" y="7378"/>
                  </a:lnTo>
                  <a:lnTo>
                    <a:pt x="1511094" y="11022"/>
                  </a:lnTo>
                  <a:lnTo>
                    <a:pt x="1563089" y="15395"/>
                  </a:lnTo>
                  <a:lnTo>
                    <a:pt x="1614547" y="20496"/>
                  </a:lnTo>
                  <a:lnTo>
                    <a:pt x="1665383" y="26326"/>
                  </a:lnTo>
                  <a:lnTo>
                    <a:pt x="1715515" y="32885"/>
                  </a:lnTo>
                  <a:lnTo>
                    <a:pt x="1764861" y="40173"/>
                  </a:lnTo>
                  <a:lnTo>
                    <a:pt x="1813338" y="48189"/>
                  </a:lnTo>
                  <a:lnTo>
                    <a:pt x="1860862" y="56934"/>
                  </a:lnTo>
                  <a:lnTo>
                    <a:pt x="1907352" y="66408"/>
                  </a:lnTo>
                  <a:lnTo>
                    <a:pt x="1952723" y="76611"/>
                  </a:lnTo>
                  <a:lnTo>
                    <a:pt x="1996894" y="87543"/>
                  </a:lnTo>
                  <a:lnTo>
                    <a:pt x="2039782" y="99203"/>
                  </a:lnTo>
                  <a:lnTo>
                    <a:pt x="2081303" y="111592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88740" y="395464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90727" y="3985877"/>
            <a:ext cx="1583690" cy="1370965"/>
            <a:chOff x="4690727" y="3985877"/>
            <a:chExt cx="1583690" cy="1370965"/>
          </a:xfrm>
        </p:grpSpPr>
        <p:sp>
          <p:nvSpPr>
            <p:cNvPr id="28" name="object 28"/>
            <p:cNvSpPr/>
            <p:nvPr/>
          </p:nvSpPr>
          <p:spPr>
            <a:xfrm>
              <a:off x="5105400" y="4887173"/>
              <a:ext cx="1084580" cy="456565"/>
            </a:xfrm>
            <a:custGeom>
              <a:avLst/>
              <a:gdLst/>
              <a:ahLst/>
              <a:cxnLst/>
              <a:rect l="l" t="t" r="r" b="b"/>
              <a:pathLst>
                <a:path w="1084579" h="456564">
                  <a:moveTo>
                    <a:pt x="0" y="456352"/>
                  </a:moveTo>
                  <a:lnTo>
                    <a:pt x="1072426" y="4927"/>
                  </a:lnTo>
                  <a:lnTo>
                    <a:pt x="1084131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76483" y="4845264"/>
              <a:ext cx="97790" cy="80645"/>
            </a:xfrm>
            <a:custGeom>
              <a:avLst/>
              <a:gdLst/>
              <a:ahLst/>
              <a:cxnLst/>
              <a:rect l="l" t="t" r="r" b="b"/>
              <a:pathLst>
                <a:path w="97789" h="80645">
                  <a:moveTo>
                    <a:pt x="0" y="0"/>
                  </a:moveTo>
                  <a:lnTo>
                    <a:pt x="33898" y="80531"/>
                  </a:lnTo>
                  <a:lnTo>
                    <a:pt x="97481" y="6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97077" y="3992227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44540" y="4927256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35100" y="4267200"/>
            <a:ext cx="1460500" cy="729615"/>
            <a:chOff x="1435100" y="4267200"/>
            <a:chExt cx="1460500" cy="729615"/>
          </a:xfrm>
        </p:grpSpPr>
        <p:sp>
          <p:nvSpPr>
            <p:cNvPr id="33" name="object 33"/>
            <p:cNvSpPr/>
            <p:nvPr/>
          </p:nvSpPr>
          <p:spPr>
            <a:xfrm>
              <a:off x="2058652" y="4573252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4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73446" y="4331978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5" h="357504">
                  <a:moveTo>
                    <a:pt x="0" y="357374"/>
                  </a:moveTo>
                  <a:lnTo>
                    <a:pt x="348394" y="8980"/>
                  </a:lnTo>
                  <a:lnTo>
                    <a:pt x="357374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02924" y="4267200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10" h="92710">
                  <a:moveTo>
                    <a:pt x="92675" y="0"/>
                  </a:moveTo>
                  <a:lnTo>
                    <a:pt x="0" y="30891"/>
                  </a:lnTo>
                  <a:lnTo>
                    <a:pt x="61784" y="92675"/>
                  </a:lnTo>
                  <a:lnTo>
                    <a:pt x="926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47800" y="4801869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60">
                  <a:moveTo>
                    <a:pt x="0" y="0"/>
                  </a:moveTo>
                  <a:lnTo>
                    <a:pt x="505290" y="0"/>
                  </a:lnTo>
                  <a:lnTo>
                    <a:pt x="517990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70023" y="4758181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29">
                  <a:moveTo>
                    <a:pt x="0" y="0"/>
                  </a:moveTo>
                  <a:lnTo>
                    <a:pt x="0" y="87376"/>
                  </a:lnTo>
                  <a:lnTo>
                    <a:pt x="87375" y="43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17139" y="4041556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17139" y="5006756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092700" y="4254500"/>
            <a:ext cx="1555115" cy="704215"/>
            <a:chOff x="5092700" y="4254500"/>
            <a:chExt cx="1555115" cy="704215"/>
          </a:xfrm>
        </p:grpSpPr>
        <p:sp>
          <p:nvSpPr>
            <p:cNvPr id="41" name="object 41"/>
            <p:cNvSpPr/>
            <p:nvPr/>
          </p:nvSpPr>
          <p:spPr>
            <a:xfrm>
              <a:off x="6281935" y="4592835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377" y="42851"/>
                  </a:moveTo>
                  <a:lnTo>
                    <a:pt x="286945" y="82406"/>
                  </a:lnTo>
                  <a:lnTo>
                    <a:pt x="301229" y="127286"/>
                  </a:lnTo>
                  <a:lnTo>
                    <a:pt x="301229" y="173942"/>
                  </a:lnTo>
                  <a:lnTo>
                    <a:pt x="286945" y="218822"/>
                  </a:lnTo>
                  <a:lnTo>
                    <a:pt x="258377" y="258377"/>
                  </a:lnTo>
                  <a:lnTo>
                    <a:pt x="218822" y="286945"/>
                  </a:lnTo>
                  <a:lnTo>
                    <a:pt x="173942" y="301229"/>
                  </a:lnTo>
                  <a:lnTo>
                    <a:pt x="127286" y="301229"/>
                  </a:lnTo>
                  <a:lnTo>
                    <a:pt x="82406" y="286945"/>
                  </a:lnTo>
                  <a:lnTo>
                    <a:pt x="42851" y="258377"/>
                  </a:lnTo>
                  <a:lnTo>
                    <a:pt x="14283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283" y="82406"/>
                  </a:lnTo>
                  <a:lnTo>
                    <a:pt x="42851" y="42851"/>
                  </a:lnTo>
                  <a:lnTo>
                    <a:pt x="82406" y="14283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283"/>
                  </a:lnTo>
                  <a:lnTo>
                    <a:pt x="258377" y="42851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24252" y="4535152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05400" y="4267200"/>
              <a:ext cx="1056640" cy="352425"/>
            </a:xfrm>
            <a:custGeom>
              <a:avLst/>
              <a:gdLst/>
              <a:ahLst/>
              <a:cxnLst/>
              <a:rect l="l" t="t" r="r" b="b"/>
              <a:pathLst>
                <a:path w="1056639" h="352425">
                  <a:moveTo>
                    <a:pt x="0" y="0"/>
                  </a:moveTo>
                  <a:lnTo>
                    <a:pt x="1044043" y="348014"/>
                  </a:lnTo>
                  <a:lnTo>
                    <a:pt x="1056091" y="35203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51692" y="4579123"/>
              <a:ext cx="97155" cy="83185"/>
            </a:xfrm>
            <a:custGeom>
              <a:avLst/>
              <a:gdLst/>
              <a:ahLst/>
              <a:cxnLst/>
              <a:rect l="l" t="t" r="r" b="b"/>
              <a:pathLst>
                <a:path w="97154" h="83185">
                  <a:moveTo>
                    <a:pt x="27631" y="0"/>
                  </a:moveTo>
                  <a:lnTo>
                    <a:pt x="0" y="82891"/>
                  </a:lnTo>
                  <a:lnTo>
                    <a:pt x="96707" y="69076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717540" y="3965356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1467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7860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variation 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regular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expression </a:t>
            </a:r>
            <a:r>
              <a:rPr sz="2800" spc="-10" dirty="0">
                <a:latin typeface="Arial"/>
                <a:cs typeface="Arial"/>
              </a:rPr>
              <a:t>notation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918451"/>
            <a:ext cx="5788660" cy="110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899"/>
              </a:lnSpc>
              <a:spcBef>
                <a:spcPts val="100"/>
              </a:spcBef>
              <a:tabLst>
                <a:tab pos="1336675" algn="l"/>
                <a:tab pos="4745990" algn="l"/>
              </a:tabLst>
            </a:pPr>
            <a:r>
              <a:rPr sz="2800" dirty="0">
                <a:latin typeface="Arial"/>
                <a:cs typeface="Arial"/>
              </a:rPr>
              <a:t>Union: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spc="-1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spc="-1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|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800" spc="-10" dirty="0">
                <a:latin typeface="Arial"/>
                <a:cs typeface="Arial"/>
              </a:rPr>
              <a:t>Option: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spc="-1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 </a:t>
            </a:r>
            <a:r>
              <a:rPr sz="2800" spc="-5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1857" y="3460079"/>
            <a:ext cx="1220470" cy="110871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74345" algn="l"/>
              </a:tabLst>
            </a:pPr>
            <a:r>
              <a:rPr sz="2800" spc="-5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A?</a:t>
            </a:r>
            <a:endParaRPr sz="28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905"/>
              </a:spcBef>
              <a:tabLst>
                <a:tab pos="515620" algn="l"/>
              </a:tabLst>
            </a:pPr>
            <a:r>
              <a:rPr sz="2800" spc="-5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3333CC"/>
                </a:solidFill>
                <a:latin typeface="Arial"/>
                <a:cs typeface="Arial"/>
              </a:rPr>
              <a:t>[a-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z]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00" y="2930694"/>
            <a:ext cx="4890135" cy="261175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800" dirty="0" smtClean="0">
                <a:latin typeface="Arial"/>
                <a:cs typeface="Arial"/>
              </a:rPr>
              <a:t>•</a:t>
            </a: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har char="•"/>
              <a:tabLst>
                <a:tab pos="354965" algn="l"/>
                <a:tab pos="355600" algn="l"/>
                <a:tab pos="1896745" algn="l"/>
              </a:tabLst>
            </a:pPr>
            <a:r>
              <a:rPr sz="4200" spc="-15" baseline="1984" dirty="0" smtClean="0">
                <a:latin typeface="Arial"/>
                <a:cs typeface="Arial"/>
              </a:rPr>
              <a:t>Range:</a:t>
            </a:r>
            <a:r>
              <a:rPr sz="4200" baseline="1984" dirty="0" smtClean="0">
                <a:latin typeface="Arial"/>
                <a:cs typeface="Arial"/>
              </a:rPr>
              <a:t>	</a:t>
            </a:r>
            <a:r>
              <a:rPr sz="4200" spc="-15" baseline="1984" dirty="0" smtClean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sz="4200" spc="-15" baseline="1984" dirty="0" err="1" smtClean="0">
                <a:solidFill>
                  <a:srgbClr val="3333CC"/>
                </a:solidFill>
                <a:latin typeface="Arial"/>
                <a:cs typeface="Arial"/>
              </a:rPr>
              <a:t>a’+’b</a:t>
            </a:r>
            <a:r>
              <a:rPr sz="4200" spc="-15" baseline="1984" dirty="0" smtClean="0">
                <a:solidFill>
                  <a:srgbClr val="3333CC"/>
                </a:solidFill>
                <a:latin typeface="Arial"/>
                <a:cs typeface="Arial"/>
              </a:rPr>
              <a:t>’+…+’z’</a:t>
            </a:r>
            <a:endParaRPr sz="4200" baseline="1984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Excluded </a:t>
            </a:r>
            <a:r>
              <a:rPr sz="2800" spc="-10" dirty="0" smtClean="0">
                <a:latin typeface="Arial"/>
                <a:cs typeface="Arial"/>
              </a:rPr>
              <a:t>range:</a:t>
            </a:r>
            <a:endParaRPr sz="2800" dirty="0" smtClean="0">
              <a:latin typeface="Arial"/>
              <a:cs typeface="Arial"/>
            </a:endParaRPr>
          </a:p>
          <a:p>
            <a:pPr marL="1753870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3333CC"/>
                </a:solidFill>
                <a:latin typeface="Arial"/>
                <a:cs typeface="Arial"/>
              </a:rPr>
              <a:t>complement</a:t>
            </a:r>
            <a:r>
              <a:rPr sz="2800" spc="-5" dirty="0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00" spc="10" dirty="0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10" dirty="0" smtClean="0">
                <a:solidFill>
                  <a:srgbClr val="3333CC"/>
                </a:solidFill>
                <a:latin typeface="Arial"/>
                <a:cs typeface="Arial"/>
              </a:rPr>
              <a:t>[a-</a:t>
            </a:r>
            <a:r>
              <a:rPr sz="2800" spc="-25" dirty="0" smtClean="0">
                <a:solidFill>
                  <a:srgbClr val="3333CC"/>
                </a:solidFill>
                <a:latin typeface="Arial"/>
                <a:cs typeface="Arial"/>
              </a:rPr>
              <a:t>z]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8267" y="5090037"/>
            <a:ext cx="1346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2800" spc="-5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3333CC"/>
                </a:solidFill>
                <a:latin typeface="Arial"/>
                <a:cs typeface="Arial"/>
              </a:rPr>
              <a:t>[^a-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z]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47701" y="2364547"/>
            <a:ext cx="6334626" cy="56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68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336675" algn="l"/>
                <a:tab pos="474599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"/>
                <a:cs typeface="Arial"/>
              </a:rPr>
              <a:t>At least one A:</a:t>
            </a:r>
            <a:r>
              <a:rPr lang="en-US" sz="2800" dirty="0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spc="-165" dirty="0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baseline="300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lang="en-US" sz="2800" dirty="0" smtClean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lang="en-US" sz="3200" b="1" baseline="30000" dirty="0" smtClean="0">
                <a:solidFill>
                  <a:srgbClr val="3333CC"/>
                </a:solidFill>
                <a:latin typeface="Arial"/>
                <a:cs typeface="Arial"/>
              </a:rPr>
              <a:t>*</a:t>
            </a:r>
            <a:r>
              <a:rPr lang="en-US" sz="2800" spc="-5" dirty="0" smtClean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endParaRPr sz="28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52422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6771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Convert</a:t>
            </a:r>
            <a:r>
              <a:rPr spc="-35" dirty="0"/>
              <a:t> </a:t>
            </a:r>
            <a:r>
              <a:rPr dirty="0"/>
              <a:t>Regular</a:t>
            </a:r>
            <a:r>
              <a:rPr spc="-15" dirty="0"/>
              <a:t> </a:t>
            </a:r>
            <a:r>
              <a:rPr dirty="0"/>
              <a:t>Expressions</a:t>
            </a:r>
            <a:r>
              <a:rPr spc="-1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40" dirty="0"/>
              <a:t>NFA</a:t>
            </a:r>
            <a:r>
              <a:rPr spc="-114" dirty="0"/>
              <a:t> </a:t>
            </a:r>
            <a:r>
              <a:rPr spc="-2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1356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CC"/>
                </a:solidFill>
                <a:latin typeface="Arial"/>
                <a:cs typeface="Arial"/>
              </a:rPr>
              <a:t>A*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0" y="3033803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2081303" y="111592"/>
                </a:moveTo>
                <a:lnTo>
                  <a:pt x="2138340" y="130659"/>
                </a:lnTo>
                <a:lnTo>
                  <a:pt x="2190416" y="150608"/>
                </a:lnTo>
                <a:lnTo>
                  <a:pt x="2237533" y="171360"/>
                </a:lnTo>
                <a:lnTo>
                  <a:pt x="2279690" y="192835"/>
                </a:lnTo>
                <a:lnTo>
                  <a:pt x="2316888" y="214951"/>
                </a:lnTo>
                <a:lnTo>
                  <a:pt x="2349125" y="237629"/>
                </a:lnTo>
                <a:lnTo>
                  <a:pt x="2398722" y="284349"/>
                </a:lnTo>
                <a:lnTo>
                  <a:pt x="2428480" y="332353"/>
                </a:lnTo>
                <a:lnTo>
                  <a:pt x="2438400" y="380999"/>
                </a:lnTo>
                <a:lnTo>
                  <a:pt x="2435920" y="405363"/>
                </a:lnTo>
                <a:lnTo>
                  <a:pt x="2416081" y="453768"/>
                </a:lnTo>
                <a:lnTo>
                  <a:pt x="2376404" y="501211"/>
                </a:lnTo>
                <a:lnTo>
                  <a:pt x="2316888" y="547048"/>
                </a:lnTo>
                <a:lnTo>
                  <a:pt x="2279690" y="569164"/>
                </a:lnTo>
                <a:lnTo>
                  <a:pt x="2237533" y="590639"/>
                </a:lnTo>
                <a:lnTo>
                  <a:pt x="2190416" y="611391"/>
                </a:lnTo>
                <a:lnTo>
                  <a:pt x="2138340" y="631340"/>
                </a:lnTo>
                <a:lnTo>
                  <a:pt x="2081303" y="650407"/>
                </a:lnTo>
                <a:lnTo>
                  <a:pt x="2039782" y="662796"/>
                </a:lnTo>
                <a:lnTo>
                  <a:pt x="1996894" y="674456"/>
                </a:lnTo>
                <a:lnTo>
                  <a:pt x="1952723" y="685388"/>
                </a:lnTo>
                <a:lnTo>
                  <a:pt x="1907352" y="695591"/>
                </a:lnTo>
                <a:lnTo>
                  <a:pt x="1860862" y="705065"/>
                </a:lnTo>
                <a:lnTo>
                  <a:pt x="1813338" y="713810"/>
                </a:lnTo>
                <a:lnTo>
                  <a:pt x="1764861" y="721826"/>
                </a:lnTo>
                <a:lnTo>
                  <a:pt x="1715515" y="729114"/>
                </a:lnTo>
                <a:lnTo>
                  <a:pt x="1665383" y="735673"/>
                </a:lnTo>
                <a:lnTo>
                  <a:pt x="1614547" y="741503"/>
                </a:lnTo>
                <a:lnTo>
                  <a:pt x="1563089" y="746604"/>
                </a:lnTo>
                <a:lnTo>
                  <a:pt x="1511094" y="750977"/>
                </a:lnTo>
                <a:lnTo>
                  <a:pt x="1458643" y="754621"/>
                </a:lnTo>
                <a:lnTo>
                  <a:pt x="1405820" y="757536"/>
                </a:lnTo>
                <a:lnTo>
                  <a:pt x="1352707" y="759722"/>
                </a:lnTo>
                <a:lnTo>
                  <a:pt x="1299387" y="761180"/>
                </a:lnTo>
                <a:lnTo>
                  <a:pt x="1245942" y="761908"/>
                </a:lnTo>
                <a:lnTo>
                  <a:pt x="1192456" y="761908"/>
                </a:lnTo>
                <a:lnTo>
                  <a:pt x="1139012" y="761180"/>
                </a:lnTo>
                <a:lnTo>
                  <a:pt x="1085692" y="759722"/>
                </a:lnTo>
                <a:lnTo>
                  <a:pt x="1032579" y="757536"/>
                </a:lnTo>
                <a:lnTo>
                  <a:pt x="979755" y="754621"/>
                </a:lnTo>
                <a:lnTo>
                  <a:pt x="927305" y="750977"/>
                </a:lnTo>
                <a:lnTo>
                  <a:pt x="875309" y="746604"/>
                </a:lnTo>
                <a:lnTo>
                  <a:pt x="823852" y="741503"/>
                </a:lnTo>
                <a:lnTo>
                  <a:pt x="773016" y="735673"/>
                </a:lnTo>
                <a:lnTo>
                  <a:pt x="722883" y="729114"/>
                </a:lnTo>
                <a:lnTo>
                  <a:pt x="673537" y="721826"/>
                </a:lnTo>
                <a:lnTo>
                  <a:pt x="625061" y="713810"/>
                </a:lnTo>
                <a:lnTo>
                  <a:pt x="577536" y="705065"/>
                </a:lnTo>
                <a:lnTo>
                  <a:pt x="531047" y="695591"/>
                </a:lnTo>
                <a:lnTo>
                  <a:pt x="485675" y="685388"/>
                </a:lnTo>
                <a:lnTo>
                  <a:pt x="441504" y="674456"/>
                </a:lnTo>
                <a:lnTo>
                  <a:pt x="398617" y="662796"/>
                </a:lnTo>
                <a:lnTo>
                  <a:pt x="357095" y="650407"/>
                </a:lnTo>
                <a:lnTo>
                  <a:pt x="300059" y="631340"/>
                </a:lnTo>
                <a:lnTo>
                  <a:pt x="247982" y="611391"/>
                </a:lnTo>
                <a:lnTo>
                  <a:pt x="200866" y="590639"/>
                </a:lnTo>
                <a:lnTo>
                  <a:pt x="158709" y="569164"/>
                </a:lnTo>
                <a:lnTo>
                  <a:pt x="121511" y="547048"/>
                </a:lnTo>
                <a:lnTo>
                  <a:pt x="89273" y="524370"/>
                </a:lnTo>
                <a:lnTo>
                  <a:pt x="39677" y="477650"/>
                </a:lnTo>
                <a:lnTo>
                  <a:pt x="9919" y="429646"/>
                </a:lnTo>
                <a:lnTo>
                  <a:pt x="0" y="380999"/>
                </a:lnTo>
                <a:lnTo>
                  <a:pt x="2479" y="356636"/>
                </a:lnTo>
                <a:lnTo>
                  <a:pt x="22318" y="308231"/>
                </a:lnTo>
                <a:lnTo>
                  <a:pt x="61995" y="260788"/>
                </a:lnTo>
                <a:lnTo>
                  <a:pt x="121511" y="214951"/>
                </a:lnTo>
                <a:lnTo>
                  <a:pt x="158709" y="192835"/>
                </a:lnTo>
                <a:lnTo>
                  <a:pt x="200866" y="171360"/>
                </a:lnTo>
                <a:lnTo>
                  <a:pt x="247982" y="150608"/>
                </a:lnTo>
                <a:lnTo>
                  <a:pt x="300059" y="130659"/>
                </a:lnTo>
                <a:lnTo>
                  <a:pt x="357095" y="111592"/>
                </a:lnTo>
                <a:lnTo>
                  <a:pt x="398617" y="99203"/>
                </a:lnTo>
                <a:lnTo>
                  <a:pt x="441504" y="87543"/>
                </a:lnTo>
                <a:lnTo>
                  <a:pt x="485675" y="76611"/>
                </a:lnTo>
                <a:lnTo>
                  <a:pt x="531047" y="66408"/>
                </a:lnTo>
                <a:lnTo>
                  <a:pt x="577536" y="56934"/>
                </a:lnTo>
                <a:lnTo>
                  <a:pt x="625061" y="48189"/>
                </a:lnTo>
                <a:lnTo>
                  <a:pt x="673537" y="40173"/>
                </a:lnTo>
                <a:lnTo>
                  <a:pt x="722883" y="32885"/>
                </a:lnTo>
                <a:lnTo>
                  <a:pt x="773016" y="26326"/>
                </a:lnTo>
                <a:lnTo>
                  <a:pt x="823852" y="20496"/>
                </a:lnTo>
                <a:lnTo>
                  <a:pt x="875309" y="15395"/>
                </a:lnTo>
                <a:lnTo>
                  <a:pt x="927305" y="11022"/>
                </a:lnTo>
                <a:lnTo>
                  <a:pt x="979755" y="7378"/>
                </a:lnTo>
                <a:lnTo>
                  <a:pt x="1032579" y="4463"/>
                </a:lnTo>
                <a:lnTo>
                  <a:pt x="1085692" y="2277"/>
                </a:lnTo>
                <a:lnTo>
                  <a:pt x="1139012" y="819"/>
                </a:lnTo>
                <a:lnTo>
                  <a:pt x="1192456" y="91"/>
                </a:lnTo>
                <a:lnTo>
                  <a:pt x="1245942" y="91"/>
                </a:lnTo>
                <a:lnTo>
                  <a:pt x="1299387" y="819"/>
                </a:lnTo>
                <a:lnTo>
                  <a:pt x="1352707" y="2277"/>
                </a:lnTo>
                <a:lnTo>
                  <a:pt x="1405820" y="4463"/>
                </a:lnTo>
                <a:lnTo>
                  <a:pt x="1458643" y="7378"/>
                </a:lnTo>
                <a:lnTo>
                  <a:pt x="1511094" y="11022"/>
                </a:lnTo>
                <a:lnTo>
                  <a:pt x="1563089" y="15395"/>
                </a:lnTo>
                <a:lnTo>
                  <a:pt x="1614547" y="20496"/>
                </a:lnTo>
                <a:lnTo>
                  <a:pt x="1665383" y="26326"/>
                </a:lnTo>
                <a:lnTo>
                  <a:pt x="1715515" y="32885"/>
                </a:lnTo>
                <a:lnTo>
                  <a:pt x="1764861" y="40173"/>
                </a:lnTo>
                <a:lnTo>
                  <a:pt x="1813338" y="48189"/>
                </a:lnTo>
                <a:lnTo>
                  <a:pt x="1860862" y="56934"/>
                </a:lnTo>
                <a:lnTo>
                  <a:pt x="1907352" y="66408"/>
                </a:lnTo>
                <a:lnTo>
                  <a:pt x="1952723" y="76611"/>
                </a:lnTo>
                <a:lnTo>
                  <a:pt x="1996894" y="87543"/>
                </a:lnTo>
                <a:lnTo>
                  <a:pt x="2039782" y="99203"/>
                </a:lnTo>
                <a:lnTo>
                  <a:pt x="2081303" y="111592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3065" y="311167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54300" y="3181015"/>
            <a:ext cx="3708400" cy="429895"/>
            <a:chOff x="2654300" y="3181015"/>
            <a:chExt cx="3708400" cy="429895"/>
          </a:xfrm>
        </p:grpSpPr>
        <p:sp>
          <p:nvSpPr>
            <p:cNvPr id="7" name="object 7"/>
            <p:cNvSpPr/>
            <p:nvPr/>
          </p:nvSpPr>
          <p:spPr>
            <a:xfrm>
              <a:off x="2667000" y="3414712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39">
                  <a:moveTo>
                    <a:pt x="0" y="0"/>
                  </a:moveTo>
                  <a:lnTo>
                    <a:pt x="472357" y="0"/>
                  </a:lnTo>
                  <a:lnTo>
                    <a:pt x="485057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6291" y="3371024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29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9977" y="3187365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8300" y="3415982"/>
              <a:ext cx="822960" cy="0"/>
            </a:xfrm>
            <a:custGeom>
              <a:avLst/>
              <a:gdLst/>
              <a:ahLst/>
              <a:cxnLst/>
              <a:rect l="l" t="t" r="r" b="b"/>
              <a:pathLst>
                <a:path w="822960">
                  <a:moveTo>
                    <a:pt x="0" y="0"/>
                  </a:moveTo>
                  <a:lnTo>
                    <a:pt x="810090" y="0"/>
                  </a:lnTo>
                  <a:lnTo>
                    <a:pt x="822790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5323" y="3372294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8040" y="2985868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25600" y="3181015"/>
            <a:ext cx="1047115" cy="429895"/>
            <a:chOff x="1625600" y="3181015"/>
            <a:chExt cx="1047115" cy="429895"/>
          </a:xfrm>
        </p:grpSpPr>
        <p:sp>
          <p:nvSpPr>
            <p:cNvPr id="14" name="object 14"/>
            <p:cNvSpPr/>
            <p:nvPr/>
          </p:nvSpPr>
          <p:spPr>
            <a:xfrm>
              <a:off x="2249152" y="3187365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4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8300" y="3415982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60">
                  <a:moveTo>
                    <a:pt x="0" y="0"/>
                  </a:moveTo>
                  <a:lnTo>
                    <a:pt x="505290" y="0"/>
                  </a:lnTo>
                  <a:lnTo>
                    <a:pt x="517990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60523" y="3372294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30" h="87629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60039" y="2985868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19659" y="3181015"/>
            <a:ext cx="4267835" cy="1237615"/>
            <a:chOff x="2519659" y="3181015"/>
            <a:chExt cx="4267835" cy="1237615"/>
          </a:xfrm>
        </p:grpSpPr>
        <p:sp>
          <p:nvSpPr>
            <p:cNvPr id="19" name="object 19"/>
            <p:cNvSpPr/>
            <p:nvPr/>
          </p:nvSpPr>
          <p:spPr>
            <a:xfrm>
              <a:off x="6421635" y="3245048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258377" y="42851"/>
                  </a:moveTo>
                  <a:lnTo>
                    <a:pt x="286945" y="82406"/>
                  </a:lnTo>
                  <a:lnTo>
                    <a:pt x="301229" y="127286"/>
                  </a:lnTo>
                  <a:lnTo>
                    <a:pt x="301229" y="173942"/>
                  </a:lnTo>
                  <a:lnTo>
                    <a:pt x="286945" y="218822"/>
                  </a:lnTo>
                  <a:lnTo>
                    <a:pt x="258377" y="258377"/>
                  </a:lnTo>
                  <a:lnTo>
                    <a:pt x="218822" y="286945"/>
                  </a:lnTo>
                  <a:lnTo>
                    <a:pt x="173942" y="301229"/>
                  </a:lnTo>
                  <a:lnTo>
                    <a:pt x="127286" y="301229"/>
                  </a:lnTo>
                  <a:lnTo>
                    <a:pt x="82406" y="286945"/>
                  </a:lnTo>
                  <a:lnTo>
                    <a:pt x="42851" y="258377"/>
                  </a:lnTo>
                  <a:lnTo>
                    <a:pt x="14283" y="218822"/>
                  </a:lnTo>
                  <a:lnTo>
                    <a:pt x="0" y="173942"/>
                  </a:lnTo>
                  <a:lnTo>
                    <a:pt x="0" y="127286"/>
                  </a:lnTo>
                  <a:lnTo>
                    <a:pt x="14283" y="82406"/>
                  </a:lnTo>
                  <a:lnTo>
                    <a:pt x="42851" y="42851"/>
                  </a:lnTo>
                  <a:lnTo>
                    <a:pt x="82406" y="14283"/>
                  </a:lnTo>
                  <a:lnTo>
                    <a:pt x="127286" y="0"/>
                  </a:lnTo>
                  <a:lnTo>
                    <a:pt x="173942" y="0"/>
                  </a:lnTo>
                  <a:lnTo>
                    <a:pt x="218822" y="14283"/>
                  </a:lnTo>
                  <a:lnTo>
                    <a:pt x="258377" y="42851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3952" y="3187365"/>
              <a:ext cx="417195" cy="417195"/>
            </a:xfrm>
            <a:custGeom>
              <a:avLst/>
              <a:gdLst/>
              <a:ahLst/>
              <a:cxnLst/>
              <a:rect l="l" t="t" r="r" b="b"/>
              <a:pathLst>
                <a:path w="417195" h="417195">
                  <a:moveTo>
                    <a:pt x="356471" y="60123"/>
                  </a:moveTo>
                  <a:lnTo>
                    <a:pt x="386533" y="98011"/>
                  </a:lnTo>
                  <a:lnTo>
                    <a:pt x="406574" y="140347"/>
                  </a:lnTo>
                  <a:lnTo>
                    <a:pt x="416594" y="185350"/>
                  </a:lnTo>
                  <a:lnTo>
                    <a:pt x="416594" y="231244"/>
                  </a:lnTo>
                  <a:lnTo>
                    <a:pt x="406574" y="276247"/>
                  </a:lnTo>
                  <a:lnTo>
                    <a:pt x="386533" y="318583"/>
                  </a:lnTo>
                  <a:lnTo>
                    <a:pt x="356471" y="356471"/>
                  </a:lnTo>
                  <a:lnTo>
                    <a:pt x="318583" y="386533"/>
                  </a:lnTo>
                  <a:lnTo>
                    <a:pt x="276247" y="406574"/>
                  </a:lnTo>
                  <a:lnTo>
                    <a:pt x="231244" y="416594"/>
                  </a:lnTo>
                  <a:lnTo>
                    <a:pt x="185350" y="416594"/>
                  </a:lnTo>
                  <a:lnTo>
                    <a:pt x="140347" y="406574"/>
                  </a:lnTo>
                  <a:lnTo>
                    <a:pt x="98011" y="386533"/>
                  </a:lnTo>
                  <a:lnTo>
                    <a:pt x="60123" y="356471"/>
                  </a:lnTo>
                  <a:lnTo>
                    <a:pt x="30061" y="318583"/>
                  </a:lnTo>
                  <a:lnTo>
                    <a:pt x="10020" y="276247"/>
                  </a:lnTo>
                  <a:lnTo>
                    <a:pt x="0" y="231244"/>
                  </a:lnTo>
                  <a:lnTo>
                    <a:pt x="0" y="185350"/>
                  </a:lnTo>
                  <a:lnTo>
                    <a:pt x="10020" y="140347"/>
                  </a:lnTo>
                  <a:lnTo>
                    <a:pt x="30061" y="98011"/>
                  </a:lnTo>
                  <a:lnTo>
                    <a:pt x="60123" y="60123"/>
                  </a:lnTo>
                  <a:lnTo>
                    <a:pt x="98011" y="30061"/>
                  </a:lnTo>
                  <a:lnTo>
                    <a:pt x="140347" y="10020"/>
                  </a:lnTo>
                  <a:lnTo>
                    <a:pt x="185350" y="0"/>
                  </a:lnTo>
                  <a:lnTo>
                    <a:pt x="231244" y="0"/>
                  </a:lnTo>
                  <a:lnTo>
                    <a:pt x="276247" y="10020"/>
                  </a:lnTo>
                  <a:lnTo>
                    <a:pt x="318583" y="30061"/>
                  </a:lnTo>
                  <a:lnTo>
                    <a:pt x="356471" y="6012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2359" y="3598862"/>
              <a:ext cx="3930650" cy="806450"/>
            </a:xfrm>
            <a:custGeom>
              <a:avLst/>
              <a:gdLst/>
              <a:ahLst/>
              <a:cxnLst/>
              <a:rect l="l" t="t" r="r" b="b"/>
              <a:pathLst>
                <a:path w="3930650" h="806450">
                  <a:moveTo>
                    <a:pt x="0" y="0"/>
                  </a:moveTo>
                  <a:lnTo>
                    <a:pt x="37584" y="41678"/>
                  </a:lnTo>
                  <a:lnTo>
                    <a:pt x="80204" y="98898"/>
                  </a:lnTo>
                  <a:lnTo>
                    <a:pt x="103934" y="132013"/>
                  </a:lnTo>
                  <a:lnTo>
                    <a:pt x="129564" y="167425"/>
                  </a:lnTo>
                  <a:lnTo>
                    <a:pt x="157305" y="204605"/>
                  </a:lnTo>
                  <a:lnTo>
                    <a:pt x="187372" y="243024"/>
                  </a:lnTo>
                  <a:lnTo>
                    <a:pt x="219977" y="282152"/>
                  </a:lnTo>
                  <a:lnTo>
                    <a:pt x="255334" y="321461"/>
                  </a:lnTo>
                  <a:lnTo>
                    <a:pt x="293657" y="360421"/>
                  </a:lnTo>
                  <a:lnTo>
                    <a:pt x="335158" y="398502"/>
                  </a:lnTo>
                  <a:lnTo>
                    <a:pt x="380051" y="435176"/>
                  </a:lnTo>
                  <a:lnTo>
                    <a:pt x="428550" y="469914"/>
                  </a:lnTo>
                  <a:lnTo>
                    <a:pt x="480867" y="502185"/>
                  </a:lnTo>
                  <a:lnTo>
                    <a:pt x="537216" y="531461"/>
                  </a:lnTo>
                  <a:lnTo>
                    <a:pt x="597811" y="557212"/>
                  </a:lnTo>
                  <a:lnTo>
                    <a:pt x="671071" y="583046"/>
                  </a:lnTo>
                  <a:lnTo>
                    <a:pt x="710809" y="595723"/>
                  </a:lnTo>
                  <a:lnTo>
                    <a:pt x="752450" y="608214"/>
                  </a:lnTo>
                  <a:lnTo>
                    <a:pt x="795869" y="620501"/>
                  </a:lnTo>
                  <a:lnTo>
                    <a:pt x="840941" y="632564"/>
                  </a:lnTo>
                  <a:lnTo>
                    <a:pt x="887538" y="644386"/>
                  </a:lnTo>
                  <a:lnTo>
                    <a:pt x="935536" y="655947"/>
                  </a:lnTo>
                  <a:lnTo>
                    <a:pt x="984808" y="667228"/>
                  </a:lnTo>
                  <a:lnTo>
                    <a:pt x="1035229" y="678210"/>
                  </a:lnTo>
                  <a:lnTo>
                    <a:pt x="1086672" y="688875"/>
                  </a:lnTo>
                  <a:lnTo>
                    <a:pt x="1139012" y="699204"/>
                  </a:lnTo>
                  <a:lnTo>
                    <a:pt x="1192123" y="709177"/>
                  </a:lnTo>
                  <a:lnTo>
                    <a:pt x="1245878" y="718776"/>
                  </a:lnTo>
                  <a:lnTo>
                    <a:pt x="1300153" y="727982"/>
                  </a:lnTo>
                  <a:lnTo>
                    <a:pt x="1354821" y="736777"/>
                  </a:lnTo>
                  <a:lnTo>
                    <a:pt x="1409756" y="745141"/>
                  </a:lnTo>
                  <a:lnTo>
                    <a:pt x="1464833" y="753055"/>
                  </a:lnTo>
                  <a:lnTo>
                    <a:pt x="1519925" y="760501"/>
                  </a:lnTo>
                  <a:lnTo>
                    <a:pt x="1574907" y="767459"/>
                  </a:lnTo>
                  <a:lnTo>
                    <a:pt x="1629652" y="773912"/>
                  </a:lnTo>
                  <a:lnTo>
                    <a:pt x="1684035" y="779839"/>
                  </a:lnTo>
                  <a:lnTo>
                    <a:pt x="1737930" y="785223"/>
                  </a:lnTo>
                  <a:lnTo>
                    <a:pt x="1791212" y="790044"/>
                  </a:lnTo>
                  <a:lnTo>
                    <a:pt x="1843753" y="794283"/>
                  </a:lnTo>
                  <a:lnTo>
                    <a:pt x="1895429" y="797922"/>
                  </a:lnTo>
                  <a:lnTo>
                    <a:pt x="1946113" y="800942"/>
                  </a:lnTo>
                  <a:lnTo>
                    <a:pt x="1995679" y="803323"/>
                  </a:lnTo>
                  <a:lnTo>
                    <a:pt x="2044002" y="805047"/>
                  </a:lnTo>
                  <a:lnTo>
                    <a:pt x="2090956" y="806096"/>
                  </a:lnTo>
                  <a:lnTo>
                    <a:pt x="2136415" y="806450"/>
                  </a:lnTo>
                  <a:lnTo>
                    <a:pt x="2191795" y="805921"/>
                  </a:lnTo>
                  <a:lnTo>
                    <a:pt x="2247116" y="804359"/>
                  </a:lnTo>
                  <a:lnTo>
                    <a:pt x="2302319" y="801794"/>
                  </a:lnTo>
                  <a:lnTo>
                    <a:pt x="2357344" y="798260"/>
                  </a:lnTo>
                  <a:lnTo>
                    <a:pt x="2412133" y="793788"/>
                  </a:lnTo>
                  <a:lnTo>
                    <a:pt x="2466627" y="788410"/>
                  </a:lnTo>
                  <a:lnTo>
                    <a:pt x="2520766" y="782160"/>
                  </a:lnTo>
                  <a:lnTo>
                    <a:pt x="2574491" y="775069"/>
                  </a:lnTo>
                  <a:lnTo>
                    <a:pt x="2627744" y="767170"/>
                  </a:lnTo>
                  <a:lnTo>
                    <a:pt x="2680465" y="758494"/>
                  </a:lnTo>
                  <a:lnTo>
                    <a:pt x="2732596" y="749075"/>
                  </a:lnTo>
                  <a:lnTo>
                    <a:pt x="2784076" y="738945"/>
                  </a:lnTo>
                  <a:lnTo>
                    <a:pt x="2834848" y="728135"/>
                  </a:lnTo>
                  <a:lnTo>
                    <a:pt x="2884851" y="716679"/>
                  </a:lnTo>
                  <a:lnTo>
                    <a:pt x="2934027" y="704608"/>
                  </a:lnTo>
                  <a:lnTo>
                    <a:pt x="2982317" y="691955"/>
                  </a:lnTo>
                  <a:lnTo>
                    <a:pt x="3029662" y="678752"/>
                  </a:lnTo>
                  <a:lnTo>
                    <a:pt x="3076002" y="665032"/>
                  </a:lnTo>
                  <a:lnTo>
                    <a:pt x="3121279" y="650826"/>
                  </a:lnTo>
                  <a:lnTo>
                    <a:pt x="3165433" y="636168"/>
                  </a:lnTo>
                  <a:lnTo>
                    <a:pt x="3208406" y="621089"/>
                  </a:lnTo>
                  <a:lnTo>
                    <a:pt x="3250137" y="605621"/>
                  </a:lnTo>
                  <a:lnTo>
                    <a:pt x="3290569" y="589798"/>
                  </a:lnTo>
                  <a:lnTo>
                    <a:pt x="3329643" y="573651"/>
                  </a:lnTo>
                  <a:lnTo>
                    <a:pt x="3367298" y="557212"/>
                  </a:lnTo>
                  <a:lnTo>
                    <a:pt x="3419400" y="532306"/>
                  </a:lnTo>
                  <a:lnTo>
                    <a:pt x="3468567" y="505796"/>
                  </a:lnTo>
                  <a:lnTo>
                    <a:pt x="3514981" y="477780"/>
                  </a:lnTo>
                  <a:lnTo>
                    <a:pt x="3558822" y="448357"/>
                  </a:lnTo>
                  <a:lnTo>
                    <a:pt x="3600272" y="417627"/>
                  </a:lnTo>
                  <a:lnTo>
                    <a:pt x="3639511" y="385687"/>
                  </a:lnTo>
                  <a:lnTo>
                    <a:pt x="3676721" y="352638"/>
                  </a:lnTo>
                  <a:lnTo>
                    <a:pt x="3712082" y="318578"/>
                  </a:lnTo>
                  <a:lnTo>
                    <a:pt x="3745775" y="283606"/>
                  </a:lnTo>
                  <a:lnTo>
                    <a:pt x="3777982" y="247821"/>
                  </a:lnTo>
                  <a:lnTo>
                    <a:pt x="3808884" y="211322"/>
                  </a:lnTo>
                  <a:lnTo>
                    <a:pt x="3838660" y="174208"/>
                  </a:lnTo>
                  <a:lnTo>
                    <a:pt x="3867493" y="136578"/>
                  </a:lnTo>
                  <a:lnTo>
                    <a:pt x="3895564" y="98531"/>
                  </a:lnTo>
                  <a:lnTo>
                    <a:pt x="3923052" y="60166"/>
                  </a:lnTo>
                  <a:lnTo>
                    <a:pt x="3930328" y="49735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29278" y="3573462"/>
              <a:ext cx="86360" cy="97155"/>
            </a:xfrm>
            <a:custGeom>
              <a:avLst/>
              <a:gdLst/>
              <a:ahLst/>
              <a:cxnLst/>
              <a:rect l="l" t="t" r="r" b="b"/>
              <a:pathLst>
                <a:path w="86359" h="97154">
                  <a:moveTo>
                    <a:pt x="85821" y="0"/>
                  </a:moveTo>
                  <a:lnTo>
                    <a:pt x="0" y="46668"/>
                  </a:lnTo>
                  <a:lnTo>
                    <a:pt x="71663" y="96658"/>
                  </a:lnTo>
                  <a:lnTo>
                    <a:pt x="8582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01515" y="4332068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52700" y="2501096"/>
            <a:ext cx="3225800" cy="850265"/>
            <a:chOff x="2552700" y="2501096"/>
            <a:chExt cx="3225800" cy="850265"/>
          </a:xfrm>
        </p:grpSpPr>
        <p:sp>
          <p:nvSpPr>
            <p:cNvPr id="25" name="object 25"/>
            <p:cNvSpPr/>
            <p:nvPr/>
          </p:nvSpPr>
          <p:spPr>
            <a:xfrm>
              <a:off x="2595731" y="2513796"/>
              <a:ext cx="3169920" cy="824865"/>
            </a:xfrm>
            <a:custGeom>
              <a:avLst/>
              <a:gdLst/>
              <a:ahLst/>
              <a:cxnLst/>
              <a:rect l="l" t="t" r="r" b="b"/>
              <a:pathLst>
                <a:path w="3169920" h="824864">
                  <a:moveTo>
                    <a:pt x="2852568" y="824716"/>
                  </a:moveTo>
                  <a:lnTo>
                    <a:pt x="2898463" y="792966"/>
                  </a:lnTo>
                  <a:lnTo>
                    <a:pt x="2943497" y="761216"/>
                  </a:lnTo>
                  <a:lnTo>
                    <a:pt x="2986811" y="729466"/>
                  </a:lnTo>
                  <a:lnTo>
                    <a:pt x="3027546" y="697716"/>
                  </a:lnTo>
                  <a:lnTo>
                    <a:pt x="3064841" y="665966"/>
                  </a:lnTo>
                  <a:lnTo>
                    <a:pt x="3097837" y="634216"/>
                  </a:lnTo>
                  <a:lnTo>
                    <a:pt x="3125674" y="602466"/>
                  </a:lnTo>
                  <a:lnTo>
                    <a:pt x="3147491" y="570716"/>
                  </a:lnTo>
                  <a:lnTo>
                    <a:pt x="3169627" y="507216"/>
                  </a:lnTo>
                  <a:lnTo>
                    <a:pt x="3168227" y="475466"/>
                  </a:lnTo>
                  <a:lnTo>
                    <a:pt x="3144697" y="420683"/>
                  </a:lnTo>
                  <a:lnTo>
                    <a:pt x="3110280" y="371595"/>
                  </a:lnTo>
                  <a:lnTo>
                    <a:pt x="3063146" y="320024"/>
                  </a:lnTo>
                  <a:lnTo>
                    <a:pt x="3034577" y="293890"/>
                  </a:lnTo>
                  <a:lnTo>
                    <a:pt x="3002549" y="267834"/>
                  </a:lnTo>
                  <a:lnTo>
                    <a:pt x="2966969" y="242087"/>
                  </a:lnTo>
                  <a:lnTo>
                    <a:pt x="2927745" y="216884"/>
                  </a:lnTo>
                  <a:lnTo>
                    <a:pt x="2884782" y="192456"/>
                  </a:lnTo>
                  <a:lnTo>
                    <a:pt x="2837989" y="169036"/>
                  </a:lnTo>
                  <a:lnTo>
                    <a:pt x="2787272" y="146857"/>
                  </a:lnTo>
                  <a:lnTo>
                    <a:pt x="2732538" y="126151"/>
                  </a:lnTo>
                  <a:lnTo>
                    <a:pt x="2673693" y="107151"/>
                  </a:lnTo>
                  <a:lnTo>
                    <a:pt x="2610645" y="90090"/>
                  </a:lnTo>
                  <a:lnTo>
                    <a:pt x="2543302" y="75201"/>
                  </a:lnTo>
                  <a:lnTo>
                    <a:pt x="2471568" y="62716"/>
                  </a:lnTo>
                  <a:lnTo>
                    <a:pt x="2396623" y="52387"/>
                  </a:lnTo>
                  <a:lnTo>
                    <a:pt x="2355549" y="47436"/>
                  </a:lnTo>
                  <a:lnTo>
                    <a:pt x="2312270" y="42646"/>
                  </a:lnTo>
                  <a:lnTo>
                    <a:pt x="2266933" y="38033"/>
                  </a:lnTo>
                  <a:lnTo>
                    <a:pt x="2219685" y="33611"/>
                  </a:lnTo>
                  <a:lnTo>
                    <a:pt x="2170673" y="29395"/>
                  </a:lnTo>
                  <a:lnTo>
                    <a:pt x="2120045" y="25399"/>
                  </a:lnTo>
                  <a:lnTo>
                    <a:pt x="2067947" y="21639"/>
                  </a:lnTo>
                  <a:lnTo>
                    <a:pt x="2014525" y="18128"/>
                  </a:lnTo>
                  <a:lnTo>
                    <a:pt x="1959928" y="14882"/>
                  </a:lnTo>
                  <a:lnTo>
                    <a:pt x="1904302" y="11916"/>
                  </a:lnTo>
                  <a:lnTo>
                    <a:pt x="1847794" y="9243"/>
                  </a:lnTo>
                  <a:lnTo>
                    <a:pt x="1790551" y="6879"/>
                  </a:lnTo>
                  <a:lnTo>
                    <a:pt x="1732719" y="4838"/>
                  </a:lnTo>
                  <a:lnTo>
                    <a:pt x="1674447" y="3135"/>
                  </a:lnTo>
                  <a:lnTo>
                    <a:pt x="1615881" y="1785"/>
                  </a:lnTo>
                  <a:lnTo>
                    <a:pt x="1557168" y="803"/>
                  </a:lnTo>
                  <a:lnTo>
                    <a:pt x="1498455" y="203"/>
                  </a:lnTo>
                  <a:lnTo>
                    <a:pt x="1439889" y="0"/>
                  </a:lnTo>
                  <a:lnTo>
                    <a:pt x="1381617" y="208"/>
                  </a:lnTo>
                  <a:lnTo>
                    <a:pt x="1323786" y="842"/>
                  </a:lnTo>
                  <a:lnTo>
                    <a:pt x="1266543" y="1918"/>
                  </a:lnTo>
                  <a:lnTo>
                    <a:pt x="1210035" y="3449"/>
                  </a:lnTo>
                  <a:lnTo>
                    <a:pt x="1154409" y="5450"/>
                  </a:lnTo>
                  <a:lnTo>
                    <a:pt x="1099812" y="7937"/>
                  </a:lnTo>
                  <a:lnTo>
                    <a:pt x="1046390" y="10923"/>
                  </a:lnTo>
                  <a:lnTo>
                    <a:pt x="994292" y="14424"/>
                  </a:lnTo>
                  <a:lnTo>
                    <a:pt x="943663" y="18454"/>
                  </a:lnTo>
                  <a:lnTo>
                    <a:pt x="894652" y="23028"/>
                  </a:lnTo>
                  <a:lnTo>
                    <a:pt x="847404" y="28160"/>
                  </a:lnTo>
                  <a:lnTo>
                    <a:pt x="802067" y="33866"/>
                  </a:lnTo>
                  <a:lnTo>
                    <a:pt x="758788" y="40160"/>
                  </a:lnTo>
                  <a:lnTo>
                    <a:pt x="717714" y="47056"/>
                  </a:lnTo>
                  <a:lnTo>
                    <a:pt x="678992" y="54570"/>
                  </a:lnTo>
                  <a:lnTo>
                    <a:pt x="580027" y="79672"/>
                  </a:lnTo>
                  <a:lnTo>
                    <a:pt x="521630" y="98945"/>
                  </a:lnTo>
                  <a:lnTo>
                    <a:pt x="467341" y="120409"/>
                  </a:lnTo>
                  <a:lnTo>
                    <a:pt x="416923" y="143938"/>
                  </a:lnTo>
                  <a:lnTo>
                    <a:pt x="370139" y="169405"/>
                  </a:lnTo>
                  <a:lnTo>
                    <a:pt x="326751" y="196683"/>
                  </a:lnTo>
                  <a:lnTo>
                    <a:pt x="286525" y="225647"/>
                  </a:lnTo>
                  <a:lnTo>
                    <a:pt x="249221" y="256170"/>
                  </a:lnTo>
                  <a:lnTo>
                    <a:pt x="214605" y="288127"/>
                  </a:lnTo>
                  <a:lnTo>
                    <a:pt x="182438" y="321389"/>
                  </a:lnTo>
                  <a:lnTo>
                    <a:pt x="152485" y="355833"/>
                  </a:lnTo>
                  <a:lnTo>
                    <a:pt x="124508" y="391330"/>
                  </a:lnTo>
                  <a:lnTo>
                    <a:pt x="98270" y="427755"/>
                  </a:lnTo>
                  <a:lnTo>
                    <a:pt x="73535" y="464981"/>
                  </a:lnTo>
                  <a:lnTo>
                    <a:pt x="50066" y="502882"/>
                  </a:lnTo>
                  <a:lnTo>
                    <a:pt x="27626" y="541333"/>
                  </a:lnTo>
                  <a:lnTo>
                    <a:pt x="5978" y="580205"/>
                  </a:lnTo>
                  <a:lnTo>
                    <a:pt x="0" y="591442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2700" y="3088454"/>
              <a:ext cx="80010" cy="97790"/>
            </a:xfrm>
            <a:custGeom>
              <a:avLst/>
              <a:gdLst/>
              <a:ahLst/>
              <a:cxnLst/>
              <a:rect l="l" t="t" r="r" b="b"/>
              <a:pathLst>
                <a:path w="80010" h="97789">
                  <a:moveTo>
                    <a:pt x="2473" y="0"/>
                  </a:moveTo>
                  <a:lnTo>
                    <a:pt x="0" y="97657"/>
                  </a:lnTo>
                  <a:lnTo>
                    <a:pt x="79611" y="41042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03040" y="2060356"/>
            <a:ext cx="18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470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NFA</a:t>
            </a:r>
            <a:r>
              <a:rPr spc="-15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DFA.</a:t>
            </a:r>
            <a:r>
              <a:rPr spc="-70" dirty="0"/>
              <a:t> </a:t>
            </a:r>
            <a:r>
              <a:rPr spc="-10" dirty="0"/>
              <a:t>Remark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7519" y="1627638"/>
            <a:ext cx="7687309" cy="2144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An </a:t>
            </a:r>
            <a:r>
              <a:rPr sz="2800" spc="-60" dirty="0">
                <a:latin typeface="Arial"/>
                <a:cs typeface="Arial"/>
              </a:rPr>
              <a:t>NFA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many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states at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any </a:t>
            </a:r>
            <a:r>
              <a:rPr sz="2800" spc="-20" dirty="0">
                <a:latin typeface="Arial"/>
                <a:cs typeface="Arial"/>
              </a:rPr>
              <a:t>time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How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many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3470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NFA</a:t>
            </a:r>
            <a:r>
              <a:rPr spc="-15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DFA.</a:t>
            </a:r>
            <a:r>
              <a:rPr spc="-70" dirty="0"/>
              <a:t> </a:t>
            </a:r>
            <a:r>
              <a:rPr spc="-10" dirty="0"/>
              <a:t>Remark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7519" y="1627638"/>
            <a:ext cx="7687309" cy="365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An </a:t>
            </a:r>
            <a:r>
              <a:rPr sz="2800" spc="-60" dirty="0">
                <a:latin typeface="Arial"/>
                <a:cs typeface="Arial"/>
              </a:rPr>
              <a:t>NFA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many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states at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any </a:t>
            </a:r>
            <a:r>
              <a:rPr sz="2800" spc="-20" dirty="0">
                <a:latin typeface="Arial"/>
                <a:cs typeface="Arial"/>
              </a:rPr>
              <a:t>time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How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many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 dirty="0">
              <a:latin typeface="Arial"/>
              <a:cs typeface="Arial"/>
            </a:endParaRPr>
          </a:p>
          <a:p>
            <a:pPr marL="367665" marR="17780" indent="-342900">
              <a:lnSpc>
                <a:spcPct val="101200"/>
              </a:lnSpc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there are N states,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NFA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must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 in </a:t>
            </a:r>
            <a:r>
              <a:rPr sz="2800" spc="-20" dirty="0">
                <a:latin typeface="Arial"/>
                <a:cs typeface="Arial"/>
              </a:rPr>
              <a:t>some </a:t>
            </a:r>
            <a:r>
              <a:rPr sz="2800" dirty="0">
                <a:latin typeface="Arial"/>
                <a:cs typeface="Arial"/>
              </a:rPr>
              <a:t>subset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those N </a:t>
            </a:r>
            <a:r>
              <a:rPr sz="2800" spc="-10" dirty="0">
                <a:latin typeface="Arial"/>
                <a:cs typeface="Arial"/>
              </a:rPr>
              <a:t>states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4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653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7519" y="1627638"/>
            <a:ext cx="7188200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DFA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be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implemented 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2D table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spcBef>
                <a:spcPts val="30"/>
              </a:spcBef>
              <a:buChar char="–"/>
              <a:tabLst>
                <a:tab pos="768350" algn="l"/>
              </a:tabLst>
            </a:pPr>
            <a:r>
              <a:rPr sz="2400" dirty="0">
                <a:latin typeface="Arial"/>
                <a:cs typeface="Arial"/>
              </a:rPr>
              <a:t>One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dimension 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“states”</a:t>
            </a:r>
            <a:endParaRPr sz="240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68350" algn="l"/>
              </a:tabLst>
            </a:pPr>
            <a:r>
              <a:rPr sz="2400" dirty="0">
                <a:latin typeface="Arial"/>
                <a:cs typeface="Arial"/>
              </a:rPr>
              <a:t>Other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dimension 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“input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symbol”</a:t>
            </a:r>
            <a:endParaRPr sz="240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6835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every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transition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spc="307" baseline="-2256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400" baseline="19097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sz="2400" spc="315" baseline="-2256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define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T[i,a]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CC"/>
                </a:solidFill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5964" y="4702504"/>
            <a:ext cx="279400" cy="7035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39"/>
              </a:lnSpc>
            </a:pPr>
            <a:r>
              <a:rPr sz="2000" spc="-10" dirty="0">
                <a:latin typeface="Arial"/>
                <a:cs typeface="Arial"/>
              </a:rPr>
              <a:t>states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1404" y="3947494"/>
            <a:ext cx="1578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input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symbols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5364" y="4498976"/>
            <a:ext cx="214630" cy="13546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 marR="5080" indent="1270">
              <a:lnSpc>
                <a:spcPct val="143800"/>
              </a:lnSpc>
              <a:spcBef>
                <a:spcPts val="95"/>
              </a:spcBef>
            </a:pPr>
            <a:r>
              <a:rPr lang="en-US" sz="2000" spc="-50" dirty="0" smtClean="0">
                <a:latin typeface="Times New Roman"/>
                <a:cs typeface="Times New Roman"/>
              </a:rPr>
              <a:t>A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B</a:t>
            </a:r>
          </a:p>
          <a:p>
            <a:pPr marL="31750" marR="5080" indent="1270">
              <a:lnSpc>
                <a:spcPct val="143800"/>
              </a:lnSpc>
              <a:spcBef>
                <a:spcPts val="95"/>
              </a:spcBef>
            </a:pPr>
            <a:r>
              <a:rPr lang="en-US" sz="2000" spc="-50" dirty="0">
                <a:latin typeface="Times New Roman"/>
                <a:cs typeface="Times New Roman"/>
              </a:rPr>
              <a:t>C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85254"/>
              </p:ext>
            </p:extLst>
          </p:nvPr>
        </p:nvGraphicFramePr>
        <p:xfrm>
          <a:off x="6803014" y="4633289"/>
          <a:ext cx="1219200" cy="1263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C</a:t>
                      </a:r>
                      <a:endParaRPr sz="1800" b="0" dirty="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3629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048441" y="4251326"/>
            <a:ext cx="770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9920" algn="l"/>
              </a:tabLst>
            </a:pPr>
            <a:r>
              <a:rPr sz="2000" spc="-5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0" name="object 3"/>
          <p:cNvSpPr/>
          <p:nvPr/>
        </p:nvSpPr>
        <p:spPr>
          <a:xfrm>
            <a:off x="551951" y="4209488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1365855" y="77966"/>
                </a:moveTo>
                <a:lnTo>
                  <a:pt x="1420780" y="98222"/>
                </a:lnTo>
                <a:lnTo>
                  <a:pt x="1468381" y="119804"/>
                </a:lnTo>
                <a:lnTo>
                  <a:pt x="1508659" y="142524"/>
                </a:lnTo>
                <a:lnTo>
                  <a:pt x="1541614" y="166192"/>
                </a:lnTo>
                <a:lnTo>
                  <a:pt x="1585553" y="215614"/>
                </a:lnTo>
                <a:lnTo>
                  <a:pt x="1600200" y="266552"/>
                </a:lnTo>
                <a:lnTo>
                  <a:pt x="1596538" y="292116"/>
                </a:lnTo>
                <a:lnTo>
                  <a:pt x="1567245" y="342485"/>
                </a:lnTo>
                <a:lnTo>
                  <a:pt x="1508659" y="390579"/>
                </a:lnTo>
                <a:lnTo>
                  <a:pt x="1468381" y="413299"/>
                </a:lnTo>
                <a:lnTo>
                  <a:pt x="1420780" y="434882"/>
                </a:lnTo>
                <a:lnTo>
                  <a:pt x="1365855" y="455137"/>
                </a:lnTo>
                <a:lnTo>
                  <a:pt x="1324031" y="468132"/>
                </a:lnTo>
                <a:lnTo>
                  <a:pt x="1280196" y="479945"/>
                </a:lnTo>
                <a:lnTo>
                  <a:pt x="1234542" y="490577"/>
                </a:lnTo>
                <a:lnTo>
                  <a:pt x="1187261" y="500027"/>
                </a:lnTo>
                <a:lnTo>
                  <a:pt x="1138543" y="508296"/>
                </a:lnTo>
                <a:lnTo>
                  <a:pt x="1088581" y="515384"/>
                </a:lnTo>
                <a:lnTo>
                  <a:pt x="1037566" y="521291"/>
                </a:lnTo>
                <a:lnTo>
                  <a:pt x="985689" y="526016"/>
                </a:lnTo>
                <a:lnTo>
                  <a:pt x="933142" y="529560"/>
                </a:lnTo>
                <a:lnTo>
                  <a:pt x="880117" y="531923"/>
                </a:lnTo>
                <a:lnTo>
                  <a:pt x="826804" y="533104"/>
                </a:lnTo>
                <a:lnTo>
                  <a:pt x="773395" y="533104"/>
                </a:lnTo>
                <a:lnTo>
                  <a:pt x="720082" y="531923"/>
                </a:lnTo>
                <a:lnTo>
                  <a:pt x="667057" y="529560"/>
                </a:lnTo>
                <a:lnTo>
                  <a:pt x="614510" y="526016"/>
                </a:lnTo>
                <a:lnTo>
                  <a:pt x="562633" y="521291"/>
                </a:lnTo>
                <a:lnTo>
                  <a:pt x="511618" y="515384"/>
                </a:lnTo>
                <a:lnTo>
                  <a:pt x="461656" y="508296"/>
                </a:lnTo>
                <a:lnTo>
                  <a:pt x="412938" y="500027"/>
                </a:lnTo>
                <a:lnTo>
                  <a:pt x="365657" y="490577"/>
                </a:lnTo>
                <a:lnTo>
                  <a:pt x="320003" y="479945"/>
                </a:lnTo>
                <a:lnTo>
                  <a:pt x="276168" y="468132"/>
                </a:lnTo>
                <a:lnTo>
                  <a:pt x="234343" y="455137"/>
                </a:lnTo>
                <a:lnTo>
                  <a:pt x="179419" y="434882"/>
                </a:lnTo>
                <a:lnTo>
                  <a:pt x="131818" y="413299"/>
                </a:lnTo>
                <a:lnTo>
                  <a:pt x="91540" y="390579"/>
                </a:lnTo>
                <a:lnTo>
                  <a:pt x="58585" y="366911"/>
                </a:lnTo>
                <a:lnTo>
                  <a:pt x="14646" y="317490"/>
                </a:lnTo>
                <a:lnTo>
                  <a:pt x="0" y="266552"/>
                </a:lnTo>
                <a:lnTo>
                  <a:pt x="3661" y="240988"/>
                </a:lnTo>
                <a:lnTo>
                  <a:pt x="32954" y="190619"/>
                </a:lnTo>
                <a:lnTo>
                  <a:pt x="91540" y="142524"/>
                </a:lnTo>
                <a:lnTo>
                  <a:pt x="131818" y="119804"/>
                </a:lnTo>
                <a:lnTo>
                  <a:pt x="179419" y="98222"/>
                </a:lnTo>
                <a:lnTo>
                  <a:pt x="234343" y="77966"/>
                </a:lnTo>
                <a:lnTo>
                  <a:pt x="276168" y="64972"/>
                </a:lnTo>
                <a:lnTo>
                  <a:pt x="320003" y="53159"/>
                </a:lnTo>
                <a:lnTo>
                  <a:pt x="365657" y="42527"/>
                </a:lnTo>
                <a:lnTo>
                  <a:pt x="412938" y="33076"/>
                </a:lnTo>
                <a:lnTo>
                  <a:pt x="461656" y="24807"/>
                </a:lnTo>
                <a:lnTo>
                  <a:pt x="511618" y="17719"/>
                </a:lnTo>
                <a:lnTo>
                  <a:pt x="562633" y="11813"/>
                </a:lnTo>
                <a:lnTo>
                  <a:pt x="614510" y="7087"/>
                </a:lnTo>
                <a:lnTo>
                  <a:pt x="667057" y="3543"/>
                </a:lnTo>
                <a:lnTo>
                  <a:pt x="720082" y="1181"/>
                </a:lnTo>
                <a:lnTo>
                  <a:pt x="773395" y="0"/>
                </a:lnTo>
                <a:lnTo>
                  <a:pt x="826804" y="0"/>
                </a:lnTo>
                <a:lnTo>
                  <a:pt x="880117" y="1181"/>
                </a:lnTo>
                <a:lnTo>
                  <a:pt x="933142" y="3543"/>
                </a:lnTo>
                <a:lnTo>
                  <a:pt x="985689" y="7087"/>
                </a:lnTo>
                <a:lnTo>
                  <a:pt x="1037566" y="11813"/>
                </a:lnTo>
                <a:lnTo>
                  <a:pt x="1088581" y="17719"/>
                </a:lnTo>
                <a:lnTo>
                  <a:pt x="1138543" y="24807"/>
                </a:lnTo>
                <a:lnTo>
                  <a:pt x="1187261" y="33076"/>
                </a:lnTo>
                <a:lnTo>
                  <a:pt x="1234542" y="42527"/>
                </a:lnTo>
                <a:lnTo>
                  <a:pt x="1280196" y="53159"/>
                </a:lnTo>
                <a:lnTo>
                  <a:pt x="1324031" y="64972"/>
                </a:lnTo>
                <a:lnTo>
                  <a:pt x="1365855" y="77966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4"/>
          <p:cNvSpPr txBox="1"/>
          <p:nvPr/>
        </p:nvSpPr>
        <p:spPr>
          <a:xfrm>
            <a:off x="1214890" y="4242857"/>
            <a:ext cx="194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2" name="object 5"/>
          <p:cNvSpPr/>
          <p:nvPr/>
        </p:nvSpPr>
        <p:spPr>
          <a:xfrm>
            <a:off x="2991110" y="3599740"/>
            <a:ext cx="2284730" cy="533400"/>
          </a:xfrm>
          <a:custGeom>
            <a:avLst/>
            <a:gdLst/>
            <a:ahLst/>
            <a:cxnLst/>
            <a:rect l="l" t="t" r="r" b="b"/>
            <a:pathLst>
              <a:path w="2284729" h="533400">
                <a:moveTo>
                  <a:pt x="1950463" y="78114"/>
                </a:moveTo>
                <a:lnTo>
                  <a:pt x="2011194" y="93419"/>
                </a:lnTo>
                <a:lnTo>
                  <a:pt x="2065851" y="109521"/>
                </a:lnTo>
                <a:lnTo>
                  <a:pt x="2114436" y="126336"/>
                </a:lnTo>
                <a:lnTo>
                  <a:pt x="2156947" y="143779"/>
                </a:lnTo>
                <a:lnTo>
                  <a:pt x="2193385" y="161768"/>
                </a:lnTo>
                <a:lnTo>
                  <a:pt x="2248043" y="199044"/>
                </a:lnTo>
                <a:lnTo>
                  <a:pt x="2278408" y="237495"/>
                </a:lnTo>
                <a:lnTo>
                  <a:pt x="2284481" y="256951"/>
                </a:lnTo>
                <a:lnTo>
                  <a:pt x="2284481" y="276448"/>
                </a:lnTo>
                <a:lnTo>
                  <a:pt x="2266262" y="315234"/>
                </a:lnTo>
                <a:lnTo>
                  <a:pt x="2223751" y="353182"/>
                </a:lnTo>
                <a:lnTo>
                  <a:pt x="2156947" y="389620"/>
                </a:lnTo>
                <a:lnTo>
                  <a:pt x="2114436" y="407063"/>
                </a:lnTo>
                <a:lnTo>
                  <a:pt x="2065851" y="423878"/>
                </a:lnTo>
                <a:lnTo>
                  <a:pt x="2011194" y="439980"/>
                </a:lnTo>
                <a:lnTo>
                  <a:pt x="1950463" y="455285"/>
                </a:lnTo>
                <a:lnTo>
                  <a:pt x="1907821" y="464744"/>
                </a:lnTo>
                <a:lnTo>
                  <a:pt x="1863654" y="473593"/>
                </a:lnTo>
                <a:lnTo>
                  <a:pt x="1818066" y="481832"/>
                </a:lnTo>
                <a:lnTo>
                  <a:pt x="1771158" y="489460"/>
                </a:lnTo>
                <a:lnTo>
                  <a:pt x="1723031" y="496478"/>
                </a:lnTo>
                <a:lnTo>
                  <a:pt x="1673786" y="502886"/>
                </a:lnTo>
                <a:lnTo>
                  <a:pt x="1623526" y="508684"/>
                </a:lnTo>
                <a:lnTo>
                  <a:pt x="1572352" y="513871"/>
                </a:lnTo>
                <a:lnTo>
                  <a:pt x="1520366" y="518448"/>
                </a:lnTo>
                <a:lnTo>
                  <a:pt x="1467668" y="522415"/>
                </a:lnTo>
                <a:lnTo>
                  <a:pt x="1414361" y="525771"/>
                </a:lnTo>
                <a:lnTo>
                  <a:pt x="1360546" y="528517"/>
                </a:lnTo>
                <a:lnTo>
                  <a:pt x="1306325" y="530653"/>
                </a:lnTo>
                <a:lnTo>
                  <a:pt x="1251800" y="532179"/>
                </a:lnTo>
                <a:lnTo>
                  <a:pt x="1197071" y="533094"/>
                </a:lnTo>
                <a:lnTo>
                  <a:pt x="1142240" y="533399"/>
                </a:lnTo>
                <a:lnTo>
                  <a:pt x="1087410" y="533094"/>
                </a:lnTo>
                <a:lnTo>
                  <a:pt x="1032681" y="532179"/>
                </a:lnTo>
                <a:lnTo>
                  <a:pt x="978155" y="530653"/>
                </a:lnTo>
                <a:lnTo>
                  <a:pt x="923934" y="528517"/>
                </a:lnTo>
                <a:lnTo>
                  <a:pt x="870119" y="525771"/>
                </a:lnTo>
                <a:lnTo>
                  <a:pt x="816813" y="522415"/>
                </a:lnTo>
                <a:lnTo>
                  <a:pt x="764115" y="518448"/>
                </a:lnTo>
                <a:lnTo>
                  <a:pt x="712128" y="513871"/>
                </a:lnTo>
                <a:lnTo>
                  <a:pt x="660954" y="508684"/>
                </a:lnTo>
                <a:lnTo>
                  <a:pt x="610694" y="502886"/>
                </a:lnTo>
                <a:lnTo>
                  <a:pt x="561450" y="496478"/>
                </a:lnTo>
                <a:lnTo>
                  <a:pt x="513323" y="489460"/>
                </a:lnTo>
                <a:lnTo>
                  <a:pt x="466414" y="481832"/>
                </a:lnTo>
                <a:lnTo>
                  <a:pt x="420826" y="473593"/>
                </a:lnTo>
                <a:lnTo>
                  <a:pt x="376660" y="464744"/>
                </a:lnTo>
                <a:lnTo>
                  <a:pt x="334017" y="455285"/>
                </a:lnTo>
                <a:lnTo>
                  <a:pt x="273287" y="439980"/>
                </a:lnTo>
                <a:lnTo>
                  <a:pt x="218629" y="423878"/>
                </a:lnTo>
                <a:lnTo>
                  <a:pt x="170045" y="407063"/>
                </a:lnTo>
                <a:lnTo>
                  <a:pt x="127534" y="389620"/>
                </a:lnTo>
                <a:lnTo>
                  <a:pt x="91095" y="371631"/>
                </a:lnTo>
                <a:lnTo>
                  <a:pt x="36438" y="334355"/>
                </a:lnTo>
                <a:lnTo>
                  <a:pt x="6073" y="295904"/>
                </a:lnTo>
                <a:lnTo>
                  <a:pt x="0" y="256951"/>
                </a:lnTo>
                <a:lnTo>
                  <a:pt x="6073" y="237495"/>
                </a:lnTo>
                <a:lnTo>
                  <a:pt x="36438" y="199044"/>
                </a:lnTo>
                <a:lnTo>
                  <a:pt x="91095" y="161768"/>
                </a:lnTo>
                <a:lnTo>
                  <a:pt x="127534" y="143779"/>
                </a:lnTo>
                <a:lnTo>
                  <a:pt x="170045" y="126336"/>
                </a:lnTo>
                <a:lnTo>
                  <a:pt x="218629" y="109521"/>
                </a:lnTo>
                <a:lnTo>
                  <a:pt x="273287" y="93419"/>
                </a:lnTo>
                <a:lnTo>
                  <a:pt x="334017" y="78114"/>
                </a:lnTo>
                <a:lnTo>
                  <a:pt x="376660" y="68655"/>
                </a:lnTo>
                <a:lnTo>
                  <a:pt x="420826" y="59806"/>
                </a:lnTo>
                <a:lnTo>
                  <a:pt x="466414" y="51567"/>
                </a:lnTo>
                <a:lnTo>
                  <a:pt x="513323" y="43939"/>
                </a:lnTo>
                <a:lnTo>
                  <a:pt x="561450" y="36921"/>
                </a:lnTo>
                <a:lnTo>
                  <a:pt x="610694" y="30513"/>
                </a:lnTo>
                <a:lnTo>
                  <a:pt x="660954" y="24715"/>
                </a:lnTo>
                <a:lnTo>
                  <a:pt x="712128" y="19528"/>
                </a:lnTo>
                <a:lnTo>
                  <a:pt x="764115" y="14951"/>
                </a:lnTo>
                <a:lnTo>
                  <a:pt x="816813" y="10984"/>
                </a:lnTo>
                <a:lnTo>
                  <a:pt x="870119" y="7628"/>
                </a:lnTo>
                <a:lnTo>
                  <a:pt x="923934" y="4882"/>
                </a:lnTo>
                <a:lnTo>
                  <a:pt x="978155" y="2746"/>
                </a:lnTo>
                <a:lnTo>
                  <a:pt x="1032681" y="1220"/>
                </a:lnTo>
                <a:lnTo>
                  <a:pt x="1087410" y="305"/>
                </a:lnTo>
                <a:lnTo>
                  <a:pt x="1142240" y="0"/>
                </a:lnTo>
                <a:lnTo>
                  <a:pt x="1197071" y="305"/>
                </a:lnTo>
                <a:lnTo>
                  <a:pt x="1251800" y="1220"/>
                </a:lnTo>
                <a:lnTo>
                  <a:pt x="1306325" y="2746"/>
                </a:lnTo>
                <a:lnTo>
                  <a:pt x="1360546" y="4882"/>
                </a:lnTo>
                <a:lnTo>
                  <a:pt x="1414361" y="7628"/>
                </a:lnTo>
                <a:lnTo>
                  <a:pt x="1467668" y="10984"/>
                </a:lnTo>
                <a:lnTo>
                  <a:pt x="1520366" y="14951"/>
                </a:lnTo>
                <a:lnTo>
                  <a:pt x="1572352" y="19528"/>
                </a:lnTo>
                <a:lnTo>
                  <a:pt x="1623526" y="24715"/>
                </a:lnTo>
                <a:lnTo>
                  <a:pt x="1673786" y="30513"/>
                </a:lnTo>
                <a:lnTo>
                  <a:pt x="1723031" y="36921"/>
                </a:lnTo>
                <a:lnTo>
                  <a:pt x="1771158" y="43939"/>
                </a:lnTo>
                <a:lnTo>
                  <a:pt x="1818066" y="51567"/>
                </a:lnTo>
                <a:lnTo>
                  <a:pt x="1863654" y="59806"/>
                </a:lnTo>
                <a:lnTo>
                  <a:pt x="1907821" y="68655"/>
                </a:lnTo>
                <a:lnTo>
                  <a:pt x="1950463" y="78114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6"/>
          <p:cNvSpPr txBox="1"/>
          <p:nvPr/>
        </p:nvSpPr>
        <p:spPr>
          <a:xfrm>
            <a:off x="3994603" y="3633257"/>
            <a:ext cx="212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4" name="object 7"/>
          <p:cNvSpPr/>
          <p:nvPr/>
        </p:nvSpPr>
        <p:spPr>
          <a:xfrm>
            <a:off x="2991084" y="4666633"/>
            <a:ext cx="2208530" cy="609600"/>
          </a:xfrm>
          <a:custGeom>
            <a:avLst/>
            <a:gdLst/>
            <a:ahLst/>
            <a:cxnLst/>
            <a:rect l="l" t="t" r="r" b="b"/>
            <a:pathLst>
              <a:path w="2208529" h="609600">
                <a:moveTo>
                  <a:pt x="1885448" y="89180"/>
                </a:moveTo>
                <a:lnTo>
                  <a:pt x="1944154" y="106672"/>
                </a:lnTo>
                <a:lnTo>
                  <a:pt x="1996990" y="125074"/>
                </a:lnTo>
                <a:lnTo>
                  <a:pt x="2043955" y="144291"/>
                </a:lnTo>
                <a:lnTo>
                  <a:pt x="2085049" y="164226"/>
                </a:lnTo>
                <a:lnTo>
                  <a:pt x="2120273" y="184784"/>
                </a:lnTo>
                <a:lnTo>
                  <a:pt x="2173108" y="227386"/>
                </a:lnTo>
                <a:lnTo>
                  <a:pt x="2202461" y="271330"/>
                </a:lnTo>
                <a:lnTo>
                  <a:pt x="2208332" y="293565"/>
                </a:lnTo>
                <a:lnTo>
                  <a:pt x="2208332" y="315848"/>
                </a:lnTo>
                <a:lnTo>
                  <a:pt x="2190720" y="360175"/>
                </a:lnTo>
                <a:lnTo>
                  <a:pt x="2149626" y="403543"/>
                </a:lnTo>
                <a:lnTo>
                  <a:pt x="2085049" y="445187"/>
                </a:lnTo>
                <a:lnTo>
                  <a:pt x="2043955" y="465122"/>
                </a:lnTo>
                <a:lnTo>
                  <a:pt x="1996990" y="484339"/>
                </a:lnTo>
                <a:lnTo>
                  <a:pt x="1944154" y="502741"/>
                </a:lnTo>
                <a:lnTo>
                  <a:pt x="1885448" y="520233"/>
                </a:lnTo>
                <a:lnTo>
                  <a:pt x="1842872" y="531380"/>
                </a:lnTo>
                <a:lnTo>
                  <a:pt x="1798730" y="541785"/>
                </a:lnTo>
                <a:lnTo>
                  <a:pt x="1753130" y="551446"/>
                </a:lnTo>
                <a:lnTo>
                  <a:pt x="1706181" y="560364"/>
                </a:lnTo>
                <a:lnTo>
                  <a:pt x="1657989" y="568539"/>
                </a:lnTo>
                <a:lnTo>
                  <a:pt x="1608664" y="575971"/>
                </a:lnTo>
                <a:lnTo>
                  <a:pt x="1558313" y="582659"/>
                </a:lnTo>
                <a:lnTo>
                  <a:pt x="1507043" y="588605"/>
                </a:lnTo>
                <a:lnTo>
                  <a:pt x="1454964" y="593807"/>
                </a:lnTo>
                <a:lnTo>
                  <a:pt x="1402183" y="598266"/>
                </a:lnTo>
                <a:lnTo>
                  <a:pt x="1348808" y="601982"/>
                </a:lnTo>
                <a:lnTo>
                  <a:pt x="1294947" y="604955"/>
                </a:lnTo>
                <a:lnTo>
                  <a:pt x="1240708" y="607184"/>
                </a:lnTo>
                <a:lnTo>
                  <a:pt x="1186199" y="608671"/>
                </a:lnTo>
                <a:lnTo>
                  <a:pt x="1131528" y="609414"/>
                </a:lnTo>
                <a:lnTo>
                  <a:pt x="1076803" y="609414"/>
                </a:lnTo>
                <a:lnTo>
                  <a:pt x="1022132" y="608671"/>
                </a:lnTo>
                <a:lnTo>
                  <a:pt x="967623" y="607184"/>
                </a:lnTo>
                <a:lnTo>
                  <a:pt x="913385" y="604955"/>
                </a:lnTo>
                <a:lnTo>
                  <a:pt x="859524" y="601982"/>
                </a:lnTo>
                <a:lnTo>
                  <a:pt x="806148" y="598266"/>
                </a:lnTo>
                <a:lnTo>
                  <a:pt x="753367" y="593807"/>
                </a:lnTo>
                <a:lnTo>
                  <a:pt x="701288" y="588605"/>
                </a:lnTo>
                <a:lnTo>
                  <a:pt x="650019" y="582659"/>
                </a:lnTo>
                <a:lnTo>
                  <a:pt x="599668" y="575971"/>
                </a:lnTo>
                <a:lnTo>
                  <a:pt x="550342" y="568539"/>
                </a:lnTo>
                <a:lnTo>
                  <a:pt x="502151" y="560364"/>
                </a:lnTo>
                <a:lnTo>
                  <a:pt x="455201" y="551446"/>
                </a:lnTo>
                <a:lnTo>
                  <a:pt x="409601" y="541785"/>
                </a:lnTo>
                <a:lnTo>
                  <a:pt x="365459" y="531380"/>
                </a:lnTo>
                <a:lnTo>
                  <a:pt x="322883" y="520233"/>
                </a:lnTo>
                <a:lnTo>
                  <a:pt x="264177" y="502741"/>
                </a:lnTo>
                <a:lnTo>
                  <a:pt x="211342" y="484339"/>
                </a:lnTo>
                <a:lnTo>
                  <a:pt x="164377" y="465122"/>
                </a:lnTo>
                <a:lnTo>
                  <a:pt x="123282" y="445187"/>
                </a:lnTo>
                <a:lnTo>
                  <a:pt x="88059" y="424629"/>
                </a:lnTo>
                <a:lnTo>
                  <a:pt x="35223" y="382027"/>
                </a:lnTo>
                <a:lnTo>
                  <a:pt x="5870" y="338083"/>
                </a:lnTo>
                <a:lnTo>
                  <a:pt x="0" y="293565"/>
                </a:lnTo>
                <a:lnTo>
                  <a:pt x="5870" y="271330"/>
                </a:lnTo>
                <a:lnTo>
                  <a:pt x="35223" y="227386"/>
                </a:lnTo>
                <a:lnTo>
                  <a:pt x="88059" y="184784"/>
                </a:lnTo>
                <a:lnTo>
                  <a:pt x="123282" y="164226"/>
                </a:lnTo>
                <a:lnTo>
                  <a:pt x="164377" y="144291"/>
                </a:lnTo>
                <a:lnTo>
                  <a:pt x="211342" y="125074"/>
                </a:lnTo>
                <a:lnTo>
                  <a:pt x="264177" y="106672"/>
                </a:lnTo>
                <a:lnTo>
                  <a:pt x="322883" y="89180"/>
                </a:lnTo>
                <a:lnTo>
                  <a:pt x="365459" y="78033"/>
                </a:lnTo>
                <a:lnTo>
                  <a:pt x="409601" y="67628"/>
                </a:lnTo>
                <a:lnTo>
                  <a:pt x="455201" y="57967"/>
                </a:lnTo>
                <a:lnTo>
                  <a:pt x="502151" y="49049"/>
                </a:lnTo>
                <a:lnTo>
                  <a:pt x="550342" y="40874"/>
                </a:lnTo>
                <a:lnTo>
                  <a:pt x="599668" y="33442"/>
                </a:lnTo>
                <a:lnTo>
                  <a:pt x="650019" y="26754"/>
                </a:lnTo>
                <a:lnTo>
                  <a:pt x="701288" y="20808"/>
                </a:lnTo>
                <a:lnTo>
                  <a:pt x="753367" y="15606"/>
                </a:lnTo>
                <a:lnTo>
                  <a:pt x="806148" y="11147"/>
                </a:lnTo>
                <a:lnTo>
                  <a:pt x="859524" y="7431"/>
                </a:lnTo>
                <a:lnTo>
                  <a:pt x="913385" y="4459"/>
                </a:lnTo>
                <a:lnTo>
                  <a:pt x="967623" y="2229"/>
                </a:lnTo>
                <a:lnTo>
                  <a:pt x="1022132" y="743"/>
                </a:lnTo>
                <a:lnTo>
                  <a:pt x="1076803" y="0"/>
                </a:lnTo>
                <a:lnTo>
                  <a:pt x="1131528" y="0"/>
                </a:lnTo>
                <a:lnTo>
                  <a:pt x="1186199" y="743"/>
                </a:lnTo>
                <a:lnTo>
                  <a:pt x="1240708" y="2229"/>
                </a:lnTo>
                <a:lnTo>
                  <a:pt x="1294947" y="4459"/>
                </a:lnTo>
                <a:lnTo>
                  <a:pt x="1348808" y="7431"/>
                </a:lnTo>
                <a:lnTo>
                  <a:pt x="1402183" y="11147"/>
                </a:lnTo>
                <a:lnTo>
                  <a:pt x="1454964" y="15606"/>
                </a:lnTo>
                <a:lnTo>
                  <a:pt x="1507043" y="20808"/>
                </a:lnTo>
                <a:lnTo>
                  <a:pt x="1558313" y="26754"/>
                </a:lnTo>
                <a:lnTo>
                  <a:pt x="1608664" y="33442"/>
                </a:lnTo>
                <a:lnTo>
                  <a:pt x="1657989" y="40874"/>
                </a:lnTo>
                <a:lnTo>
                  <a:pt x="1706181" y="49049"/>
                </a:lnTo>
                <a:lnTo>
                  <a:pt x="1753130" y="57967"/>
                </a:lnTo>
                <a:lnTo>
                  <a:pt x="1798730" y="67628"/>
                </a:lnTo>
                <a:lnTo>
                  <a:pt x="1842872" y="78033"/>
                </a:lnTo>
                <a:lnTo>
                  <a:pt x="1885448" y="8918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8"/>
          <p:cNvSpPr txBox="1"/>
          <p:nvPr/>
        </p:nvSpPr>
        <p:spPr>
          <a:xfrm>
            <a:off x="3972378" y="476355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36" name="object 9"/>
          <p:cNvGrpSpPr/>
          <p:nvPr/>
        </p:nvGrpSpPr>
        <p:grpSpPr>
          <a:xfrm>
            <a:off x="234451" y="3904540"/>
            <a:ext cx="5053965" cy="1422400"/>
            <a:chOff x="901700" y="2119312"/>
            <a:chExt cx="5053965" cy="1422400"/>
          </a:xfrm>
        </p:grpSpPr>
        <p:sp>
          <p:nvSpPr>
            <p:cNvPr id="137" name="object 10"/>
            <p:cNvSpPr/>
            <p:nvPr/>
          </p:nvSpPr>
          <p:spPr>
            <a:xfrm>
              <a:off x="914400" y="2769881"/>
              <a:ext cx="222885" cy="111760"/>
            </a:xfrm>
            <a:custGeom>
              <a:avLst/>
              <a:gdLst/>
              <a:ahLst/>
              <a:cxnLst/>
              <a:rect l="l" t="t" r="r" b="b"/>
              <a:pathLst>
                <a:path w="222884" h="111760">
                  <a:moveTo>
                    <a:pt x="0" y="111431"/>
                  </a:moveTo>
                  <a:lnTo>
                    <a:pt x="211502" y="5679"/>
                  </a:lnTo>
                  <a:lnTo>
                    <a:pt x="2228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1"/>
            <p:cNvSpPr/>
            <p:nvPr/>
          </p:nvSpPr>
          <p:spPr>
            <a:xfrm>
              <a:off x="1121510" y="2728912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90" h="78739">
                  <a:moveTo>
                    <a:pt x="97689" y="0"/>
                  </a:moveTo>
                  <a:lnTo>
                    <a:pt x="0" y="0"/>
                  </a:lnTo>
                  <a:lnTo>
                    <a:pt x="39075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2"/>
            <p:cNvSpPr/>
            <p:nvPr/>
          </p:nvSpPr>
          <p:spPr>
            <a:xfrm>
              <a:off x="2743200" y="2160281"/>
              <a:ext cx="832485" cy="416559"/>
            </a:xfrm>
            <a:custGeom>
              <a:avLst/>
              <a:gdLst/>
              <a:ahLst/>
              <a:cxnLst/>
              <a:rect l="l" t="t" r="r" b="b"/>
              <a:pathLst>
                <a:path w="832485" h="416560">
                  <a:moveTo>
                    <a:pt x="0" y="416231"/>
                  </a:moveTo>
                  <a:lnTo>
                    <a:pt x="821102" y="5679"/>
                  </a:lnTo>
                  <a:lnTo>
                    <a:pt x="8324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"/>
            <p:cNvSpPr/>
            <p:nvPr/>
          </p:nvSpPr>
          <p:spPr>
            <a:xfrm>
              <a:off x="3559910" y="2119312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"/>
            <p:cNvSpPr/>
            <p:nvPr/>
          </p:nvSpPr>
          <p:spPr>
            <a:xfrm>
              <a:off x="3588404" y="2849562"/>
              <a:ext cx="2360930" cy="685800"/>
            </a:xfrm>
            <a:custGeom>
              <a:avLst/>
              <a:gdLst/>
              <a:ahLst/>
              <a:cxnLst/>
              <a:rect l="l" t="t" r="r" b="b"/>
              <a:pathLst>
                <a:path w="2360929" h="685800">
                  <a:moveTo>
                    <a:pt x="2015609" y="100433"/>
                  </a:moveTo>
                  <a:lnTo>
                    <a:pt x="2073156" y="118357"/>
                  </a:lnTo>
                  <a:lnTo>
                    <a:pt x="2125472" y="137144"/>
                  </a:lnTo>
                  <a:lnTo>
                    <a:pt x="2172556" y="156710"/>
                  </a:lnTo>
                  <a:lnTo>
                    <a:pt x="2214408" y="176973"/>
                  </a:lnTo>
                  <a:lnTo>
                    <a:pt x="2251029" y="197852"/>
                  </a:lnTo>
                  <a:lnTo>
                    <a:pt x="2308576" y="241128"/>
                  </a:lnTo>
                  <a:lnTo>
                    <a:pt x="2345197" y="285881"/>
                  </a:lnTo>
                  <a:lnTo>
                    <a:pt x="2360892" y="331455"/>
                  </a:lnTo>
                  <a:lnTo>
                    <a:pt x="2360892" y="354344"/>
                  </a:lnTo>
                  <a:lnTo>
                    <a:pt x="2345197" y="399918"/>
                  </a:lnTo>
                  <a:lnTo>
                    <a:pt x="2308576" y="444671"/>
                  </a:lnTo>
                  <a:lnTo>
                    <a:pt x="2251029" y="487947"/>
                  </a:lnTo>
                  <a:lnTo>
                    <a:pt x="2214408" y="508826"/>
                  </a:lnTo>
                  <a:lnTo>
                    <a:pt x="2172556" y="529089"/>
                  </a:lnTo>
                  <a:lnTo>
                    <a:pt x="2125472" y="548655"/>
                  </a:lnTo>
                  <a:lnTo>
                    <a:pt x="2073156" y="567442"/>
                  </a:lnTo>
                  <a:lnTo>
                    <a:pt x="2015609" y="585366"/>
                  </a:lnTo>
                  <a:lnTo>
                    <a:pt x="1974182" y="596835"/>
                  </a:lnTo>
                  <a:lnTo>
                    <a:pt x="1931354" y="607608"/>
                  </a:lnTo>
                  <a:lnTo>
                    <a:pt x="1887214" y="617686"/>
                  </a:lnTo>
                  <a:lnTo>
                    <a:pt x="1841849" y="627069"/>
                  </a:lnTo>
                  <a:lnTo>
                    <a:pt x="1795347" y="635757"/>
                  </a:lnTo>
                  <a:lnTo>
                    <a:pt x="1747795" y="643750"/>
                  </a:lnTo>
                  <a:lnTo>
                    <a:pt x="1699280" y="651048"/>
                  </a:lnTo>
                  <a:lnTo>
                    <a:pt x="1649890" y="657650"/>
                  </a:lnTo>
                  <a:lnTo>
                    <a:pt x="1599713" y="663558"/>
                  </a:lnTo>
                  <a:lnTo>
                    <a:pt x="1548836" y="668771"/>
                  </a:lnTo>
                  <a:lnTo>
                    <a:pt x="1497346" y="673289"/>
                  </a:lnTo>
                  <a:lnTo>
                    <a:pt x="1445331" y="677112"/>
                  </a:lnTo>
                  <a:lnTo>
                    <a:pt x="1392879" y="680239"/>
                  </a:lnTo>
                  <a:lnTo>
                    <a:pt x="1340077" y="682672"/>
                  </a:lnTo>
                  <a:lnTo>
                    <a:pt x="1287012" y="684409"/>
                  </a:lnTo>
                  <a:lnTo>
                    <a:pt x="1233773" y="685452"/>
                  </a:lnTo>
                  <a:lnTo>
                    <a:pt x="1180446" y="685800"/>
                  </a:lnTo>
                  <a:lnTo>
                    <a:pt x="1127118" y="685452"/>
                  </a:lnTo>
                  <a:lnTo>
                    <a:pt x="1073879" y="684409"/>
                  </a:lnTo>
                  <a:lnTo>
                    <a:pt x="1020814" y="682672"/>
                  </a:lnTo>
                  <a:lnTo>
                    <a:pt x="968012" y="680239"/>
                  </a:lnTo>
                  <a:lnTo>
                    <a:pt x="915560" y="677112"/>
                  </a:lnTo>
                  <a:lnTo>
                    <a:pt x="863545" y="673289"/>
                  </a:lnTo>
                  <a:lnTo>
                    <a:pt x="812055" y="668771"/>
                  </a:lnTo>
                  <a:lnTo>
                    <a:pt x="761178" y="663558"/>
                  </a:lnTo>
                  <a:lnTo>
                    <a:pt x="711001" y="657650"/>
                  </a:lnTo>
                  <a:lnTo>
                    <a:pt x="661611" y="651048"/>
                  </a:lnTo>
                  <a:lnTo>
                    <a:pt x="613096" y="643750"/>
                  </a:lnTo>
                  <a:lnTo>
                    <a:pt x="565544" y="635757"/>
                  </a:lnTo>
                  <a:lnTo>
                    <a:pt x="519042" y="627069"/>
                  </a:lnTo>
                  <a:lnTo>
                    <a:pt x="473677" y="617686"/>
                  </a:lnTo>
                  <a:lnTo>
                    <a:pt x="429537" y="607608"/>
                  </a:lnTo>
                  <a:lnTo>
                    <a:pt x="386709" y="596835"/>
                  </a:lnTo>
                  <a:lnTo>
                    <a:pt x="345282" y="585366"/>
                  </a:lnTo>
                  <a:lnTo>
                    <a:pt x="287735" y="567442"/>
                  </a:lnTo>
                  <a:lnTo>
                    <a:pt x="235419" y="548655"/>
                  </a:lnTo>
                  <a:lnTo>
                    <a:pt x="188335" y="529089"/>
                  </a:lnTo>
                  <a:lnTo>
                    <a:pt x="146483" y="508826"/>
                  </a:lnTo>
                  <a:lnTo>
                    <a:pt x="109862" y="487947"/>
                  </a:lnTo>
                  <a:lnTo>
                    <a:pt x="52315" y="444671"/>
                  </a:lnTo>
                  <a:lnTo>
                    <a:pt x="15694" y="399918"/>
                  </a:lnTo>
                  <a:lnTo>
                    <a:pt x="0" y="354344"/>
                  </a:lnTo>
                  <a:lnTo>
                    <a:pt x="0" y="331455"/>
                  </a:lnTo>
                  <a:lnTo>
                    <a:pt x="5231" y="308606"/>
                  </a:lnTo>
                  <a:lnTo>
                    <a:pt x="31389" y="263361"/>
                  </a:lnTo>
                  <a:lnTo>
                    <a:pt x="78473" y="219264"/>
                  </a:lnTo>
                  <a:lnTo>
                    <a:pt x="146483" y="176973"/>
                  </a:lnTo>
                  <a:lnTo>
                    <a:pt x="188335" y="156710"/>
                  </a:lnTo>
                  <a:lnTo>
                    <a:pt x="235419" y="137144"/>
                  </a:lnTo>
                  <a:lnTo>
                    <a:pt x="287735" y="118357"/>
                  </a:lnTo>
                  <a:lnTo>
                    <a:pt x="345282" y="100433"/>
                  </a:lnTo>
                  <a:lnTo>
                    <a:pt x="386709" y="88964"/>
                  </a:lnTo>
                  <a:lnTo>
                    <a:pt x="429537" y="78191"/>
                  </a:lnTo>
                  <a:lnTo>
                    <a:pt x="473677" y="68113"/>
                  </a:lnTo>
                  <a:lnTo>
                    <a:pt x="519042" y="58730"/>
                  </a:lnTo>
                  <a:lnTo>
                    <a:pt x="565544" y="50042"/>
                  </a:lnTo>
                  <a:lnTo>
                    <a:pt x="613096" y="42049"/>
                  </a:lnTo>
                  <a:lnTo>
                    <a:pt x="661611" y="34751"/>
                  </a:lnTo>
                  <a:lnTo>
                    <a:pt x="711001" y="28149"/>
                  </a:lnTo>
                  <a:lnTo>
                    <a:pt x="761178" y="22241"/>
                  </a:lnTo>
                  <a:lnTo>
                    <a:pt x="812055" y="17028"/>
                  </a:lnTo>
                  <a:lnTo>
                    <a:pt x="863545" y="12510"/>
                  </a:lnTo>
                  <a:lnTo>
                    <a:pt x="915560" y="8687"/>
                  </a:lnTo>
                  <a:lnTo>
                    <a:pt x="968012" y="5560"/>
                  </a:lnTo>
                  <a:lnTo>
                    <a:pt x="1020814" y="3127"/>
                  </a:lnTo>
                  <a:lnTo>
                    <a:pt x="1073879" y="1390"/>
                  </a:lnTo>
                  <a:lnTo>
                    <a:pt x="1127118" y="347"/>
                  </a:lnTo>
                  <a:lnTo>
                    <a:pt x="1180446" y="0"/>
                  </a:lnTo>
                  <a:lnTo>
                    <a:pt x="1233773" y="347"/>
                  </a:lnTo>
                  <a:lnTo>
                    <a:pt x="1287012" y="1390"/>
                  </a:lnTo>
                  <a:lnTo>
                    <a:pt x="1340077" y="3127"/>
                  </a:lnTo>
                  <a:lnTo>
                    <a:pt x="1392879" y="5560"/>
                  </a:lnTo>
                  <a:lnTo>
                    <a:pt x="1445331" y="8687"/>
                  </a:lnTo>
                  <a:lnTo>
                    <a:pt x="1497346" y="12510"/>
                  </a:lnTo>
                  <a:lnTo>
                    <a:pt x="1548836" y="17028"/>
                  </a:lnTo>
                  <a:lnTo>
                    <a:pt x="1599713" y="22241"/>
                  </a:lnTo>
                  <a:lnTo>
                    <a:pt x="1649890" y="28149"/>
                  </a:lnTo>
                  <a:lnTo>
                    <a:pt x="1699280" y="34751"/>
                  </a:lnTo>
                  <a:lnTo>
                    <a:pt x="1747795" y="42049"/>
                  </a:lnTo>
                  <a:lnTo>
                    <a:pt x="1795347" y="50042"/>
                  </a:lnTo>
                  <a:lnTo>
                    <a:pt x="1841849" y="58730"/>
                  </a:lnTo>
                  <a:lnTo>
                    <a:pt x="1887214" y="68113"/>
                  </a:lnTo>
                  <a:lnTo>
                    <a:pt x="1931354" y="78191"/>
                  </a:lnTo>
                  <a:lnTo>
                    <a:pt x="1974182" y="88964"/>
                  </a:lnTo>
                  <a:lnTo>
                    <a:pt x="2015609" y="10043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5"/>
            <p:cNvSpPr/>
            <p:nvPr/>
          </p:nvSpPr>
          <p:spPr>
            <a:xfrm>
              <a:off x="2743200" y="2805112"/>
              <a:ext cx="828040" cy="276225"/>
            </a:xfrm>
            <a:custGeom>
              <a:avLst/>
              <a:gdLst/>
              <a:ahLst/>
              <a:cxnLst/>
              <a:rect l="l" t="t" r="r" b="b"/>
              <a:pathLst>
                <a:path w="828039" h="276225">
                  <a:moveTo>
                    <a:pt x="0" y="0"/>
                  </a:moveTo>
                  <a:lnTo>
                    <a:pt x="815443" y="271814"/>
                  </a:lnTo>
                  <a:lnTo>
                    <a:pt x="827491" y="27583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6"/>
            <p:cNvSpPr/>
            <p:nvPr/>
          </p:nvSpPr>
          <p:spPr>
            <a:xfrm>
              <a:off x="3560891" y="3040835"/>
              <a:ext cx="97155" cy="83185"/>
            </a:xfrm>
            <a:custGeom>
              <a:avLst/>
              <a:gdLst/>
              <a:ahLst/>
              <a:cxnLst/>
              <a:rect l="l" t="t" r="r" b="b"/>
              <a:pathLst>
                <a:path w="97154" h="83185">
                  <a:moveTo>
                    <a:pt x="27631" y="0"/>
                  </a:moveTo>
                  <a:lnTo>
                    <a:pt x="0" y="82891"/>
                  </a:lnTo>
                  <a:lnTo>
                    <a:pt x="96707" y="69076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7"/>
          <p:cNvSpPr txBox="1"/>
          <p:nvPr/>
        </p:nvSpPr>
        <p:spPr>
          <a:xfrm>
            <a:off x="2383290" y="3735128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5" name="object 18"/>
          <p:cNvSpPr txBox="1"/>
          <p:nvPr/>
        </p:nvSpPr>
        <p:spPr>
          <a:xfrm>
            <a:off x="2383290" y="4693978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6" name="object 19"/>
          <p:cNvGrpSpPr/>
          <p:nvPr/>
        </p:nvGrpSpPr>
        <p:grpSpPr>
          <a:xfrm>
            <a:off x="5187451" y="3434640"/>
            <a:ext cx="939800" cy="793750"/>
            <a:chOff x="5854700" y="1649412"/>
            <a:chExt cx="939800" cy="793750"/>
          </a:xfrm>
        </p:grpSpPr>
        <p:sp>
          <p:nvSpPr>
            <p:cNvPr id="147" name="object 20"/>
            <p:cNvSpPr/>
            <p:nvPr/>
          </p:nvSpPr>
          <p:spPr>
            <a:xfrm>
              <a:off x="5867400" y="1662112"/>
              <a:ext cx="914400" cy="768350"/>
            </a:xfrm>
            <a:custGeom>
              <a:avLst/>
              <a:gdLst/>
              <a:ahLst/>
              <a:cxnLst/>
              <a:rect l="l" t="t" r="r" b="b"/>
              <a:pathLst>
                <a:path w="914400" h="768350">
                  <a:moveTo>
                    <a:pt x="0" y="304800"/>
                  </a:moveTo>
                  <a:lnTo>
                    <a:pt x="41563" y="263350"/>
                  </a:lnTo>
                  <a:lnTo>
                    <a:pt x="83127" y="222588"/>
                  </a:lnTo>
                  <a:lnTo>
                    <a:pt x="124690" y="183200"/>
                  </a:lnTo>
                  <a:lnTo>
                    <a:pt x="166254" y="145873"/>
                  </a:lnTo>
                  <a:lnTo>
                    <a:pt x="207818" y="111294"/>
                  </a:lnTo>
                  <a:lnTo>
                    <a:pt x="249381" y="80150"/>
                  </a:lnTo>
                  <a:lnTo>
                    <a:pt x="290945" y="53128"/>
                  </a:lnTo>
                  <a:lnTo>
                    <a:pt x="332509" y="30915"/>
                  </a:lnTo>
                  <a:lnTo>
                    <a:pt x="374072" y="14198"/>
                  </a:lnTo>
                  <a:lnTo>
                    <a:pt x="415636" y="3664"/>
                  </a:lnTo>
                  <a:lnTo>
                    <a:pt x="457200" y="0"/>
                  </a:lnTo>
                  <a:lnTo>
                    <a:pt x="497967" y="3571"/>
                  </a:lnTo>
                  <a:lnTo>
                    <a:pt x="543101" y="13758"/>
                  </a:lnTo>
                  <a:lnTo>
                    <a:pt x="591145" y="29765"/>
                  </a:lnTo>
                  <a:lnTo>
                    <a:pt x="640644" y="50800"/>
                  </a:lnTo>
                  <a:lnTo>
                    <a:pt x="690143" y="76067"/>
                  </a:lnTo>
                  <a:lnTo>
                    <a:pt x="738187" y="104775"/>
                  </a:lnTo>
                  <a:lnTo>
                    <a:pt x="783321" y="136128"/>
                  </a:lnTo>
                  <a:lnTo>
                    <a:pt x="824088" y="169333"/>
                  </a:lnTo>
                  <a:lnTo>
                    <a:pt x="859035" y="203596"/>
                  </a:lnTo>
                  <a:lnTo>
                    <a:pt x="886706" y="238124"/>
                  </a:lnTo>
                  <a:lnTo>
                    <a:pt x="905646" y="272123"/>
                  </a:lnTo>
                  <a:lnTo>
                    <a:pt x="914400" y="304800"/>
                  </a:lnTo>
                  <a:lnTo>
                    <a:pt x="912977" y="336847"/>
                  </a:lnTo>
                  <a:lnTo>
                    <a:pt x="886826" y="413949"/>
                  </a:lnTo>
                  <a:lnTo>
                    <a:pt x="863969" y="456714"/>
                  </a:lnTo>
                  <a:lnTo>
                    <a:pt x="835841" y="500762"/>
                  </a:lnTo>
                  <a:lnTo>
                    <a:pt x="803377" y="544949"/>
                  </a:lnTo>
                  <a:lnTo>
                    <a:pt x="767514" y="588130"/>
                  </a:lnTo>
                  <a:lnTo>
                    <a:pt x="729189" y="629161"/>
                  </a:lnTo>
                  <a:lnTo>
                    <a:pt x="689337" y="666897"/>
                  </a:lnTo>
                  <a:lnTo>
                    <a:pt x="648896" y="700193"/>
                  </a:lnTo>
                  <a:lnTo>
                    <a:pt x="608802" y="727905"/>
                  </a:lnTo>
                  <a:lnTo>
                    <a:pt x="569991" y="748889"/>
                  </a:lnTo>
                  <a:lnTo>
                    <a:pt x="533400" y="762000"/>
                  </a:lnTo>
                  <a:lnTo>
                    <a:pt x="493744" y="768104"/>
                  </a:lnTo>
                  <a:lnTo>
                    <a:pt x="452577" y="767410"/>
                  </a:lnTo>
                  <a:lnTo>
                    <a:pt x="410040" y="760549"/>
                  </a:lnTo>
                  <a:lnTo>
                    <a:pt x="366273" y="748154"/>
                  </a:lnTo>
                  <a:lnTo>
                    <a:pt x="321416" y="730854"/>
                  </a:lnTo>
                  <a:lnTo>
                    <a:pt x="275610" y="709283"/>
                  </a:lnTo>
                  <a:lnTo>
                    <a:pt x="228995" y="684070"/>
                  </a:lnTo>
                  <a:lnTo>
                    <a:pt x="181711" y="655847"/>
                  </a:lnTo>
                  <a:lnTo>
                    <a:pt x="133898" y="625246"/>
                  </a:lnTo>
                  <a:lnTo>
                    <a:pt x="85697" y="592898"/>
                  </a:lnTo>
                  <a:lnTo>
                    <a:pt x="75251" y="585645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21"/>
            <p:cNvSpPr/>
            <p:nvPr/>
          </p:nvSpPr>
          <p:spPr>
            <a:xfrm>
              <a:off x="5867400" y="2195512"/>
              <a:ext cx="97155" cy="85725"/>
            </a:xfrm>
            <a:custGeom>
              <a:avLst/>
              <a:gdLst/>
              <a:ahLst/>
              <a:cxnLst/>
              <a:rect l="l" t="t" r="r" b="b"/>
              <a:pathLst>
                <a:path w="97154" h="85725">
                  <a:moveTo>
                    <a:pt x="0" y="0"/>
                  </a:moveTo>
                  <a:lnTo>
                    <a:pt x="46857" y="85717"/>
                  </a:lnTo>
                  <a:lnTo>
                    <a:pt x="96688" y="1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22"/>
          <p:cNvSpPr txBox="1"/>
          <p:nvPr/>
        </p:nvSpPr>
        <p:spPr>
          <a:xfrm>
            <a:off x="6020253" y="3260466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 smtClean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50" name="object 23"/>
          <p:cNvGrpSpPr/>
          <p:nvPr/>
        </p:nvGrpSpPr>
        <p:grpSpPr>
          <a:xfrm>
            <a:off x="5263651" y="4577640"/>
            <a:ext cx="939800" cy="793750"/>
            <a:chOff x="5930900" y="2792412"/>
            <a:chExt cx="939800" cy="793750"/>
          </a:xfrm>
        </p:grpSpPr>
        <p:sp>
          <p:nvSpPr>
            <p:cNvPr id="151" name="object 24"/>
            <p:cNvSpPr/>
            <p:nvPr/>
          </p:nvSpPr>
          <p:spPr>
            <a:xfrm>
              <a:off x="5943600" y="2805112"/>
              <a:ext cx="914400" cy="768350"/>
            </a:xfrm>
            <a:custGeom>
              <a:avLst/>
              <a:gdLst/>
              <a:ahLst/>
              <a:cxnLst/>
              <a:rect l="l" t="t" r="r" b="b"/>
              <a:pathLst>
                <a:path w="914400" h="768350">
                  <a:moveTo>
                    <a:pt x="0" y="304800"/>
                  </a:moveTo>
                  <a:lnTo>
                    <a:pt x="41563" y="263350"/>
                  </a:lnTo>
                  <a:lnTo>
                    <a:pt x="83127" y="222588"/>
                  </a:lnTo>
                  <a:lnTo>
                    <a:pt x="124690" y="183200"/>
                  </a:lnTo>
                  <a:lnTo>
                    <a:pt x="166254" y="145873"/>
                  </a:lnTo>
                  <a:lnTo>
                    <a:pt x="207818" y="111294"/>
                  </a:lnTo>
                  <a:lnTo>
                    <a:pt x="249381" y="80150"/>
                  </a:lnTo>
                  <a:lnTo>
                    <a:pt x="290945" y="53128"/>
                  </a:lnTo>
                  <a:lnTo>
                    <a:pt x="332509" y="30915"/>
                  </a:lnTo>
                  <a:lnTo>
                    <a:pt x="374072" y="14198"/>
                  </a:lnTo>
                  <a:lnTo>
                    <a:pt x="415636" y="3664"/>
                  </a:lnTo>
                  <a:lnTo>
                    <a:pt x="457200" y="0"/>
                  </a:lnTo>
                  <a:lnTo>
                    <a:pt x="497967" y="3571"/>
                  </a:lnTo>
                  <a:lnTo>
                    <a:pt x="543101" y="13758"/>
                  </a:lnTo>
                  <a:lnTo>
                    <a:pt x="591145" y="29765"/>
                  </a:lnTo>
                  <a:lnTo>
                    <a:pt x="640644" y="50800"/>
                  </a:lnTo>
                  <a:lnTo>
                    <a:pt x="690143" y="76067"/>
                  </a:lnTo>
                  <a:lnTo>
                    <a:pt x="738187" y="104775"/>
                  </a:lnTo>
                  <a:lnTo>
                    <a:pt x="783321" y="136128"/>
                  </a:lnTo>
                  <a:lnTo>
                    <a:pt x="824088" y="169333"/>
                  </a:lnTo>
                  <a:lnTo>
                    <a:pt x="859035" y="203596"/>
                  </a:lnTo>
                  <a:lnTo>
                    <a:pt x="886706" y="238124"/>
                  </a:lnTo>
                  <a:lnTo>
                    <a:pt x="905646" y="272123"/>
                  </a:lnTo>
                  <a:lnTo>
                    <a:pt x="914400" y="304800"/>
                  </a:lnTo>
                  <a:lnTo>
                    <a:pt x="912977" y="336847"/>
                  </a:lnTo>
                  <a:lnTo>
                    <a:pt x="886826" y="413949"/>
                  </a:lnTo>
                  <a:lnTo>
                    <a:pt x="863969" y="456714"/>
                  </a:lnTo>
                  <a:lnTo>
                    <a:pt x="835841" y="500762"/>
                  </a:lnTo>
                  <a:lnTo>
                    <a:pt x="803377" y="544949"/>
                  </a:lnTo>
                  <a:lnTo>
                    <a:pt x="767514" y="588130"/>
                  </a:lnTo>
                  <a:lnTo>
                    <a:pt x="729189" y="629161"/>
                  </a:lnTo>
                  <a:lnTo>
                    <a:pt x="689337" y="666897"/>
                  </a:lnTo>
                  <a:lnTo>
                    <a:pt x="648896" y="700193"/>
                  </a:lnTo>
                  <a:lnTo>
                    <a:pt x="608802" y="727905"/>
                  </a:lnTo>
                  <a:lnTo>
                    <a:pt x="569991" y="748889"/>
                  </a:lnTo>
                  <a:lnTo>
                    <a:pt x="533400" y="762000"/>
                  </a:lnTo>
                  <a:lnTo>
                    <a:pt x="493744" y="768104"/>
                  </a:lnTo>
                  <a:lnTo>
                    <a:pt x="452577" y="767410"/>
                  </a:lnTo>
                  <a:lnTo>
                    <a:pt x="410040" y="760549"/>
                  </a:lnTo>
                  <a:lnTo>
                    <a:pt x="366273" y="748154"/>
                  </a:lnTo>
                  <a:lnTo>
                    <a:pt x="321416" y="730854"/>
                  </a:lnTo>
                  <a:lnTo>
                    <a:pt x="275610" y="709283"/>
                  </a:lnTo>
                  <a:lnTo>
                    <a:pt x="228995" y="684070"/>
                  </a:lnTo>
                  <a:lnTo>
                    <a:pt x="181711" y="655847"/>
                  </a:lnTo>
                  <a:lnTo>
                    <a:pt x="133898" y="625246"/>
                  </a:lnTo>
                  <a:lnTo>
                    <a:pt x="85697" y="592898"/>
                  </a:lnTo>
                  <a:lnTo>
                    <a:pt x="75251" y="585645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25"/>
            <p:cNvSpPr/>
            <p:nvPr/>
          </p:nvSpPr>
          <p:spPr>
            <a:xfrm>
              <a:off x="5943600" y="3338512"/>
              <a:ext cx="97155" cy="85725"/>
            </a:xfrm>
            <a:custGeom>
              <a:avLst/>
              <a:gdLst/>
              <a:ahLst/>
              <a:cxnLst/>
              <a:rect l="l" t="t" r="r" b="b"/>
              <a:pathLst>
                <a:path w="97154" h="85725">
                  <a:moveTo>
                    <a:pt x="0" y="0"/>
                  </a:moveTo>
                  <a:lnTo>
                    <a:pt x="46857" y="85717"/>
                  </a:lnTo>
                  <a:lnTo>
                    <a:pt x="96688" y="1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26"/>
          <p:cNvSpPr txBox="1"/>
          <p:nvPr/>
        </p:nvSpPr>
        <p:spPr>
          <a:xfrm>
            <a:off x="6153603" y="4403466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 smtClean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54" name="object 27"/>
          <p:cNvGrpSpPr/>
          <p:nvPr/>
        </p:nvGrpSpPr>
        <p:grpSpPr>
          <a:xfrm>
            <a:off x="3053499" y="4056940"/>
            <a:ext cx="1778635" cy="698500"/>
            <a:chOff x="3720748" y="2271712"/>
            <a:chExt cx="1778635" cy="698500"/>
          </a:xfrm>
        </p:grpSpPr>
        <p:sp>
          <p:nvSpPr>
            <p:cNvPr id="155" name="object 28"/>
            <p:cNvSpPr/>
            <p:nvPr/>
          </p:nvSpPr>
          <p:spPr>
            <a:xfrm>
              <a:off x="3733448" y="2349967"/>
              <a:ext cx="229235" cy="607695"/>
            </a:xfrm>
            <a:custGeom>
              <a:avLst/>
              <a:gdLst/>
              <a:ahLst/>
              <a:cxnLst/>
              <a:rect l="l" t="t" r="r" b="b"/>
              <a:pathLst>
                <a:path w="229235" h="607694">
                  <a:moveTo>
                    <a:pt x="228950" y="607544"/>
                  </a:moveTo>
                  <a:lnTo>
                    <a:pt x="188655" y="571788"/>
                  </a:lnTo>
                  <a:lnTo>
                    <a:pt x="149476" y="535809"/>
                  </a:lnTo>
                  <a:lnTo>
                    <a:pt x="112529" y="499383"/>
                  </a:lnTo>
                  <a:lnTo>
                    <a:pt x="78931" y="462288"/>
                  </a:lnTo>
                  <a:lnTo>
                    <a:pt x="49798" y="424300"/>
                  </a:lnTo>
                  <a:lnTo>
                    <a:pt x="26246" y="385195"/>
                  </a:lnTo>
                  <a:lnTo>
                    <a:pt x="9391" y="344751"/>
                  </a:lnTo>
                  <a:lnTo>
                    <a:pt x="350" y="302744"/>
                  </a:lnTo>
                  <a:lnTo>
                    <a:pt x="0" y="257440"/>
                  </a:lnTo>
                  <a:lnTo>
                    <a:pt x="7986" y="210469"/>
                  </a:lnTo>
                  <a:lnTo>
                    <a:pt x="23070" y="162078"/>
                  </a:lnTo>
                  <a:lnTo>
                    <a:pt x="44011" y="112516"/>
                  </a:lnTo>
                  <a:lnTo>
                    <a:pt x="69570" y="62030"/>
                  </a:lnTo>
                  <a:lnTo>
                    <a:pt x="98507" y="10869"/>
                  </a:lnTo>
                  <a:lnTo>
                    <a:pt x="105122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29"/>
            <p:cNvSpPr/>
            <p:nvPr/>
          </p:nvSpPr>
          <p:spPr>
            <a:xfrm>
              <a:off x="3803453" y="2271712"/>
              <a:ext cx="83185" cy="97790"/>
            </a:xfrm>
            <a:custGeom>
              <a:avLst/>
              <a:gdLst/>
              <a:ahLst/>
              <a:cxnLst/>
              <a:rect l="l" t="t" r="r" b="b"/>
              <a:pathLst>
                <a:path w="83185" h="97789">
                  <a:moveTo>
                    <a:pt x="82746" y="0"/>
                  </a:moveTo>
                  <a:lnTo>
                    <a:pt x="0" y="51925"/>
                  </a:lnTo>
                  <a:lnTo>
                    <a:pt x="74639" y="97351"/>
                  </a:lnTo>
                  <a:lnTo>
                    <a:pt x="8274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30"/>
            <p:cNvSpPr/>
            <p:nvPr/>
          </p:nvSpPr>
          <p:spPr>
            <a:xfrm>
              <a:off x="5359400" y="2316162"/>
              <a:ext cx="127000" cy="490855"/>
            </a:xfrm>
            <a:custGeom>
              <a:avLst/>
              <a:gdLst/>
              <a:ahLst/>
              <a:cxnLst/>
              <a:rect l="l" t="t" r="r" b="b"/>
              <a:pathLst>
                <a:path w="127000" h="490855">
                  <a:moveTo>
                    <a:pt x="0" y="0"/>
                  </a:moveTo>
                  <a:lnTo>
                    <a:pt x="16903" y="28214"/>
                  </a:lnTo>
                  <a:lnTo>
                    <a:pt x="43156" y="66439"/>
                  </a:lnTo>
                  <a:lnTo>
                    <a:pt x="73025" y="111720"/>
                  </a:lnTo>
                  <a:lnTo>
                    <a:pt x="100776" y="161101"/>
                  </a:lnTo>
                  <a:lnTo>
                    <a:pt x="120679" y="211629"/>
                  </a:lnTo>
                  <a:lnTo>
                    <a:pt x="127000" y="260350"/>
                  </a:lnTo>
                  <a:lnTo>
                    <a:pt x="120907" y="302038"/>
                  </a:lnTo>
                  <a:lnTo>
                    <a:pt x="107531" y="345295"/>
                  </a:lnTo>
                  <a:lnTo>
                    <a:pt x="88005" y="389684"/>
                  </a:lnTo>
                  <a:lnTo>
                    <a:pt x="63462" y="434769"/>
                  </a:lnTo>
                  <a:lnTo>
                    <a:pt x="35037" y="480113"/>
                  </a:lnTo>
                  <a:lnTo>
                    <a:pt x="27670" y="490479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31"/>
            <p:cNvSpPr/>
            <p:nvPr/>
          </p:nvSpPr>
          <p:spPr>
            <a:xfrm>
              <a:off x="5333999" y="2784782"/>
              <a:ext cx="86360" cy="97155"/>
            </a:xfrm>
            <a:custGeom>
              <a:avLst/>
              <a:gdLst/>
              <a:ahLst/>
              <a:cxnLst/>
              <a:rect l="l" t="t" r="r" b="b"/>
              <a:pathLst>
                <a:path w="86360" h="97155">
                  <a:moveTo>
                    <a:pt x="15008" y="0"/>
                  </a:moveTo>
                  <a:lnTo>
                    <a:pt x="0" y="96530"/>
                  </a:lnTo>
                  <a:lnTo>
                    <a:pt x="86229" y="50619"/>
                  </a:lnTo>
                  <a:lnTo>
                    <a:pt x="1500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32"/>
          <p:cNvSpPr txBox="1"/>
          <p:nvPr/>
        </p:nvSpPr>
        <p:spPr>
          <a:xfrm>
            <a:off x="2764291" y="4160578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 smtClean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0" name="object 33"/>
          <p:cNvSpPr txBox="1"/>
          <p:nvPr/>
        </p:nvSpPr>
        <p:spPr>
          <a:xfrm>
            <a:off x="4874078" y="4127241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 smtClean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5196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Table</a:t>
            </a:r>
            <a:r>
              <a:rPr spc="-55" dirty="0"/>
              <a:t> </a:t>
            </a:r>
            <a:r>
              <a:rPr dirty="0"/>
              <a:t>Implementation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42426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1365855" y="77966"/>
                </a:moveTo>
                <a:lnTo>
                  <a:pt x="1420780" y="98222"/>
                </a:lnTo>
                <a:lnTo>
                  <a:pt x="1468381" y="119804"/>
                </a:lnTo>
                <a:lnTo>
                  <a:pt x="1508659" y="142524"/>
                </a:lnTo>
                <a:lnTo>
                  <a:pt x="1541614" y="166192"/>
                </a:lnTo>
                <a:lnTo>
                  <a:pt x="1585553" y="215614"/>
                </a:lnTo>
                <a:lnTo>
                  <a:pt x="1600200" y="266552"/>
                </a:lnTo>
                <a:lnTo>
                  <a:pt x="1596538" y="292116"/>
                </a:lnTo>
                <a:lnTo>
                  <a:pt x="1567245" y="342485"/>
                </a:lnTo>
                <a:lnTo>
                  <a:pt x="1508659" y="390579"/>
                </a:lnTo>
                <a:lnTo>
                  <a:pt x="1468381" y="413299"/>
                </a:lnTo>
                <a:lnTo>
                  <a:pt x="1420780" y="434882"/>
                </a:lnTo>
                <a:lnTo>
                  <a:pt x="1365855" y="455137"/>
                </a:lnTo>
                <a:lnTo>
                  <a:pt x="1324031" y="468132"/>
                </a:lnTo>
                <a:lnTo>
                  <a:pt x="1280196" y="479945"/>
                </a:lnTo>
                <a:lnTo>
                  <a:pt x="1234542" y="490577"/>
                </a:lnTo>
                <a:lnTo>
                  <a:pt x="1187261" y="500027"/>
                </a:lnTo>
                <a:lnTo>
                  <a:pt x="1138543" y="508296"/>
                </a:lnTo>
                <a:lnTo>
                  <a:pt x="1088581" y="515384"/>
                </a:lnTo>
                <a:lnTo>
                  <a:pt x="1037566" y="521291"/>
                </a:lnTo>
                <a:lnTo>
                  <a:pt x="985689" y="526016"/>
                </a:lnTo>
                <a:lnTo>
                  <a:pt x="933142" y="529560"/>
                </a:lnTo>
                <a:lnTo>
                  <a:pt x="880117" y="531923"/>
                </a:lnTo>
                <a:lnTo>
                  <a:pt x="826804" y="533104"/>
                </a:lnTo>
                <a:lnTo>
                  <a:pt x="773395" y="533104"/>
                </a:lnTo>
                <a:lnTo>
                  <a:pt x="720082" y="531923"/>
                </a:lnTo>
                <a:lnTo>
                  <a:pt x="667057" y="529560"/>
                </a:lnTo>
                <a:lnTo>
                  <a:pt x="614510" y="526016"/>
                </a:lnTo>
                <a:lnTo>
                  <a:pt x="562633" y="521291"/>
                </a:lnTo>
                <a:lnTo>
                  <a:pt x="511618" y="515384"/>
                </a:lnTo>
                <a:lnTo>
                  <a:pt x="461656" y="508296"/>
                </a:lnTo>
                <a:lnTo>
                  <a:pt x="412938" y="500027"/>
                </a:lnTo>
                <a:lnTo>
                  <a:pt x="365657" y="490577"/>
                </a:lnTo>
                <a:lnTo>
                  <a:pt x="320003" y="479945"/>
                </a:lnTo>
                <a:lnTo>
                  <a:pt x="276168" y="468132"/>
                </a:lnTo>
                <a:lnTo>
                  <a:pt x="234343" y="455137"/>
                </a:lnTo>
                <a:lnTo>
                  <a:pt x="179419" y="434882"/>
                </a:lnTo>
                <a:lnTo>
                  <a:pt x="131818" y="413299"/>
                </a:lnTo>
                <a:lnTo>
                  <a:pt x="91540" y="390579"/>
                </a:lnTo>
                <a:lnTo>
                  <a:pt x="58585" y="366911"/>
                </a:lnTo>
                <a:lnTo>
                  <a:pt x="14646" y="317490"/>
                </a:lnTo>
                <a:lnTo>
                  <a:pt x="0" y="266552"/>
                </a:lnTo>
                <a:lnTo>
                  <a:pt x="3661" y="240988"/>
                </a:lnTo>
                <a:lnTo>
                  <a:pt x="32954" y="190619"/>
                </a:lnTo>
                <a:lnTo>
                  <a:pt x="91540" y="142524"/>
                </a:lnTo>
                <a:lnTo>
                  <a:pt x="131818" y="119804"/>
                </a:lnTo>
                <a:lnTo>
                  <a:pt x="179419" y="98222"/>
                </a:lnTo>
                <a:lnTo>
                  <a:pt x="234343" y="77966"/>
                </a:lnTo>
                <a:lnTo>
                  <a:pt x="276168" y="64972"/>
                </a:lnTo>
                <a:lnTo>
                  <a:pt x="320003" y="53159"/>
                </a:lnTo>
                <a:lnTo>
                  <a:pt x="365657" y="42527"/>
                </a:lnTo>
                <a:lnTo>
                  <a:pt x="412938" y="33076"/>
                </a:lnTo>
                <a:lnTo>
                  <a:pt x="461656" y="24807"/>
                </a:lnTo>
                <a:lnTo>
                  <a:pt x="511618" y="17719"/>
                </a:lnTo>
                <a:lnTo>
                  <a:pt x="562633" y="11813"/>
                </a:lnTo>
                <a:lnTo>
                  <a:pt x="614510" y="7087"/>
                </a:lnTo>
                <a:lnTo>
                  <a:pt x="667057" y="3543"/>
                </a:lnTo>
                <a:lnTo>
                  <a:pt x="720082" y="1181"/>
                </a:lnTo>
                <a:lnTo>
                  <a:pt x="773395" y="0"/>
                </a:lnTo>
                <a:lnTo>
                  <a:pt x="826804" y="0"/>
                </a:lnTo>
                <a:lnTo>
                  <a:pt x="880117" y="1181"/>
                </a:lnTo>
                <a:lnTo>
                  <a:pt x="933142" y="3543"/>
                </a:lnTo>
                <a:lnTo>
                  <a:pt x="985689" y="7087"/>
                </a:lnTo>
                <a:lnTo>
                  <a:pt x="1037566" y="11813"/>
                </a:lnTo>
                <a:lnTo>
                  <a:pt x="1088581" y="17719"/>
                </a:lnTo>
                <a:lnTo>
                  <a:pt x="1138543" y="24807"/>
                </a:lnTo>
                <a:lnTo>
                  <a:pt x="1187261" y="33076"/>
                </a:lnTo>
                <a:lnTo>
                  <a:pt x="1234542" y="42527"/>
                </a:lnTo>
                <a:lnTo>
                  <a:pt x="1280196" y="53159"/>
                </a:lnTo>
                <a:lnTo>
                  <a:pt x="1324031" y="64972"/>
                </a:lnTo>
                <a:lnTo>
                  <a:pt x="1365855" y="77966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2139" y="245762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8359" y="1814512"/>
            <a:ext cx="2284730" cy="533400"/>
          </a:xfrm>
          <a:custGeom>
            <a:avLst/>
            <a:gdLst/>
            <a:ahLst/>
            <a:cxnLst/>
            <a:rect l="l" t="t" r="r" b="b"/>
            <a:pathLst>
              <a:path w="2284729" h="533400">
                <a:moveTo>
                  <a:pt x="1950463" y="78114"/>
                </a:moveTo>
                <a:lnTo>
                  <a:pt x="2011194" y="93419"/>
                </a:lnTo>
                <a:lnTo>
                  <a:pt x="2065851" y="109521"/>
                </a:lnTo>
                <a:lnTo>
                  <a:pt x="2114436" y="126336"/>
                </a:lnTo>
                <a:lnTo>
                  <a:pt x="2156947" y="143779"/>
                </a:lnTo>
                <a:lnTo>
                  <a:pt x="2193385" y="161768"/>
                </a:lnTo>
                <a:lnTo>
                  <a:pt x="2248043" y="199044"/>
                </a:lnTo>
                <a:lnTo>
                  <a:pt x="2278408" y="237495"/>
                </a:lnTo>
                <a:lnTo>
                  <a:pt x="2284481" y="256951"/>
                </a:lnTo>
                <a:lnTo>
                  <a:pt x="2284481" y="276448"/>
                </a:lnTo>
                <a:lnTo>
                  <a:pt x="2266262" y="315234"/>
                </a:lnTo>
                <a:lnTo>
                  <a:pt x="2223751" y="353182"/>
                </a:lnTo>
                <a:lnTo>
                  <a:pt x="2156947" y="389620"/>
                </a:lnTo>
                <a:lnTo>
                  <a:pt x="2114436" y="407063"/>
                </a:lnTo>
                <a:lnTo>
                  <a:pt x="2065851" y="423878"/>
                </a:lnTo>
                <a:lnTo>
                  <a:pt x="2011194" y="439980"/>
                </a:lnTo>
                <a:lnTo>
                  <a:pt x="1950463" y="455285"/>
                </a:lnTo>
                <a:lnTo>
                  <a:pt x="1907821" y="464744"/>
                </a:lnTo>
                <a:lnTo>
                  <a:pt x="1863654" y="473593"/>
                </a:lnTo>
                <a:lnTo>
                  <a:pt x="1818066" y="481832"/>
                </a:lnTo>
                <a:lnTo>
                  <a:pt x="1771158" y="489460"/>
                </a:lnTo>
                <a:lnTo>
                  <a:pt x="1723031" y="496478"/>
                </a:lnTo>
                <a:lnTo>
                  <a:pt x="1673786" y="502886"/>
                </a:lnTo>
                <a:lnTo>
                  <a:pt x="1623526" y="508684"/>
                </a:lnTo>
                <a:lnTo>
                  <a:pt x="1572352" y="513871"/>
                </a:lnTo>
                <a:lnTo>
                  <a:pt x="1520366" y="518448"/>
                </a:lnTo>
                <a:lnTo>
                  <a:pt x="1467668" y="522415"/>
                </a:lnTo>
                <a:lnTo>
                  <a:pt x="1414361" y="525771"/>
                </a:lnTo>
                <a:lnTo>
                  <a:pt x="1360546" y="528517"/>
                </a:lnTo>
                <a:lnTo>
                  <a:pt x="1306325" y="530653"/>
                </a:lnTo>
                <a:lnTo>
                  <a:pt x="1251800" y="532179"/>
                </a:lnTo>
                <a:lnTo>
                  <a:pt x="1197071" y="533094"/>
                </a:lnTo>
                <a:lnTo>
                  <a:pt x="1142240" y="533399"/>
                </a:lnTo>
                <a:lnTo>
                  <a:pt x="1087410" y="533094"/>
                </a:lnTo>
                <a:lnTo>
                  <a:pt x="1032681" y="532179"/>
                </a:lnTo>
                <a:lnTo>
                  <a:pt x="978155" y="530653"/>
                </a:lnTo>
                <a:lnTo>
                  <a:pt x="923934" y="528517"/>
                </a:lnTo>
                <a:lnTo>
                  <a:pt x="870119" y="525771"/>
                </a:lnTo>
                <a:lnTo>
                  <a:pt x="816813" y="522415"/>
                </a:lnTo>
                <a:lnTo>
                  <a:pt x="764115" y="518448"/>
                </a:lnTo>
                <a:lnTo>
                  <a:pt x="712128" y="513871"/>
                </a:lnTo>
                <a:lnTo>
                  <a:pt x="660954" y="508684"/>
                </a:lnTo>
                <a:lnTo>
                  <a:pt x="610694" y="502886"/>
                </a:lnTo>
                <a:lnTo>
                  <a:pt x="561450" y="496478"/>
                </a:lnTo>
                <a:lnTo>
                  <a:pt x="513323" y="489460"/>
                </a:lnTo>
                <a:lnTo>
                  <a:pt x="466414" y="481832"/>
                </a:lnTo>
                <a:lnTo>
                  <a:pt x="420826" y="473593"/>
                </a:lnTo>
                <a:lnTo>
                  <a:pt x="376660" y="464744"/>
                </a:lnTo>
                <a:lnTo>
                  <a:pt x="334017" y="455285"/>
                </a:lnTo>
                <a:lnTo>
                  <a:pt x="273287" y="439980"/>
                </a:lnTo>
                <a:lnTo>
                  <a:pt x="218629" y="423878"/>
                </a:lnTo>
                <a:lnTo>
                  <a:pt x="170045" y="407063"/>
                </a:lnTo>
                <a:lnTo>
                  <a:pt x="127534" y="389620"/>
                </a:lnTo>
                <a:lnTo>
                  <a:pt x="91095" y="371631"/>
                </a:lnTo>
                <a:lnTo>
                  <a:pt x="36438" y="334355"/>
                </a:lnTo>
                <a:lnTo>
                  <a:pt x="6073" y="295904"/>
                </a:lnTo>
                <a:lnTo>
                  <a:pt x="0" y="256951"/>
                </a:lnTo>
                <a:lnTo>
                  <a:pt x="6073" y="237495"/>
                </a:lnTo>
                <a:lnTo>
                  <a:pt x="36438" y="199044"/>
                </a:lnTo>
                <a:lnTo>
                  <a:pt x="91095" y="161768"/>
                </a:lnTo>
                <a:lnTo>
                  <a:pt x="127534" y="143779"/>
                </a:lnTo>
                <a:lnTo>
                  <a:pt x="170045" y="126336"/>
                </a:lnTo>
                <a:lnTo>
                  <a:pt x="218629" y="109521"/>
                </a:lnTo>
                <a:lnTo>
                  <a:pt x="273287" y="93419"/>
                </a:lnTo>
                <a:lnTo>
                  <a:pt x="334017" y="78114"/>
                </a:lnTo>
                <a:lnTo>
                  <a:pt x="376660" y="68655"/>
                </a:lnTo>
                <a:lnTo>
                  <a:pt x="420826" y="59806"/>
                </a:lnTo>
                <a:lnTo>
                  <a:pt x="466414" y="51567"/>
                </a:lnTo>
                <a:lnTo>
                  <a:pt x="513323" y="43939"/>
                </a:lnTo>
                <a:lnTo>
                  <a:pt x="561450" y="36921"/>
                </a:lnTo>
                <a:lnTo>
                  <a:pt x="610694" y="30513"/>
                </a:lnTo>
                <a:lnTo>
                  <a:pt x="660954" y="24715"/>
                </a:lnTo>
                <a:lnTo>
                  <a:pt x="712128" y="19528"/>
                </a:lnTo>
                <a:lnTo>
                  <a:pt x="764115" y="14951"/>
                </a:lnTo>
                <a:lnTo>
                  <a:pt x="816813" y="10984"/>
                </a:lnTo>
                <a:lnTo>
                  <a:pt x="870119" y="7628"/>
                </a:lnTo>
                <a:lnTo>
                  <a:pt x="923934" y="4882"/>
                </a:lnTo>
                <a:lnTo>
                  <a:pt x="978155" y="2746"/>
                </a:lnTo>
                <a:lnTo>
                  <a:pt x="1032681" y="1220"/>
                </a:lnTo>
                <a:lnTo>
                  <a:pt x="1087410" y="305"/>
                </a:lnTo>
                <a:lnTo>
                  <a:pt x="1142240" y="0"/>
                </a:lnTo>
                <a:lnTo>
                  <a:pt x="1197071" y="305"/>
                </a:lnTo>
                <a:lnTo>
                  <a:pt x="1251800" y="1220"/>
                </a:lnTo>
                <a:lnTo>
                  <a:pt x="1306325" y="2746"/>
                </a:lnTo>
                <a:lnTo>
                  <a:pt x="1360546" y="4882"/>
                </a:lnTo>
                <a:lnTo>
                  <a:pt x="1414361" y="7628"/>
                </a:lnTo>
                <a:lnTo>
                  <a:pt x="1467668" y="10984"/>
                </a:lnTo>
                <a:lnTo>
                  <a:pt x="1520366" y="14951"/>
                </a:lnTo>
                <a:lnTo>
                  <a:pt x="1572352" y="19528"/>
                </a:lnTo>
                <a:lnTo>
                  <a:pt x="1623526" y="24715"/>
                </a:lnTo>
                <a:lnTo>
                  <a:pt x="1673786" y="30513"/>
                </a:lnTo>
                <a:lnTo>
                  <a:pt x="1723031" y="36921"/>
                </a:lnTo>
                <a:lnTo>
                  <a:pt x="1771158" y="43939"/>
                </a:lnTo>
                <a:lnTo>
                  <a:pt x="1818066" y="51567"/>
                </a:lnTo>
                <a:lnTo>
                  <a:pt x="1863654" y="59806"/>
                </a:lnTo>
                <a:lnTo>
                  <a:pt x="1907821" y="68655"/>
                </a:lnTo>
                <a:lnTo>
                  <a:pt x="1950463" y="78114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1852" y="184802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8333" y="2881405"/>
            <a:ext cx="2208530" cy="609600"/>
          </a:xfrm>
          <a:custGeom>
            <a:avLst/>
            <a:gdLst/>
            <a:ahLst/>
            <a:cxnLst/>
            <a:rect l="l" t="t" r="r" b="b"/>
            <a:pathLst>
              <a:path w="2208529" h="609600">
                <a:moveTo>
                  <a:pt x="1885448" y="89180"/>
                </a:moveTo>
                <a:lnTo>
                  <a:pt x="1944154" y="106672"/>
                </a:lnTo>
                <a:lnTo>
                  <a:pt x="1996990" y="125074"/>
                </a:lnTo>
                <a:lnTo>
                  <a:pt x="2043955" y="144291"/>
                </a:lnTo>
                <a:lnTo>
                  <a:pt x="2085049" y="164226"/>
                </a:lnTo>
                <a:lnTo>
                  <a:pt x="2120273" y="184784"/>
                </a:lnTo>
                <a:lnTo>
                  <a:pt x="2173108" y="227386"/>
                </a:lnTo>
                <a:lnTo>
                  <a:pt x="2202461" y="271330"/>
                </a:lnTo>
                <a:lnTo>
                  <a:pt x="2208332" y="293565"/>
                </a:lnTo>
                <a:lnTo>
                  <a:pt x="2208332" y="315848"/>
                </a:lnTo>
                <a:lnTo>
                  <a:pt x="2190720" y="360175"/>
                </a:lnTo>
                <a:lnTo>
                  <a:pt x="2149626" y="403543"/>
                </a:lnTo>
                <a:lnTo>
                  <a:pt x="2085049" y="445187"/>
                </a:lnTo>
                <a:lnTo>
                  <a:pt x="2043955" y="465122"/>
                </a:lnTo>
                <a:lnTo>
                  <a:pt x="1996990" y="484339"/>
                </a:lnTo>
                <a:lnTo>
                  <a:pt x="1944154" y="502741"/>
                </a:lnTo>
                <a:lnTo>
                  <a:pt x="1885448" y="520233"/>
                </a:lnTo>
                <a:lnTo>
                  <a:pt x="1842872" y="531380"/>
                </a:lnTo>
                <a:lnTo>
                  <a:pt x="1798730" y="541785"/>
                </a:lnTo>
                <a:lnTo>
                  <a:pt x="1753130" y="551446"/>
                </a:lnTo>
                <a:lnTo>
                  <a:pt x="1706181" y="560364"/>
                </a:lnTo>
                <a:lnTo>
                  <a:pt x="1657989" y="568539"/>
                </a:lnTo>
                <a:lnTo>
                  <a:pt x="1608664" y="575971"/>
                </a:lnTo>
                <a:lnTo>
                  <a:pt x="1558313" y="582659"/>
                </a:lnTo>
                <a:lnTo>
                  <a:pt x="1507043" y="588605"/>
                </a:lnTo>
                <a:lnTo>
                  <a:pt x="1454964" y="593807"/>
                </a:lnTo>
                <a:lnTo>
                  <a:pt x="1402183" y="598266"/>
                </a:lnTo>
                <a:lnTo>
                  <a:pt x="1348808" y="601982"/>
                </a:lnTo>
                <a:lnTo>
                  <a:pt x="1294947" y="604955"/>
                </a:lnTo>
                <a:lnTo>
                  <a:pt x="1240708" y="607184"/>
                </a:lnTo>
                <a:lnTo>
                  <a:pt x="1186199" y="608671"/>
                </a:lnTo>
                <a:lnTo>
                  <a:pt x="1131528" y="609414"/>
                </a:lnTo>
                <a:lnTo>
                  <a:pt x="1076803" y="609414"/>
                </a:lnTo>
                <a:lnTo>
                  <a:pt x="1022132" y="608671"/>
                </a:lnTo>
                <a:lnTo>
                  <a:pt x="967623" y="607184"/>
                </a:lnTo>
                <a:lnTo>
                  <a:pt x="913385" y="604955"/>
                </a:lnTo>
                <a:lnTo>
                  <a:pt x="859524" y="601982"/>
                </a:lnTo>
                <a:lnTo>
                  <a:pt x="806148" y="598266"/>
                </a:lnTo>
                <a:lnTo>
                  <a:pt x="753367" y="593807"/>
                </a:lnTo>
                <a:lnTo>
                  <a:pt x="701288" y="588605"/>
                </a:lnTo>
                <a:lnTo>
                  <a:pt x="650019" y="582659"/>
                </a:lnTo>
                <a:lnTo>
                  <a:pt x="599668" y="575971"/>
                </a:lnTo>
                <a:lnTo>
                  <a:pt x="550342" y="568539"/>
                </a:lnTo>
                <a:lnTo>
                  <a:pt x="502151" y="560364"/>
                </a:lnTo>
                <a:lnTo>
                  <a:pt x="455201" y="551446"/>
                </a:lnTo>
                <a:lnTo>
                  <a:pt x="409601" y="541785"/>
                </a:lnTo>
                <a:lnTo>
                  <a:pt x="365459" y="531380"/>
                </a:lnTo>
                <a:lnTo>
                  <a:pt x="322883" y="520233"/>
                </a:lnTo>
                <a:lnTo>
                  <a:pt x="264177" y="502741"/>
                </a:lnTo>
                <a:lnTo>
                  <a:pt x="211342" y="484339"/>
                </a:lnTo>
                <a:lnTo>
                  <a:pt x="164377" y="465122"/>
                </a:lnTo>
                <a:lnTo>
                  <a:pt x="123282" y="445187"/>
                </a:lnTo>
                <a:lnTo>
                  <a:pt x="88059" y="424629"/>
                </a:lnTo>
                <a:lnTo>
                  <a:pt x="35223" y="382027"/>
                </a:lnTo>
                <a:lnTo>
                  <a:pt x="5870" y="338083"/>
                </a:lnTo>
                <a:lnTo>
                  <a:pt x="0" y="293565"/>
                </a:lnTo>
                <a:lnTo>
                  <a:pt x="5870" y="271330"/>
                </a:lnTo>
                <a:lnTo>
                  <a:pt x="35223" y="227386"/>
                </a:lnTo>
                <a:lnTo>
                  <a:pt x="88059" y="184784"/>
                </a:lnTo>
                <a:lnTo>
                  <a:pt x="123282" y="164226"/>
                </a:lnTo>
                <a:lnTo>
                  <a:pt x="164377" y="144291"/>
                </a:lnTo>
                <a:lnTo>
                  <a:pt x="211342" y="125074"/>
                </a:lnTo>
                <a:lnTo>
                  <a:pt x="264177" y="106672"/>
                </a:lnTo>
                <a:lnTo>
                  <a:pt x="322883" y="89180"/>
                </a:lnTo>
                <a:lnTo>
                  <a:pt x="365459" y="78033"/>
                </a:lnTo>
                <a:lnTo>
                  <a:pt x="409601" y="67628"/>
                </a:lnTo>
                <a:lnTo>
                  <a:pt x="455201" y="57967"/>
                </a:lnTo>
                <a:lnTo>
                  <a:pt x="502151" y="49049"/>
                </a:lnTo>
                <a:lnTo>
                  <a:pt x="550342" y="40874"/>
                </a:lnTo>
                <a:lnTo>
                  <a:pt x="599668" y="33442"/>
                </a:lnTo>
                <a:lnTo>
                  <a:pt x="650019" y="26754"/>
                </a:lnTo>
                <a:lnTo>
                  <a:pt x="701288" y="20808"/>
                </a:lnTo>
                <a:lnTo>
                  <a:pt x="753367" y="15606"/>
                </a:lnTo>
                <a:lnTo>
                  <a:pt x="806148" y="11147"/>
                </a:lnTo>
                <a:lnTo>
                  <a:pt x="859524" y="7431"/>
                </a:lnTo>
                <a:lnTo>
                  <a:pt x="913385" y="4459"/>
                </a:lnTo>
                <a:lnTo>
                  <a:pt x="967623" y="2229"/>
                </a:lnTo>
                <a:lnTo>
                  <a:pt x="1022132" y="743"/>
                </a:lnTo>
                <a:lnTo>
                  <a:pt x="1076803" y="0"/>
                </a:lnTo>
                <a:lnTo>
                  <a:pt x="1131528" y="0"/>
                </a:lnTo>
                <a:lnTo>
                  <a:pt x="1186199" y="743"/>
                </a:lnTo>
                <a:lnTo>
                  <a:pt x="1240708" y="2229"/>
                </a:lnTo>
                <a:lnTo>
                  <a:pt x="1294947" y="4459"/>
                </a:lnTo>
                <a:lnTo>
                  <a:pt x="1348808" y="7431"/>
                </a:lnTo>
                <a:lnTo>
                  <a:pt x="1402183" y="11147"/>
                </a:lnTo>
                <a:lnTo>
                  <a:pt x="1454964" y="15606"/>
                </a:lnTo>
                <a:lnTo>
                  <a:pt x="1507043" y="20808"/>
                </a:lnTo>
                <a:lnTo>
                  <a:pt x="1558313" y="26754"/>
                </a:lnTo>
                <a:lnTo>
                  <a:pt x="1608664" y="33442"/>
                </a:lnTo>
                <a:lnTo>
                  <a:pt x="1657989" y="40874"/>
                </a:lnTo>
                <a:lnTo>
                  <a:pt x="1706181" y="49049"/>
                </a:lnTo>
                <a:lnTo>
                  <a:pt x="1753130" y="57967"/>
                </a:lnTo>
                <a:lnTo>
                  <a:pt x="1798730" y="67628"/>
                </a:lnTo>
                <a:lnTo>
                  <a:pt x="1842872" y="78033"/>
                </a:lnTo>
                <a:lnTo>
                  <a:pt x="1885448" y="8918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39627" y="297832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1700" y="2119312"/>
            <a:ext cx="5053965" cy="1422400"/>
            <a:chOff x="901700" y="2119312"/>
            <a:chExt cx="5053965" cy="1422400"/>
          </a:xfrm>
        </p:grpSpPr>
        <p:sp>
          <p:nvSpPr>
            <p:cNvPr id="10" name="object 10"/>
            <p:cNvSpPr/>
            <p:nvPr/>
          </p:nvSpPr>
          <p:spPr>
            <a:xfrm>
              <a:off x="914400" y="2769881"/>
              <a:ext cx="222885" cy="111760"/>
            </a:xfrm>
            <a:custGeom>
              <a:avLst/>
              <a:gdLst/>
              <a:ahLst/>
              <a:cxnLst/>
              <a:rect l="l" t="t" r="r" b="b"/>
              <a:pathLst>
                <a:path w="222884" h="111760">
                  <a:moveTo>
                    <a:pt x="0" y="111431"/>
                  </a:moveTo>
                  <a:lnTo>
                    <a:pt x="211502" y="5679"/>
                  </a:lnTo>
                  <a:lnTo>
                    <a:pt x="2228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1510" y="2728912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90" h="78739">
                  <a:moveTo>
                    <a:pt x="97689" y="0"/>
                  </a:moveTo>
                  <a:lnTo>
                    <a:pt x="0" y="0"/>
                  </a:lnTo>
                  <a:lnTo>
                    <a:pt x="39075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2160281"/>
              <a:ext cx="832485" cy="416559"/>
            </a:xfrm>
            <a:custGeom>
              <a:avLst/>
              <a:gdLst/>
              <a:ahLst/>
              <a:cxnLst/>
              <a:rect l="l" t="t" r="r" b="b"/>
              <a:pathLst>
                <a:path w="832485" h="416560">
                  <a:moveTo>
                    <a:pt x="0" y="416231"/>
                  </a:moveTo>
                  <a:lnTo>
                    <a:pt x="821102" y="5679"/>
                  </a:lnTo>
                  <a:lnTo>
                    <a:pt x="8324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9910" y="2119312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8404" y="2849562"/>
              <a:ext cx="2360930" cy="685800"/>
            </a:xfrm>
            <a:custGeom>
              <a:avLst/>
              <a:gdLst/>
              <a:ahLst/>
              <a:cxnLst/>
              <a:rect l="l" t="t" r="r" b="b"/>
              <a:pathLst>
                <a:path w="2360929" h="685800">
                  <a:moveTo>
                    <a:pt x="2015609" y="100433"/>
                  </a:moveTo>
                  <a:lnTo>
                    <a:pt x="2073156" y="118357"/>
                  </a:lnTo>
                  <a:lnTo>
                    <a:pt x="2125472" y="137144"/>
                  </a:lnTo>
                  <a:lnTo>
                    <a:pt x="2172556" y="156710"/>
                  </a:lnTo>
                  <a:lnTo>
                    <a:pt x="2214408" y="176973"/>
                  </a:lnTo>
                  <a:lnTo>
                    <a:pt x="2251029" y="197852"/>
                  </a:lnTo>
                  <a:lnTo>
                    <a:pt x="2308576" y="241128"/>
                  </a:lnTo>
                  <a:lnTo>
                    <a:pt x="2345197" y="285881"/>
                  </a:lnTo>
                  <a:lnTo>
                    <a:pt x="2360892" y="331455"/>
                  </a:lnTo>
                  <a:lnTo>
                    <a:pt x="2360892" y="354344"/>
                  </a:lnTo>
                  <a:lnTo>
                    <a:pt x="2345197" y="399918"/>
                  </a:lnTo>
                  <a:lnTo>
                    <a:pt x="2308576" y="444671"/>
                  </a:lnTo>
                  <a:lnTo>
                    <a:pt x="2251029" y="487947"/>
                  </a:lnTo>
                  <a:lnTo>
                    <a:pt x="2214408" y="508826"/>
                  </a:lnTo>
                  <a:lnTo>
                    <a:pt x="2172556" y="529089"/>
                  </a:lnTo>
                  <a:lnTo>
                    <a:pt x="2125472" y="548655"/>
                  </a:lnTo>
                  <a:lnTo>
                    <a:pt x="2073156" y="567442"/>
                  </a:lnTo>
                  <a:lnTo>
                    <a:pt x="2015609" y="585366"/>
                  </a:lnTo>
                  <a:lnTo>
                    <a:pt x="1974182" y="596835"/>
                  </a:lnTo>
                  <a:lnTo>
                    <a:pt x="1931354" y="607608"/>
                  </a:lnTo>
                  <a:lnTo>
                    <a:pt x="1887214" y="617686"/>
                  </a:lnTo>
                  <a:lnTo>
                    <a:pt x="1841849" y="627069"/>
                  </a:lnTo>
                  <a:lnTo>
                    <a:pt x="1795347" y="635757"/>
                  </a:lnTo>
                  <a:lnTo>
                    <a:pt x="1747795" y="643750"/>
                  </a:lnTo>
                  <a:lnTo>
                    <a:pt x="1699280" y="651048"/>
                  </a:lnTo>
                  <a:lnTo>
                    <a:pt x="1649890" y="657650"/>
                  </a:lnTo>
                  <a:lnTo>
                    <a:pt x="1599713" y="663558"/>
                  </a:lnTo>
                  <a:lnTo>
                    <a:pt x="1548836" y="668771"/>
                  </a:lnTo>
                  <a:lnTo>
                    <a:pt x="1497346" y="673289"/>
                  </a:lnTo>
                  <a:lnTo>
                    <a:pt x="1445331" y="677112"/>
                  </a:lnTo>
                  <a:lnTo>
                    <a:pt x="1392879" y="680239"/>
                  </a:lnTo>
                  <a:lnTo>
                    <a:pt x="1340077" y="682672"/>
                  </a:lnTo>
                  <a:lnTo>
                    <a:pt x="1287012" y="684409"/>
                  </a:lnTo>
                  <a:lnTo>
                    <a:pt x="1233773" y="685452"/>
                  </a:lnTo>
                  <a:lnTo>
                    <a:pt x="1180446" y="685800"/>
                  </a:lnTo>
                  <a:lnTo>
                    <a:pt x="1127118" y="685452"/>
                  </a:lnTo>
                  <a:lnTo>
                    <a:pt x="1073879" y="684409"/>
                  </a:lnTo>
                  <a:lnTo>
                    <a:pt x="1020814" y="682672"/>
                  </a:lnTo>
                  <a:lnTo>
                    <a:pt x="968012" y="680239"/>
                  </a:lnTo>
                  <a:lnTo>
                    <a:pt x="915560" y="677112"/>
                  </a:lnTo>
                  <a:lnTo>
                    <a:pt x="863545" y="673289"/>
                  </a:lnTo>
                  <a:lnTo>
                    <a:pt x="812055" y="668771"/>
                  </a:lnTo>
                  <a:lnTo>
                    <a:pt x="761178" y="663558"/>
                  </a:lnTo>
                  <a:lnTo>
                    <a:pt x="711001" y="657650"/>
                  </a:lnTo>
                  <a:lnTo>
                    <a:pt x="661611" y="651048"/>
                  </a:lnTo>
                  <a:lnTo>
                    <a:pt x="613096" y="643750"/>
                  </a:lnTo>
                  <a:lnTo>
                    <a:pt x="565544" y="635757"/>
                  </a:lnTo>
                  <a:lnTo>
                    <a:pt x="519042" y="627069"/>
                  </a:lnTo>
                  <a:lnTo>
                    <a:pt x="473677" y="617686"/>
                  </a:lnTo>
                  <a:lnTo>
                    <a:pt x="429537" y="607608"/>
                  </a:lnTo>
                  <a:lnTo>
                    <a:pt x="386709" y="596835"/>
                  </a:lnTo>
                  <a:lnTo>
                    <a:pt x="345282" y="585366"/>
                  </a:lnTo>
                  <a:lnTo>
                    <a:pt x="287735" y="567442"/>
                  </a:lnTo>
                  <a:lnTo>
                    <a:pt x="235419" y="548655"/>
                  </a:lnTo>
                  <a:lnTo>
                    <a:pt x="188335" y="529089"/>
                  </a:lnTo>
                  <a:lnTo>
                    <a:pt x="146483" y="508826"/>
                  </a:lnTo>
                  <a:lnTo>
                    <a:pt x="109862" y="487947"/>
                  </a:lnTo>
                  <a:lnTo>
                    <a:pt x="52315" y="444671"/>
                  </a:lnTo>
                  <a:lnTo>
                    <a:pt x="15694" y="399918"/>
                  </a:lnTo>
                  <a:lnTo>
                    <a:pt x="0" y="354344"/>
                  </a:lnTo>
                  <a:lnTo>
                    <a:pt x="0" y="331455"/>
                  </a:lnTo>
                  <a:lnTo>
                    <a:pt x="5231" y="308606"/>
                  </a:lnTo>
                  <a:lnTo>
                    <a:pt x="31389" y="263361"/>
                  </a:lnTo>
                  <a:lnTo>
                    <a:pt x="78473" y="219264"/>
                  </a:lnTo>
                  <a:lnTo>
                    <a:pt x="146483" y="176973"/>
                  </a:lnTo>
                  <a:lnTo>
                    <a:pt x="188335" y="156710"/>
                  </a:lnTo>
                  <a:lnTo>
                    <a:pt x="235419" y="137144"/>
                  </a:lnTo>
                  <a:lnTo>
                    <a:pt x="287735" y="118357"/>
                  </a:lnTo>
                  <a:lnTo>
                    <a:pt x="345282" y="100433"/>
                  </a:lnTo>
                  <a:lnTo>
                    <a:pt x="386709" y="88964"/>
                  </a:lnTo>
                  <a:lnTo>
                    <a:pt x="429537" y="78191"/>
                  </a:lnTo>
                  <a:lnTo>
                    <a:pt x="473677" y="68113"/>
                  </a:lnTo>
                  <a:lnTo>
                    <a:pt x="519042" y="58730"/>
                  </a:lnTo>
                  <a:lnTo>
                    <a:pt x="565544" y="50042"/>
                  </a:lnTo>
                  <a:lnTo>
                    <a:pt x="613096" y="42049"/>
                  </a:lnTo>
                  <a:lnTo>
                    <a:pt x="661611" y="34751"/>
                  </a:lnTo>
                  <a:lnTo>
                    <a:pt x="711001" y="28149"/>
                  </a:lnTo>
                  <a:lnTo>
                    <a:pt x="761178" y="22241"/>
                  </a:lnTo>
                  <a:lnTo>
                    <a:pt x="812055" y="17028"/>
                  </a:lnTo>
                  <a:lnTo>
                    <a:pt x="863545" y="12510"/>
                  </a:lnTo>
                  <a:lnTo>
                    <a:pt x="915560" y="8687"/>
                  </a:lnTo>
                  <a:lnTo>
                    <a:pt x="968012" y="5560"/>
                  </a:lnTo>
                  <a:lnTo>
                    <a:pt x="1020814" y="3127"/>
                  </a:lnTo>
                  <a:lnTo>
                    <a:pt x="1073879" y="1390"/>
                  </a:lnTo>
                  <a:lnTo>
                    <a:pt x="1127118" y="347"/>
                  </a:lnTo>
                  <a:lnTo>
                    <a:pt x="1180446" y="0"/>
                  </a:lnTo>
                  <a:lnTo>
                    <a:pt x="1233773" y="347"/>
                  </a:lnTo>
                  <a:lnTo>
                    <a:pt x="1287012" y="1390"/>
                  </a:lnTo>
                  <a:lnTo>
                    <a:pt x="1340077" y="3127"/>
                  </a:lnTo>
                  <a:lnTo>
                    <a:pt x="1392879" y="5560"/>
                  </a:lnTo>
                  <a:lnTo>
                    <a:pt x="1445331" y="8687"/>
                  </a:lnTo>
                  <a:lnTo>
                    <a:pt x="1497346" y="12510"/>
                  </a:lnTo>
                  <a:lnTo>
                    <a:pt x="1548836" y="17028"/>
                  </a:lnTo>
                  <a:lnTo>
                    <a:pt x="1599713" y="22241"/>
                  </a:lnTo>
                  <a:lnTo>
                    <a:pt x="1649890" y="28149"/>
                  </a:lnTo>
                  <a:lnTo>
                    <a:pt x="1699280" y="34751"/>
                  </a:lnTo>
                  <a:lnTo>
                    <a:pt x="1747795" y="42049"/>
                  </a:lnTo>
                  <a:lnTo>
                    <a:pt x="1795347" y="50042"/>
                  </a:lnTo>
                  <a:lnTo>
                    <a:pt x="1841849" y="58730"/>
                  </a:lnTo>
                  <a:lnTo>
                    <a:pt x="1887214" y="68113"/>
                  </a:lnTo>
                  <a:lnTo>
                    <a:pt x="1931354" y="78191"/>
                  </a:lnTo>
                  <a:lnTo>
                    <a:pt x="1974182" y="88964"/>
                  </a:lnTo>
                  <a:lnTo>
                    <a:pt x="2015609" y="10043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3200" y="2805112"/>
              <a:ext cx="828040" cy="276225"/>
            </a:xfrm>
            <a:custGeom>
              <a:avLst/>
              <a:gdLst/>
              <a:ahLst/>
              <a:cxnLst/>
              <a:rect l="l" t="t" r="r" b="b"/>
              <a:pathLst>
                <a:path w="828039" h="276225">
                  <a:moveTo>
                    <a:pt x="0" y="0"/>
                  </a:moveTo>
                  <a:lnTo>
                    <a:pt x="815443" y="271814"/>
                  </a:lnTo>
                  <a:lnTo>
                    <a:pt x="827491" y="27583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0891" y="3040835"/>
              <a:ext cx="97155" cy="83185"/>
            </a:xfrm>
            <a:custGeom>
              <a:avLst/>
              <a:gdLst/>
              <a:ahLst/>
              <a:cxnLst/>
              <a:rect l="l" t="t" r="r" b="b"/>
              <a:pathLst>
                <a:path w="97154" h="83185">
                  <a:moveTo>
                    <a:pt x="27631" y="0"/>
                  </a:moveTo>
                  <a:lnTo>
                    <a:pt x="0" y="82891"/>
                  </a:lnTo>
                  <a:lnTo>
                    <a:pt x="96707" y="69076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50539" y="1949900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0539" y="2908750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54700" y="1649412"/>
            <a:ext cx="939800" cy="793750"/>
            <a:chOff x="5854700" y="1649412"/>
            <a:chExt cx="939800" cy="793750"/>
          </a:xfrm>
        </p:grpSpPr>
        <p:sp>
          <p:nvSpPr>
            <p:cNvPr id="20" name="object 20"/>
            <p:cNvSpPr/>
            <p:nvPr/>
          </p:nvSpPr>
          <p:spPr>
            <a:xfrm>
              <a:off x="5867400" y="1662112"/>
              <a:ext cx="914400" cy="768350"/>
            </a:xfrm>
            <a:custGeom>
              <a:avLst/>
              <a:gdLst/>
              <a:ahLst/>
              <a:cxnLst/>
              <a:rect l="l" t="t" r="r" b="b"/>
              <a:pathLst>
                <a:path w="914400" h="768350">
                  <a:moveTo>
                    <a:pt x="0" y="304800"/>
                  </a:moveTo>
                  <a:lnTo>
                    <a:pt x="41563" y="263350"/>
                  </a:lnTo>
                  <a:lnTo>
                    <a:pt x="83127" y="222588"/>
                  </a:lnTo>
                  <a:lnTo>
                    <a:pt x="124690" y="183200"/>
                  </a:lnTo>
                  <a:lnTo>
                    <a:pt x="166254" y="145873"/>
                  </a:lnTo>
                  <a:lnTo>
                    <a:pt x="207818" y="111294"/>
                  </a:lnTo>
                  <a:lnTo>
                    <a:pt x="249381" y="80150"/>
                  </a:lnTo>
                  <a:lnTo>
                    <a:pt x="290945" y="53128"/>
                  </a:lnTo>
                  <a:lnTo>
                    <a:pt x="332509" y="30915"/>
                  </a:lnTo>
                  <a:lnTo>
                    <a:pt x="374072" y="14198"/>
                  </a:lnTo>
                  <a:lnTo>
                    <a:pt x="415636" y="3664"/>
                  </a:lnTo>
                  <a:lnTo>
                    <a:pt x="457200" y="0"/>
                  </a:lnTo>
                  <a:lnTo>
                    <a:pt x="497967" y="3571"/>
                  </a:lnTo>
                  <a:lnTo>
                    <a:pt x="543101" y="13758"/>
                  </a:lnTo>
                  <a:lnTo>
                    <a:pt x="591145" y="29765"/>
                  </a:lnTo>
                  <a:lnTo>
                    <a:pt x="640644" y="50800"/>
                  </a:lnTo>
                  <a:lnTo>
                    <a:pt x="690143" y="76067"/>
                  </a:lnTo>
                  <a:lnTo>
                    <a:pt x="738187" y="104775"/>
                  </a:lnTo>
                  <a:lnTo>
                    <a:pt x="783321" y="136128"/>
                  </a:lnTo>
                  <a:lnTo>
                    <a:pt x="824088" y="169333"/>
                  </a:lnTo>
                  <a:lnTo>
                    <a:pt x="859035" y="203596"/>
                  </a:lnTo>
                  <a:lnTo>
                    <a:pt x="886706" y="238124"/>
                  </a:lnTo>
                  <a:lnTo>
                    <a:pt x="905646" y="272123"/>
                  </a:lnTo>
                  <a:lnTo>
                    <a:pt x="914400" y="304800"/>
                  </a:lnTo>
                  <a:lnTo>
                    <a:pt x="912977" y="336847"/>
                  </a:lnTo>
                  <a:lnTo>
                    <a:pt x="886826" y="413949"/>
                  </a:lnTo>
                  <a:lnTo>
                    <a:pt x="863969" y="456714"/>
                  </a:lnTo>
                  <a:lnTo>
                    <a:pt x="835841" y="500762"/>
                  </a:lnTo>
                  <a:lnTo>
                    <a:pt x="803377" y="544949"/>
                  </a:lnTo>
                  <a:lnTo>
                    <a:pt x="767514" y="588130"/>
                  </a:lnTo>
                  <a:lnTo>
                    <a:pt x="729189" y="629161"/>
                  </a:lnTo>
                  <a:lnTo>
                    <a:pt x="689337" y="666897"/>
                  </a:lnTo>
                  <a:lnTo>
                    <a:pt x="648896" y="700193"/>
                  </a:lnTo>
                  <a:lnTo>
                    <a:pt x="608802" y="727905"/>
                  </a:lnTo>
                  <a:lnTo>
                    <a:pt x="569991" y="748889"/>
                  </a:lnTo>
                  <a:lnTo>
                    <a:pt x="533400" y="762000"/>
                  </a:lnTo>
                  <a:lnTo>
                    <a:pt x="493744" y="768104"/>
                  </a:lnTo>
                  <a:lnTo>
                    <a:pt x="452577" y="767410"/>
                  </a:lnTo>
                  <a:lnTo>
                    <a:pt x="410040" y="760549"/>
                  </a:lnTo>
                  <a:lnTo>
                    <a:pt x="366273" y="748154"/>
                  </a:lnTo>
                  <a:lnTo>
                    <a:pt x="321416" y="730854"/>
                  </a:lnTo>
                  <a:lnTo>
                    <a:pt x="275610" y="709283"/>
                  </a:lnTo>
                  <a:lnTo>
                    <a:pt x="228995" y="684070"/>
                  </a:lnTo>
                  <a:lnTo>
                    <a:pt x="181711" y="655847"/>
                  </a:lnTo>
                  <a:lnTo>
                    <a:pt x="133898" y="625246"/>
                  </a:lnTo>
                  <a:lnTo>
                    <a:pt x="85697" y="592898"/>
                  </a:lnTo>
                  <a:lnTo>
                    <a:pt x="75251" y="585645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7400" y="2195512"/>
              <a:ext cx="97155" cy="85725"/>
            </a:xfrm>
            <a:custGeom>
              <a:avLst/>
              <a:gdLst/>
              <a:ahLst/>
              <a:cxnLst/>
              <a:rect l="l" t="t" r="r" b="b"/>
              <a:pathLst>
                <a:path w="97154" h="85725">
                  <a:moveTo>
                    <a:pt x="0" y="0"/>
                  </a:moveTo>
                  <a:lnTo>
                    <a:pt x="46857" y="85717"/>
                  </a:lnTo>
                  <a:lnTo>
                    <a:pt x="96688" y="1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87502" y="1475238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30900" y="2792412"/>
            <a:ext cx="939800" cy="793750"/>
            <a:chOff x="5930900" y="2792412"/>
            <a:chExt cx="939800" cy="793750"/>
          </a:xfrm>
        </p:grpSpPr>
        <p:sp>
          <p:nvSpPr>
            <p:cNvPr id="24" name="object 24"/>
            <p:cNvSpPr/>
            <p:nvPr/>
          </p:nvSpPr>
          <p:spPr>
            <a:xfrm>
              <a:off x="5943600" y="2805112"/>
              <a:ext cx="914400" cy="768350"/>
            </a:xfrm>
            <a:custGeom>
              <a:avLst/>
              <a:gdLst/>
              <a:ahLst/>
              <a:cxnLst/>
              <a:rect l="l" t="t" r="r" b="b"/>
              <a:pathLst>
                <a:path w="914400" h="768350">
                  <a:moveTo>
                    <a:pt x="0" y="304800"/>
                  </a:moveTo>
                  <a:lnTo>
                    <a:pt x="41563" y="263350"/>
                  </a:lnTo>
                  <a:lnTo>
                    <a:pt x="83127" y="222588"/>
                  </a:lnTo>
                  <a:lnTo>
                    <a:pt x="124690" y="183200"/>
                  </a:lnTo>
                  <a:lnTo>
                    <a:pt x="166254" y="145873"/>
                  </a:lnTo>
                  <a:lnTo>
                    <a:pt x="207818" y="111294"/>
                  </a:lnTo>
                  <a:lnTo>
                    <a:pt x="249381" y="80150"/>
                  </a:lnTo>
                  <a:lnTo>
                    <a:pt x="290945" y="53128"/>
                  </a:lnTo>
                  <a:lnTo>
                    <a:pt x="332509" y="30915"/>
                  </a:lnTo>
                  <a:lnTo>
                    <a:pt x="374072" y="14198"/>
                  </a:lnTo>
                  <a:lnTo>
                    <a:pt x="415636" y="3664"/>
                  </a:lnTo>
                  <a:lnTo>
                    <a:pt x="457200" y="0"/>
                  </a:lnTo>
                  <a:lnTo>
                    <a:pt x="497967" y="3571"/>
                  </a:lnTo>
                  <a:lnTo>
                    <a:pt x="543101" y="13758"/>
                  </a:lnTo>
                  <a:lnTo>
                    <a:pt x="591145" y="29765"/>
                  </a:lnTo>
                  <a:lnTo>
                    <a:pt x="640644" y="50800"/>
                  </a:lnTo>
                  <a:lnTo>
                    <a:pt x="690143" y="76067"/>
                  </a:lnTo>
                  <a:lnTo>
                    <a:pt x="738187" y="104775"/>
                  </a:lnTo>
                  <a:lnTo>
                    <a:pt x="783321" y="136128"/>
                  </a:lnTo>
                  <a:lnTo>
                    <a:pt x="824088" y="169333"/>
                  </a:lnTo>
                  <a:lnTo>
                    <a:pt x="859035" y="203596"/>
                  </a:lnTo>
                  <a:lnTo>
                    <a:pt x="886706" y="238124"/>
                  </a:lnTo>
                  <a:lnTo>
                    <a:pt x="905646" y="272123"/>
                  </a:lnTo>
                  <a:lnTo>
                    <a:pt x="914400" y="304800"/>
                  </a:lnTo>
                  <a:lnTo>
                    <a:pt x="912977" y="336847"/>
                  </a:lnTo>
                  <a:lnTo>
                    <a:pt x="886826" y="413949"/>
                  </a:lnTo>
                  <a:lnTo>
                    <a:pt x="863969" y="456714"/>
                  </a:lnTo>
                  <a:lnTo>
                    <a:pt x="835841" y="500762"/>
                  </a:lnTo>
                  <a:lnTo>
                    <a:pt x="803377" y="544949"/>
                  </a:lnTo>
                  <a:lnTo>
                    <a:pt x="767514" y="588130"/>
                  </a:lnTo>
                  <a:lnTo>
                    <a:pt x="729189" y="629161"/>
                  </a:lnTo>
                  <a:lnTo>
                    <a:pt x="689337" y="666897"/>
                  </a:lnTo>
                  <a:lnTo>
                    <a:pt x="648896" y="700193"/>
                  </a:lnTo>
                  <a:lnTo>
                    <a:pt x="608802" y="727905"/>
                  </a:lnTo>
                  <a:lnTo>
                    <a:pt x="569991" y="748889"/>
                  </a:lnTo>
                  <a:lnTo>
                    <a:pt x="533400" y="762000"/>
                  </a:lnTo>
                  <a:lnTo>
                    <a:pt x="493744" y="768104"/>
                  </a:lnTo>
                  <a:lnTo>
                    <a:pt x="452577" y="767410"/>
                  </a:lnTo>
                  <a:lnTo>
                    <a:pt x="410040" y="760549"/>
                  </a:lnTo>
                  <a:lnTo>
                    <a:pt x="366273" y="748154"/>
                  </a:lnTo>
                  <a:lnTo>
                    <a:pt x="321416" y="730854"/>
                  </a:lnTo>
                  <a:lnTo>
                    <a:pt x="275610" y="709283"/>
                  </a:lnTo>
                  <a:lnTo>
                    <a:pt x="228995" y="684070"/>
                  </a:lnTo>
                  <a:lnTo>
                    <a:pt x="181711" y="655847"/>
                  </a:lnTo>
                  <a:lnTo>
                    <a:pt x="133898" y="625246"/>
                  </a:lnTo>
                  <a:lnTo>
                    <a:pt x="85697" y="592898"/>
                  </a:lnTo>
                  <a:lnTo>
                    <a:pt x="75251" y="585645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43600" y="3338512"/>
              <a:ext cx="97155" cy="85725"/>
            </a:xfrm>
            <a:custGeom>
              <a:avLst/>
              <a:gdLst/>
              <a:ahLst/>
              <a:cxnLst/>
              <a:rect l="l" t="t" r="r" b="b"/>
              <a:pathLst>
                <a:path w="97154" h="85725">
                  <a:moveTo>
                    <a:pt x="0" y="0"/>
                  </a:moveTo>
                  <a:lnTo>
                    <a:pt x="46857" y="85717"/>
                  </a:lnTo>
                  <a:lnTo>
                    <a:pt x="96688" y="1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20852" y="2618238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20748" y="2271712"/>
            <a:ext cx="1778635" cy="698500"/>
            <a:chOff x="3720748" y="2271712"/>
            <a:chExt cx="1778635" cy="698500"/>
          </a:xfrm>
        </p:grpSpPr>
        <p:sp>
          <p:nvSpPr>
            <p:cNvPr id="28" name="object 28"/>
            <p:cNvSpPr/>
            <p:nvPr/>
          </p:nvSpPr>
          <p:spPr>
            <a:xfrm>
              <a:off x="3733448" y="2349967"/>
              <a:ext cx="229235" cy="607695"/>
            </a:xfrm>
            <a:custGeom>
              <a:avLst/>
              <a:gdLst/>
              <a:ahLst/>
              <a:cxnLst/>
              <a:rect l="l" t="t" r="r" b="b"/>
              <a:pathLst>
                <a:path w="229235" h="607694">
                  <a:moveTo>
                    <a:pt x="228950" y="607544"/>
                  </a:moveTo>
                  <a:lnTo>
                    <a:pt x="188655" y="571788"/>
                  </a:lnTo>
                  <a:lnTo>
                    <a:pt x="149476" y="535809"/>
                  </a:lnTo>
                  <a:lnTo>
                    <a:pt x="112529" y="499383"/>
                  </a:lnTo>
                  <a:lnTo>
                    <a:pt x="78931" y="462288"/>
                  </a:lnTo>
                  <a:lnTo>
                    <a:pt x="49798" y="424300"/>
                  </a:lnTo>
                  <a:lnTo>
                    <a:pt x="26246" y="385195"/>
                  </a:lnTo>
                  <a:lnTo>
                    <a:pt x="9391" y="344751"/>
                  </a:lnTo>
                  <a:lnTo>
                    <a:pt x="350" y="302744"/>
                  </a:lnTo>
                  <a:lnTo>
                    <a:pt x="0" y="257440"/>
                  </a:lnTo>
                  <a:lnTo>
                    <a:pt x="7986" y="210469"/>
                  </a:lnTo>
                  <a:lnTo>
                    <a:pt x="23070" y="162078"/>
                  </a:lnTo>
                  <a:lnTo>
                    <a:pt x="44011" y="112516"/>
                  </a:lnTo>
                  <a:lnTo>
                    <a:pt x="69570" y="62030"/>
                  </a:lnTo>
                  <a:lnTo>
                    <a:pt x="98507" y="10869"/>
                  </a:lnTo>
                  <a:lnTo>
                    <a:pt x="105122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3453" y="2271712"/>
              <a:ext cx="83185" cy="97790"/>
            </a:xfrm>
            <a:custGeom>
              <a:avLst/>
              <a:gdLst/>
              <a:ahLst/>
              <a:cxnLst/>
              <a:rect l="l" t="t" r="r" b="b"/>
              <a:pathLst>
                <a:path w="83185" h="97789">
                  <a:moveTo>
                    <a:pt x="82746" y="0"/>
                  </a:moveTo>
                  <a:lnTo>
                    <a:pt x="0" y="51925"/>
                  </a:lnTo>
                  <a:lnTo>
                    <a:pt x="74639" y="97351"/>
                  </a:lnTo>
                  <a:lnTo>
                    <a:pt x="8274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59400" y="2316162"/>
              <a:ext cx="127000" cy="490855"/>
            </a:xfrm>
            <a:custGeom>
              <a:avLst/>
              <a:gdLst/>
              <a:ahLst/>
              <a:cxnLst/>
              <a:rect l="l" t="t" r="r" b="b"/>
              <a:pathLst>
                <a:path w="127000" h="490855">
                  <a:moveTo>
                    <a:pt x="0" y="0"/>
                  </a:moveTo>
                  <a:lnTo>
                    <a:pt x="16903" y="28214"/>
                  </a:lnTo>
                  <a:lnTo>
                    <a:pt x="43156" y="66439"/>
                  </a:lnTo>
                  <a:lnTo>
                    <a:pt x="73025" y="111720"/>
                  </a:lnTo>
                  <a:lnTo>
                    <a:pt x="100776" y="161101"/>
                  </a:lnTo>
                  <a:lnTo>
                    <a:pt x="120679" y="211629"/>
                  </a:lnTo>
                  <a:lnTo>
                    <a:pt x="127000" y="260350"/>
                  </a:lnTo>
                  <a:lnTo>
                    <a:pt x="120907" y="302038"/>
                  </a:lnTo>
                  <a:lnTo>
                    <a:pt x="107531" y="345295"/>
                  </a:lnTo>
                  <a:lnTo>
                    <a:pt x="88005" y="389684"/>
                  </a:lnTo>
                  <a:lnTo>
                    <a:pt x="63462" y="434769"/>
                  </a:lnTo>
                  <a:lnTo>
                    <a:pt x="35037" y="480113"/>
                  </a:lnTo>
                  <a:lnTo>
                    <a:pt x="27670" y="490479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33999" y="2784782"/>
              <a:ext cx="86360" cy="97155"/>
            </a:xfrm>
            <a:custGeom>
              <a:avLst/>
              <a:gdLst/>
              <a:ahLst/>
              <a:cxnLst/>
              <a:rect l="l" t="t" r="r" b="b"/>
              <a:pathLst>
                <a:path w="86360" h="97155">
                  <a:moveTo>
                    <a:pt x="15008" y="0"/>
                  </a:moveTo>
                  <a:lnTo>
                    <a:pt x="0" y="96530"/>
                  </a:lnTo>
                  <a:lnTo>
                    <a:pt x="86229" y="50619"/>
                  </a:lnTo>
                  <a:lnTo>
                    <a:pt x="1500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31540" y="2375350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3" name="object 33"/>
          <p:cNvSpPr txBox="1"/>
          <p:nvPr/>
        </p:nvSpPr>
        <p:spPr>
          <a:xfrm>
            <a:off x="5541327" y="2342013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5196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Table</a:t>
            </a:r>
            <a:r>
              <a:rPr spc="-55" dirty="0"/>
              <a:t> </a:t>
            </a:r>
            <a:r>
              <a:rPr dirty="0"/>
              <a:t>Implementation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424260"/>
            <a:ext cx="1600200" cy="53340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1365855" y="77966"/>
                </a:moveTo>
                <a:lnTo>
                  <a:pt x="1420780" y="98222"/>
                </a:lnTo>
                <a:lnTo>
                  <a:pt x="1468381" y="119804"/>
                </a:lnTo>
                <a:lnTo>
                  <a:pt x="1508659" y="142524"/>
                </a:lnTo>
                <a:lnTo>
                  <a:pt x="1541614" y="166192"/>
                </a:lnTo>
                <a:lnTo>
                  <a:pt x="1585553" y="215614"/>
                </a:lnTo>
                <a:lnTo>
                  <a:pt x="1600200" y="266552"/>
                </a:lnTo>
                <a:lnTo>
                  <a:pt x="1596538" y="292116"/>
                </a:lnTo>
                <a:lnTo>
                  <a:pt x="1567245" y="342485"/>
                </a:lnTo>
                <a:lnTo>
                  <a:pt x="1508659" y="390579"/>
                </a:lnTo>
                <a:lnTo>
                  <a:pt x="1468381" y="413299"/>
                </a:lnTo>
                <a:lnTo>
                  <a:pt x="1420780" y="434882"/>
                </a:lnTo>
                <a:lnTo>
                  <a:pt x="1365855" y="455137"/>
                </a:lnTo>
                <a:lnTo>
                  <a:pt x="1324031" y="468132"/>
                </a:lnTo>
                <a:lnTo>
                  <a:pt x="1280196" y="479945"/>
                </a:lnTo>
                <a:lnTo>
                  <a:pt x="1234542" y="490577"/>
                </a:lnTo>
                <a:lnTo>
                  <a:pt x="1187261" y="500027"/>
                </a:lnTo>
                <a:lnTo>
                  <a:pt x="1138543" y="508296"/>
                </a:lnTo>
                <a:lnTo>
                  <a:pt x="1088581" y="515384"/>
                </a:lnTo>
                <a:lnTo>
                  <a:pt x="1037566" y="521291"/>
                </a:lnTo>
                <a:lnTo>
                  <a:pt x="985689" y="526016"/>
                </a:lnTo>
                <a:lnTo>
                  <a:pt x="933142" y="529560"/>
                </a:lnTo>
                <a:lnTo>
                  <a:pt x="880117" y="531923"/>
                </a:lnTo>
                <a:lnTo>
                  <a:pt x="826804" y="533104"/>
                </a:lnTo>
                <a:lnTo>
                  <a:pt x="773395" y="533104"/>
                </a:lnTo>
                <a:lnTo>
                  <a:pt x="720082" y="531923"/>
                </a:lnTo>
                <a:lnTo>
                  <a:pt x="667057" y="529560"/>
                </a:lnTo>
                <a:lnTo>
                  <a:pt x="614510" y="526016"/>
                </a:lnTo>
                <a:lnTo>
                  <a:pt x="562633" y="521291"/>
                </a:lnTo>
                <a:lnTo>
                  <a:pt x="511618" y="515384"/>
                </a:lnTo>
                <a:lnTo>
                  <a:pt x="461656" y="508296"/>
                </a:lnTo>
                <a:lnTo>
                  <a:pt x="412938" y="500027"/>
                </a:lnTo>
                <a:lnTo>
                  <a:pt x="365657" y="490577"/>
                </a:lnTo>
                <a:lnTo>
                  <a:pt x="320003" y="479945"/>
                </a:lnTo>
                <a:lnTo>
                  <a:pt x="276168" y="468132"/>
                </a:lnTo>
                <a:lnTo>
                  <a:pt x="234343" y="455137"/>
                </a:lnTo>
                <a:lnTo>
                  <a:pt x="179419" y="434882"/>
                </a:lnTo>
                <a:lnTo>
                  <a:pt x="131818" y="413299"/>
                </a:lnTo>
                <a:lnTo>
                  <a:pt x="91540" y="390579"/>
                </a:lnTo>
                <a:lnTo>
                  <a:pt x="58585" y="366911"/>
                </a:lnTo>
                <a:lnTo>
                  <a:pt x="14646" y="317490"/>
                </a:lnTo>
                <a:lnTo>
                  <a:pt x="0" y="266552"/>
                </a:lnTo>
                <a:lnTo>
                  <a:pt x="3661" y="240988"/>
                </a:lnTo>
                <a:lnTo>
                  <a:pt x="32954" y="190619"/>
                </a:lnTo>
                <a:lnTo>
                  <a:pt x="91540" y="142524"/>
                </a:lnTo>
                <a:lnTo>
                  <a:pt x="131818" y="119804"/>
                </a:lnTo>
                <a:lnTo>
                  <a:pt x="179419" y="98222"/>
                </a:lnTo>
                <a:lnTo>
                  <a:pt x="234343" y="77966"/>
                </a:lnTo>
                <a:lnTo>
                  <a:pt x="276168" y="64972"/>
                </a:lnTo>
                <a:lnTo>
                  <a:pt x="320003" y="53159"/>
                </a:lnTo>
                <a:lnTo>
                  <a:pt x="365657" y="42527"/>
                </a:lnTo>
                <a:lnTo>
                  <a:pt x="412938" y="33076"/>
                </a:lnTo>
                <a:lnTo>
                  <a:pt x="461656" y="24807"/>
                </a:lnTo>
                <a:lnTo>
                  <a:pt x="511618" y="17719"/>
                </a:lnTo>
                <a:lnTo>
                  <a:pt x="562633" y="11813"/>
                </a:lnTo>
                <a:lnTo>
                  <a:pt x="614510" y="7087"/>
                </a:lnTo>
                <a:lnTo>
                  <a:pt x="667057" y="3543"/>
                </a:lnTo>
                <a:lnTo>
                  <a:pt x="720082" y="1181"/>
                </a:lnTo>
                <a:lnTo>
                  <a:pt x="773395" y="0"/>
                </a:lnTo>
                <a:lnTo>
                  <a:pt x="826804" y="0"/>
                </a:lnTo>
                <a:lnTo>
                  <a:pt x="880117" y="1181"/>
                </a:lnTo>
                <a:lnTo>
                  <a:pt x="933142" y="3543"/>
                </a:lnTo>
                <a:lnTo>
                  <a:pt x="985689" y="7087"/>
                </a:lnTo>
                <a:lnTo>
                  <a:pt x="1037566" y="11813"/>
                </a:lnTo>
                <a:lnTo>
                  <a:pt x="1088581" y="17719"/>
                </a:lnTo>
                <a:lnTo>
                  <a:pt x="1138543" y="24807"/>
                </a:lnTo>
                <a:lnTo>
                  <a:pt x="1187261" y="33076"/>
                </a:lnTo>
                <a:lnTo>
                  <a:pt x="1234542" y="42527"/>
                </a:lnTo>
                <a:lnTo>
                  <a:pt x="1280196" y="53159"/>
                </a:lnTo>
                <a:lnTo>
                  <a:pt x="1324031" y="64972"/>
                </a:lnTo>
                <a:lnTo>
                  <a:pt x="1365855" y="77966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2139" y="245762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8359" y="1814512"/>
            <a:ext cx="2284730" cy="533400"/>
          </a:xfrm>
          <a:custGeom>
            <a:avLst/>
            <a:gdLst/>
            <a:ahLst/>
            <a:cxnLst/>
            <a:rect l="l" t="t" r="r" b="b"/>
            <a:pathLst>
              <a:path w="2284729" h="533400">
                <a:moveTo>
                  <a:pt x="1950463" y="78114"/>
                </a:moveTo>
                <a:lnTo>
                  <a:pt x="2011194" y="93419"/>
                </a:lnTo>
                <a:lnTo>
                  <a:pt x="2065851" y="109521"/>
                </a:lnTo>
                <a:lnTo>
                  <a:pt x="2114436" y="126336"/>
                </a:lnTo>
                <a:lnTo>
                  <a:pt x="2156947" y="143779"/>
                </a:lnTo>
                <a:lnTo>
                  <a:pt x="2193385" y="161768"/>
                </a:lnTo>
                <a:lnTo>
                  <a:pt x="2248043" y="199044"/>
                </a:lnTo>
                <a:lnTo>
                  <a:pt x="2278408" y="237495"/>
                </a:lnTo>
                <a:lnTo>
                  <a:pt x="2284481" y="256951"/>
                </a:lnTo>
                <a:lnTo>
                  <a:pt x="2284481" y="276448"/>
                </a:lnTo>
                <a:lnTo>
                  <a:pt x="2266262" y="315234"/>
                </a:lnTo>
                <a:lnTo>
                  <a:pt x="2223751" y="353182"/>
                </a:lnTo>
                <a:lnTo>
                  <a:pt x="2156947" y="389620"/>
                </a:lnTo>
                <a:lnTo>
                  <a:pt x="2114436" y="407063"/>
                </a:lnTo>
                <a:lnTo>
                  <a:pt x="2065851" y="423878"/>
                </a:lnTo>
                <a:lnTo>
                  <a:pt x="2011194" y="439980"/>
                </a:lnTo>
                <a:lnTo>
                  <a:pt x="1950463" y="455285"/>
                </a:lnTo>
                <a:lnTo>
                  <a:pt x="1907821" y="464744"/>
                </a:lnTo>
                <a:lnTo>
                  <a:pt x="1863654" y="473593"/>
                </a:lnTo>
                <a:lnTo>
                  <a:pt x="1818066" y="481832"/>
                </a:lnTo>
                <a:lnTo>
                  <a:pt x="1771158" y="489460"/>
                </a:lnTo>
                <a:lnTo>
                  <a:pt x="1723031" y="496478"/>
                </a:lnTo>
                <a:lnTo>
                  <a:pt x="1673786" y="502886"/>
                </a:lnTo>
                <a:lnTo>
                  <a:pt x="1623526" y="508684"/>
                </a:lnTo>
                <a:lnTo>
                  <a:pt x="1572352" y="513871"/>
                </a:lnTo>
                <a:lnTo>
                  <a:pt x="1520366" y="518448"/>
                </a:lnTo>
                <a:lnTo>
                  <a:pt x="1467668" y="522415"/>
                </a:lnTo>
                <a:lnTo>
                  <a:pt x="1414361" y="525771"/>
                </a:lnTo>
                <a:lnTo>
                  <a:pt x="1360546" y="528517"/>
                </a:lnTo>
                <a:lnTo>
                  <a:pt x="1306325" y="530653"/>
                </a:lnTo>
                <a:lnTo>
                  <a:pt x="1251800" y="532179"/>
                </a:lnTo>
                <a:lnTo>
                  <a:pt x="1197071" y="533094"/>
                </a:lnTo>
                <a:lnTo>
                  <a:pt x="1142240" y="533399"/>
                </a:lnTo>
                <a:lnTo>
                  <a:pt x="1087410" y="533094"/>
                </a:lnTo>
                <a:lnTo>
                  <a:pt x="1032681" y="532179"/>
                </a:lnTo>
                <a:lnTo>
                  <a:pt x="978155" y="530653"/>
                </a:lnTo>
                <a:lnTo>
                  <a:pt x="923934" y="528517"/>
                </a:lnTo>
                <a:lnTo>
                  <a:pt x="870119" y="525771"/>
                </a:lnTo>
                <a:lnTo>
                  <a:pt x="816813" y="522415"/>
                </a:lnTo>
                <a:lnTo>
                  <a:pt x="764115" y="518448"/>
                </a:lnTo>
                <a:lnTo>
                  <a:pt x="712128" y="513871"/>
                </a:lnTo>
                <a:lnTo>
                  <a:pt x="660954" y="508684"/>
                </a:lnTo>
                <a:lnTo>
                  <a:pt x="610694" y="502886"/>
                </a:lnTo>
                <a:lnTo>
                  <a:pt x="561450" y="496478"/>
                </a:lnTo>
                <a:lnTo>
                  <a:pt x="513323" y="489460"/>
                </a:lnTo>
                <a:lnTo>
                  <a:pt x="466414" y="481832"/>
                </a:lnTo>
                <a:lnTo>
                  <a:pt x="420826" y="473593"/>
                </a:lnTo>
                <a:lnTo>
                  <a:pt x="376660" y="464744"/>
                </a:lnTo>
                <a:lnTo>
                  <a:pt x="334017" y="455285"/>
                </a:lnTo>
                <a:lnTo>
                  <a:pt x="273287" y="439980"/>
                </a:lnTo>
                <a:lnTo>
                  <a:pt x="218629" y="423878"/>
                </a:lnTo>
                <a:lnTo>
                  <a:pt x="170045" y="407063"/>
                </a:lnTo>
                <a:lnTo>
                  <a:pt x="127534" y="389620"/>
                </a:lnTo>
                <a:lnTo>
                  <a:pt x="91095" y="371631"/>
                </a:lnTo>
                <a:lnTo>
                  <a:pt x="36438" y="334355"/>
                </a:lnTo>
                <a:lnTo>
                  <a:pt x="6073" y="295904"/>
                </a:lnTo>
                <a:lnTo>
                  <a:pt x="0" y="256951"/>
                </a:lnTo>
                <a:lnTo>
                  <a:pt x="6073" y="237495"/>
                </a:lnTo>
                <a:lnTo>
                  <a:pt x="36438" y="199044"/>
                </a:lnTo>
                <a:lnTo>
                  <a:pt x="91095" y="161768"/>
                </a:lnTo>
                <a:lnTo>
                  <a:pt x="127534" y="143779"/>
                </a:lnTo>
                <a:lnTo>
                  <a:pt x="170045" y="126336"/>
                </a:lnTo>
                <a:lnTo>
                  <a:pt x="218629" y="109521"/>
                </a:lnTo>
                <a:lnTo>
                  <a:pt x="273287" y="93419"/>
                </a:lnTo>
                <a:lnTo>
                  <a:pt x="334017" y="78114"/>
                </a:lnTo>
                <a:lnTo>
                  <a:pt x="376660" y="68655"/>
                </a:lnTo>
                <a:lnTo>
                  <a:pt x="420826" y="59806"/>
                </a:lnTo>
                <a:lnTo>
                  <a:pt x="466414" y="51567"/>
                </a:lnTo>
                <a:lnTo>
                  <a:pt x="513323" y="43939"/>
                </a:lnTo>
                <a:lnTo>
                  <a:pt x="561450" y="36921"/>
                </a:lnTo>
                <a:lnTo>
                  <a:pt x="610694" y="30513"/>
                </a:lnTo>
                <a:lnTo>
                  <a:pt x="660954" y="24715"/>
                </a:lnTo>
                <a:lnTo>
                  <a:pt x="712128" y="19528"/>
                </a:lnTo>
                <a:lnTo>
                  <a:pt x="764115" y="14951"/>
                </a:lnTo>
                <a:lnTo>
                  <a:pt x="816813" y="10984"/>
                </a:lnTo>
                <a:lnTo>
                  <a:pt x="870119" y="7628"/>
                </a:lnTo>
                <a:lnTo>
                  <a:pt x="923934" y="4882"/>
                </a:lnTo>
                <a:lnTo>
                  <a:pt x="978155" y="2746"/>
                </a:lnTo>
                <a:lnTo>
                  <a:pt x="1032681" y="1220"/>
                </a:lnTo>
                <a:lnTo>
                  <a:pt x="1087410" y="305"/>
                </a:lnTo>
                <a:lnTo>
                  <a:pt x="1142240" y="0"/>
                </a:lnTo>
                <a:lnTo>
                  <a:pt x="1197071" y="305"/>
                </a:lnTo>
                <a:lnTo>
                  <a:pt x="1251800" y="1220"/>
                </a:lnTo>
                <a:lnTo>
                  <a:pt x="1306325" y="2746"/>
                </a:lnTo>
                <a:lnTo>
                  <a:pt x="1360546" y="4882"/>
                </a:lnTo>
                <a:lnTo>
                  <a:pt x="1414361" y="7628"/>
                </a:lnTo>
                <a:lnTo>
                  <a:pt x="1467668" y="10984"/>
                </a:lnTo>
                <a:lnTo>
                  <a:pt x="1520366" y="14951"/>
                </a:lnTo>
                <a:lnTo>
                  <a:pt x="1572352" y="19528"/>
                </a:lnTo>
                <a:lnTo>
                  <a:pt x="1623526" y="24715"/>
                </a:lnTo>
                <a:lnTo>
                  <a:pt x="1673786" y="30513"/>
                </a:lnTo>
                <a:lnTo>
                  <a:pt x="1723031" y="36921"/>
                </a:lnTo>
                <a:lnTo>
                  <a:pt x="1771158" y="43939"/>
                </a:lnTo>
                <a:lnTo>
                  <a:pt x="1818066" y="51567"/>
                </a:lnTo>
                <a:lnTo>
                  <a:pt x="1863654" y="59806"/>
                </a:lnTo>
                <a:lnTo>
                  <a:pt x="1907821" y="68655"/>
                </a:lnTo>
                <a:lnTo>
                  <a:pt x="1950463" y="78114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1852" y="184802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8333" y="2881405"/>
            <a:ext cx="2208530" cy="609600"/>
          </a:xfrm>
          <a:custGeom>
            <a:avLst/>
            <a:gdLst/>
            <a:ahLst/>
            <a:cxnLst/>
            <a:rect l="l" t="t" r="r" b="b"/>
            <a:pathLst>
              <a:path w="2208529" h="609600">
                <a:moveTo>
                  <a:pt x="1885448" y="89180"/>
                </a:moveTo>
                <a:lnTo>
                  <a:pt x="1944154" y="106672"/>
                </a:lnTo>
                <a:lnTo>
                  <a:pt x="1996990" y="125074"/>
                </a:lnTo>
                <a:lnTo>
                  <a:pt x="2043955" y="144291"/>
                </a:lnTo>
                <a:lnTo>
                  <a:pt x="2085049" y="164226"/>
                </a:lnTo>
                <a:lnTo>
                  <a:pt x="2120273" y="184784"/>
                </a:lnTo>
                <a:lnTo>
                  <a:pt x="2173108" y="227386"/>
                </a:lnTo>
                <a:lnTo>
                  <a:pt x="2202461" y="271330"/>
                </a:lnTo>
                <a:lnTo>
                  <a:pt x="2208332" y="293565"/>
                </a:lnTo>
                <a:lnTo>
                  <a:pt x="2208332" y="315848"/>
                </a:lnTo>
                <a:lnTo>
                  <a:pt x="2190720" y="360175"/>
                </a:lnTo>
                <a:lnTo>
                  <a:pt x="2149626" y="403543"/>
                </a:lnTo>
                <a:lnTo>
                  <a:pt x="2085049" y="445187"/>
                </a:lnTo>
                <a:lnTo>
                  <a:pt x="2043955" y="465122"/>
                </a:lnTo>
                <a:lnTo>
                  <a:pt x="1996990" y="484339"/>
                </a:lnTo>
                <a:lnTo>
                  <a:pt x="1944154" y="502741"/>
                </a:lnTo>
                <a:lnTo>
                  <a:pt x="1885448" y="520233"/>
                </a:lnTo>
                <a:lnTo>
                  <a:pt x="1842872" y="531380"/>
                </a:lnTo>
                <a:lnTo>
                  <a:pt x="1798730" y="541785"/>
                </a:lnTo>
                <a:lnTo>
                  <a:pt x="1753130" y="551446"/>
                </a:lnTo>
                <a:lnTo>
                  <a:pt x="1706181" y="560364"/>
                </a:lnTo>
                <a:lnTo>
                  <a:pt x="1657989" y="568539"/>
                </a:lnTo>
                <a:lnTo>
                  <a:pt x="1608664" y="575971"/>
                </a:lnTo>
                <a:lnTo>
                  <a:pt x="1558313" y="582659"/>
                </a:lnTo>
                <a:lnTo>
                  <a:pt x="1507043" y="588605"/>
                </a:lnTo>
                <a:lnTo>
                  <a:pt x="1454964" y="593807"/>
                </a:lnTo>
                <a:lnTo>
                  <a:pt x="1402183" y="598266"/>
                </a:lnTo>
                <a:lnTo>
                  <a:pt x="1348808" y="601982"/>
                </a:lnTo>
                <a:lnTo>
                  <a:pt x="1294947" y="604955"/>
                </a:lnTo>
                <a:lnTo>
                  <a:pt x="1240708" y="607184"/>
                </a:lnTo>
                <a:lnTo>
                  <a:pt x="1186199" y="608671"/>
                </a:lnTo>
                <a:lnTo>
                  <a:pt x="1131528" y="609414"/>
                </a:lnTo>
                <a:lnTo>
                  <a:pt x="1076803" y="609414"/>
                </a:lnTo>
                <a:lnTo>
                  <a:pt x="1022132" y="608671"/>
                </a:lnTo>
                <a:lnTo>
                  <a:pt x="967623" y="607184"/>
                </a:lnTo>
                <a:lnTo>
                  <a:pt x="913385" y="604955"/>
                </a:lnTo>
                <a:lnTo>
                  <a:pt x="859524" y="601982"/>
                </a:lnTo>
                <a:lnTo>
                  <a:pt x="806148" y="598266"/>
                </a:lnTo>
                <a:lnTo>
                  <a:pt x="753367" y="593807"/>
                </a:lnTo>
                <a:lnTo>
                  <a:pt x="701288" y="588605"/>
                </a:lnTo>
                <a:lnTo>
                  <a:pt x="650019" y="582659"/>
                </a:lnTo>
                <a:lnTo>
                  <a:pt x="599668" y="575971"/>
                </a:lnTo>
                <a:lnTo>
                  <a:pt x="550342" y="568539"/>
                </a:lnTo>
                <a:lnTo>
                  <a:pt x="502151" y="560364"/>
                </a:lnTo>
                <a:lnTo>
                  <a:pt x="455201" y="551446"/>
                </a:lnTo>
                <a:lnTo>
                  <a:pt x="409601" y="541785"/>
                </a:lnTo>
                <a:lnTo>
                  <a:pt x="365459" y="531380"/>
                </a:lnTo>
                <a:lnTo>
                  <a:pt x="322883" y="520233"/>
                </a:lnTo>
                <a:lnTo>
                  <a:pt x="264177" y="502741"/>
                </a:lnTo>
                <a:lnTo>
                  <a:pt x="211342" y="484339"/>
                </a:lnTo>
                <a:lnTo>
                  <a:pt x="164377" y="465122"/>
                </a:lnTo>
                <a:lnTo>
                  <a:pt x="123282" y="445187"/>
                </a:lnTo>
                <a:lnTo>
                  <a:pt x="88059" y="424629"/>
                </a:lnTo>
                <a:lnTo>
                  <a:pt x="35223" y="382027"/>
                </a:lnTo>
                <a:lnTo>
                  <a:pt x="5870" y="338083"/>
                </a:lnTo>
                <a:lnTo>
                  <a:pt x="0" y="293565"/>
                </a:lnTo>
                <a:lnTo>
                  <a:pt x="5870" y="271330"/>
                </a:lnTo>
                <a:lnTo>
                  <a:pt x="35223" y="227386"/>
                </a:lnTo>
                <a:lnTo>
                  <a:pt x="88059" y="184784"/>
                </a:lnTo>
                <a:lnTo>
                  <a:pt x="123282" y="164226"/>
                </a:lnTo>
                <a:lnTo>
                  <a:pt x="164377" y="144291"/>
                </a:lnTo>
                <a:lnTo>
                  <a:pt x="211342" y="125074"/>
                </a:lnTo>
                <a:lnTo>
                  <a:pt x="264177" y="106672"/>
                </a:lnTo>
                <a:lnTo>
                  <a:pt x="322883" y="89180"/>
                </a:lnTo>
                <a:lnTo>
                  <a:pt x="365459" y="78033"/>
                </a:lnTo>
                <a:lnTo>
                  <a:pt x="409601" y="67628"/>
                </a:lnTo>
                <a:lnTo>
                  <a:pt x="455201" y="57967"/>
                </a:lnTo>
                <a:lnTo>
                  <a:pt x="502151" y="49049"/>
                </a:lnTo>
                <a:lnTo>
                  <a:pt x="550342" y="40874"/>
                </a:lnTo>
                <a:lnTo>
                  <a:pt x="599668" y="33442"/>
                </a:lnTo>
                <a:lnTo>
                  <a:pt x="650019" y="26754"/>
                </a:lnTo>
                <a:lnTo>
                  <a:pt x="701288" y="20808"/>
                </a:lnTo>
                <a:lnTo>
                  <a:pt x="753367" y="15606"/>
                </a:lnTo>
                <a:lnTo>
                  <a:pt x="806148" y="11147"/>
                </a:lnTo>
                <a:lnTo>
                  <a:pt x="859524" y="7431"/>
                </a:lnTo>
                <a:lnTo>
                  <a:pt x="913385" y="4459"/>
                </a:lnTo>
                <a:lnTo>
                  <a:pt x="967623" y="2229"/>
                </a:lnTo>
                <a:lnTo>
                  <a:pt x="1022132" y="743"/>
                </a:lnTo>
                <a:lnTo>
                  <a:pt x="1076803" y="0"/>
                </a:lnTo>
                <a:lnTo>
                  <a:pt x="1131528" y="0"/>
                </a:lnTo>
                <a:lnTo>
                  <a:pt x="1186199" y="743"/>
                </a:lnTo>
                <a:lnTo>
                  <a:pt x="1240708" y="2229"/>
                </a:lnTo>
                <a:lnTo>
                  <a:pt x="1294947" y="4459"/>
                </a:lnTo>
                <a:lnTo>
                  <a:pt x="1348808" y="7431"/>
                </a:lnTo>
                <a:lnTo>
                  <a:pt x="1402183" y="11147"/>
                </a:lnTo>
                <a:lnTo>
                  <a:pt x="1454964" y="15606"/>
                </a:lnTo>
                <a:lnTo>
                  <a:pt x="1507043" y="20808"/>
                </a:lnTo>
                <a:lnTo>
                  <a:pt x="1558313" y="26754"/>
                </a:lnTo>
                <a:lnTo>
                  <a:pt x="1608664" y="33442"/>
                </a:lnTo>
                <a:lnTo>
                  <a:pt x="1657989" y="40874"/>
                </a:lnTo>
                <a:lnTo>
                  <a:pt x="1706181" y="49049"/>
                </a:lnTo>
                <a:lnTo>
                  <a:pt x="1753130" y="57967"/>
                </a:lnTo>
                <a:lnTo>
                  <a:pt x="1798730" y="67628"/>
                </a:lnTo>
                <a:lnTo>
                  <a:pt x="1842872" y="78033"/>
                </a:lnTo>
                <a:lnTo>
                  <a:pt x="1885448" y="8918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39627" y="297832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1700" y="2119312"/>
            <a:ext cx="5053965" cy="1422400"/>
            <a:chOff x="901700" y="2119312"/>
            <a:chExt cx="5053965" cy="1422400"/>
          </a:xfrm>
        </p:grpSpPr>
        <p:sp>
          <p:nvSpPr>
            <p:cNvPr id="10" name="object 10"/>
            <p:cNvSpPr/>
            <p:nvPr/>
          </p:nvSpPr>
          <p:spPr>
            <a:xfrm>
              <a:off x="914400" y="2769881"/>
              <a:ext cx="222885" cy="111760"/>
            </a:xfrm>
            <a:custGeom>
              <a:avLst/>
              <a:gdLst/>
              <a:ahLst/>
              <a:cxnLst/>
              <a:rect l="l" t="t" r="r" b="b"/>
              <a:pathLst>
                <a:path w="222884" h="111760">
                  <a:moveTo>
                    <a:pt x="0" y="111431"/>
                  </a:moveTo>
                  <a:lnTo>
                    <a:pt x="211502" y="5679"/>
                  </a:lnTo>
                  <a:lnTo>
                    <a:pt x="2228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1510" y="2728912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90" h="78739">
                  <a:moveTo>
                    <a:pt x="97689" y="0"/>
                  </a:moveTo>
                  <a:lnTo>
                    <a:pt x="0" y="0"/>
                  </a:lnTo>
                  <a:lnTo>
                    <a:pt x="39075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200" y="2160281"/>
              <a:ext cx="832485" cy="416559"/>
            </a:xfrm>
            <a:custGeom>
              <a:avLst/>
              <a:gdLst/>
              <a:ahLst/>
              <a:cxnLst/>
              <a:rect l="l" t="t" r="r" b="b"/>
              <a:pathLst>
                <a:path w="832485" h="416560">
                  <a:moveTo>
                    <a:pt x="0" y="416231"/>
                  </a:moveTo>
                  <a:lnTo>
                    <a:pt x="821102" y="5679"/>
                  </a:lnTo>
                  <a:lnTo>
                    <a:pt x="832462" y="0"/>
                  </a:lnTo>
                </a:path>
              </a:pathLst>
            </a:custGeom>
            <a:ln w="25399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9910" y="2119312"/>
              <a:ext cx="97790" cy="78740"/>
            </a:xfrm>
            <a:custGeom>
              <a:avLst/>
              <a:gdLst/>
              <a:ahLst/>
              <a:cxnLst/>
              <a:rect l="l" t="t" r="r" b="b"/>
              <a:pathLst>
                <a:path w="97789" h="78739">
                  <a:moveTo>
                    <a:pt x="97689" y="0"/>
                  </a:moveTo>
                  <a:lnTo>
                    <a:pt x="0" y="0"/>
                  </a:lnTo>
                  <a:lnTo>
                    <a:pt x="39076" y="78151"/>
                  </a:lnTo>
                  <a:lnTo>
                    <a:pt x="9768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8404" y="2849562"/>
              <a:ext cx="2360930" cy="685800"/>
            </a:xfrm>
            <a:custGeom>
              <a:avLst/>
              <a:gdLst/>
              <a:ahLst/>
              <a:cxnLst/>
              <a:rect l="l" t="t" r="r" b="b"/>
              <a:pathLst>
                <a:path w="2360929" h="685800">
                  <a:moveTo>
                    <a:pt x="2015609" y="100433"/>
                  </a:moveTo>
                  <a:lnTo>
                    <a:pt x="2073156" y="118357"/>
                  </a:lnTo>
                  <a:lnTo>
                    <a:pt x="2125472" y="137144"/>
                  </a:lnTo>
                  <a:lnTo>
                    <a:pt x="2172556" y="156710"/>
                  </a:lnTo>
                  <a:lnTo>
                    <a:pt x="2214408" y="176973"/>
                  </a:lnTo>
                  <a:lnTo>
                    <a:pt x="2251029" y="197852"/>
                  </a:lnTo>
                  <a:lnTo>
                    <a:pt x="2308576" y="241128"/>
                  </a:lnTo>
                  <a:lnTo>
                    <a:pt x="2345197" y="285881"/>
                  </a:lnTo>
                  <a:lnTo>
                    <a:pt x="2360892" y="331455"/>
                  </a:lnTo>
                  <a:lnTo>
                    <a:pt x="2360892" y="354344"/>
                  </a:lnTo>
                  <a:lnTo>
                    <a:pt x="2345197" y="399918"/>
                  </a:lnTo>
                  <a:lnTo>
                    <a:pt x="2308576" y="444671"/>
                  </a:lnTo>
                  <a:lnTo>
                    <a:pt x="2251029" y="487947"/>
                  </a:lnTo>
                  <a:lnTo>
                    <a:pt x="2214408" y="508826"/>
                  </a:lnTo>
                  <a:lnTo>
                    <a:pt x="2172556" y="529089"/>
                  </a:lnTo>
                  <a:lnTo>
                    <a:pt x="2125472" y="548655"/>
                  </a:lnTo>
                  <a:lnTo>
                    <a:pt x="2073156" y="567442"/>
                  </a:lnTo>
                  <a:lnTo>
                    <a:pt x="2015609" y="585366"/>
                  </a:lnTo>
                  <a:lnTo>
                    <a:pt x="1974182" y="596835"/>
                  </a:lnTo>
                  <a:lnTo>
                    <a:pt x="1931354" y="607608"/>
                  </a:lnTo>
                  <a:lnTo>
                    <a:pt x="1887214" y="617686"/>
                  </a:lnTo>
                  <a:lnTo>
                    <a:pt x="1841849" y="627069"/>
                  </a:lnTo>
                  <a:lnTo>
                    <a:pt x="1795347" y="635757"/>
                  </a:lnTo>
                  <a:lnTo>
                    <a:pt x="1747795" y="643750"/>
                  </a:lnTo>
                  <a:lnTo>
                    <a:pt x="1699280" y="651048"/>
                  </a:lnTo>
                  <a:lnTo>
                    <a:pt x="1649890" y="657650"/>
                  </a:lnTo>
                  <a:lnTo>
                    <a:pt x="1599713" y="663558"/>
                  </a:lnTo>
                  <a:lnTo>
                    <a:pt x="1548836" y="668771"/>
                  </a:lnTo>
                  <a:lnTo>
                    <a:pt x="1497346" y="673289"/>
                  </a:lnTo>
                  <a:lnTo>
                    <a:pt x="1445331" y="677112"/>
                  </a:lnTo>
                  <a:lnTo>
                    <a:pt x="1392879" y="680239"/>
                  </a:lnTo>
                  <a:lnTo>
                    <a:pt x="1340077" y="682672"/>
                  </a:lnTo>
                  <a:lnTo>
                    <a:pt x="1287012" y="684409"/>
                  </a:lnTo>
                  <a:lnTo>
                    <a:pt x="1233773" y="685452"/>
                  </a:lnTo>
                  <a:lnTo>
                    <a:pt x="1180446" y="685800"/>
                  </a:lnTo>
                  <a:lnTo>
                    <a:pt x="1127118" y="685452"/>
                  </a:lnTo>
                  <a:lnTo>
                    <a:pt x="1073879" y="684409"/>
                  </a:lnTo>
                  <a:lnTo>
                    <a:pt x="1020814" y="682672"/>
                  </a:lnTo>
                  <a:lnTo>
                    <a:pt x="968012" y="680239"/>
                  </a:lnTo>
                  <a:lnTo>
                    <a:pt x="915560" y="677112"/>
                  </a:lnTo>
                  <a:lnTo>
                    <a:pt x="863545" y="673289"/>
                  </a:lnTo>
                  <a:lnTo>
                    <a:pt x="812055" y="668771"/>
                  </a:lnTo>
                  <a:lnTo>
                    <a:pt x="761178" y="663558"/>
                  </a:lnTo>
                  <a:lnTo>
                    <a:pt x="711001" y="657650"/>
                  </a:lnTo>
                  <a:lnTo>
                    <a:pt x="661611" y="651048"/>
                  </a:lnTo>
                  <a:lnTo>
                    <a:pt x="613096" y="643750"/>
                  </a:lnTo>
                  <a:lnTo>
                    <a:pt x="565544" y="635757"/>
                  </a:lnTo>
                  <a:lnTo>
                    <a:pt x="519042" y="627069"/>
                  </a:lnTo>
                  <a:lnTo>
                    <a:pt x="473677" y="617686"/>
                  </a:lnTo>
                  <a:lnTo>
                    <a:pt x="429537" y="607608"/>
                  </a:lnTo>
                  <a:lnTo>
                    <a:pt x="386709" y="596835"/>
                  </a:lnTo>
                  <a:lnTo>
                    <a:pt x="345282" y="585366"/>
                  </a:lnTo>
                  <a:lnTo>
                    <a:pt x="287735" y="567442"/>
                  </a:lnTo>
                  <a:lnTo>
                    <a:pt x="235419" y="548655"/>
                  </a:lnTo>
                  <a:lnTo>
                    <a:pt x="188335" y="529089"/>
                  </a:lnTo>
                  <a:lnTo>
                    <a:pt x="146483" y="508826"/>
                  </a:lnTo>
                  <a:lnTo>
                    <a:pt x="109862" y="487947"/>
                  </a:lnTo>
                  <a:lnTo>
                    <a:pt x="52315" y="444671"/>
                  </a:lnTo>
                  <a:lnTo>
                    <a:pt x="15694" y="399918"/>
                  </a:lnTo>
                  <a:lnTo>
                    <a:pt x="0" y="354344"/>
                  </a:lnTo>
                  <a:lnTo>
                    <a:pt x="0" y="331455"/>
                  </a:lnTo>
                  <a:lnTo>
                    <a:pt x="5231" y="308606"/>
                  </a:lnTo>
                  <a:lnTo>
                    <a:pt x="31389" y="263361"/>
                  </a:lnTo>
                  <a:lnTo>
                    <a:pt x="78473" y="219264"/>
                  </a:lnTo>
                  <a:lnTo>
                    <a:pt x="146483" y="176973"/>
                  </a:lnTo>
                  <a:lnTo>
                    <a:pt x="188335" y="156710"/>
                  </a:lnTo>
                  <a:lnTo>
                    <a:pt x="235419" y="137144"/>
                  </a:lnTo>
                  <a:lnTo>
                    <a:pt x="287735" y="118357"/>
                  </a:lnTo>
                  <a:lnTo>
                    <a:pt x="345282" y="100433"/>
                  </a:lnTo>
                  <a:lnTo>
                    <a:pt x="386709" y="88964"/>
                  </a:lnTo>
                  <a:lnTo>
                    <a:pt x="429537" y="78191"/>
                  </a:lnTo>
                  <a:lnTo>
                    <a:pt x="473677" y="68113"/>
                  </a:lnTo>
                  <a:lnTo>
                    <a:pt x="519042" y="58730"/>
                  </a:lnTo>
                  <a:lnTo>
                    <a:pt x="565544" y="50042"/>
                  </a:lnTo>
                  <a:lnTo>
                    <a:pt x="613096" y="42049"/>
                  </a:lnTo>
                  <a:lnTo>
                    <a:pt x="661611" y="34751"/>
                  </a:lnTo>
                  <a:lnTo>
                    <a:pt x="711001" y="28149"/>
                  </a:lnTo>
                  <a:lnTo>
                    <a:pt x="761178" y="22241"/>
                  </a:lnTo>
                  <a:lnTo>
                    <a:pt x="812055" y="17028"/>
                  </a:lnTo>
                  <a:lnTo>
                    <a:pt x="863545" y="12510"/>
                  </a:lnTo>
                  <a:lnTo>
                    <a:pt x="915560" y="8687"/>
                  </a:lnTo>
                  <a:lnTo>
                    <a:pt x="968012" y="5560"/>
                  </a:lnTo>
                  <a:lnTo>
                    <a:pt x="1020814" y="3127"/>
                  </a:lnTo>
                  <a:lnTo>
                    <a:pt x="1073879" y="1390"/>
                  </a:lnTo>
                  <a:lnTo>
                    <a:pt x="1127118" y="347"/>
                  </a:lnTo>
                  <a:lnTo>
                    <a:pt x="1180446" y="0"/>
                  </a:lnTo>
                  <a:lnTo>
                    <a:pt x="1233773" y="347"/>
                  </a:lnTo>
                  <a:lnTo>
                    <a:pt x="1287012" y="1390"/>
                  </a:lnTo>
                  <a:lnTo>
                    <a:pt x="1340077" y="3127"/>
                  </a:lnTo>
                  <a:lnTo>
                    <a:pt x="1392879" y="5560"/>
                  </a:lnTo>
                  <a:lnTo>
                    <a:pt x="1445331" y="8687"/>
                  </a:lnTo>
                  <a:lnTo>
                    <a:pt x="1497346" y="12510"/>
                  </a:lnTo>
                  <a:lnTo>
                    <a:pt x="1548836" y="17028"/>
                  </a:lnTo>
                  <a:lnTo>
                    <a:pt x="1599713" y="22241"/>
                  </a:lnTo>
                  <a:lnTo>
                    <a:pt x="1649890" y="28149"/>
                  </a:lnTo>
                  <a:lnTo>
                    <a:pt x="1699280" y="34751"/>
                  </a:lnTo>
                  <a:lnTo>
                    <a:pt x="1747795" y="42049"/>
                  </a:lnTo>
                  <a:lnTo>
                    <a:pt x="1795347" y="50042"/>
                  </a:lnTo>
                  <a:lnTo>
                    <a:pt x="1841849" y="58730"/>
                  </a:lnTo>
                  <a:lnTo>
                    <a:pt x="1887214" y="68113"/>
                  </a:lnTo>
                  <a:lnTo>
                    <a:pt x="1931354" y="78191"/>
                  </a:lnTo>
                  <a:lnTo>
                    <a:pt x="1974182" y="88964"/>
                  </a:lnTo>
                  <a:lnTo>
                    <a:pt x="2015609" y="100433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3200" y="2805112"/>
              <a:ext cx="828040" cy="276225"/>
            </a:xfrm>
            <a:custGeom>
              <a:avLst/>
              <a:gdLst/>
              <a:ahLst/>
              <a:cxnLst/>
              <a:rect l="l" t="t" r="r" b="b"/>
              <a:pathLst>
                <a:path w="828039" h="276225">
                  <a:moveTo>
                    <a:pt x="0" y="0"/>
                  </a:moveTo>
                  <a:lnTo>
                    <a:pt x="815443" y="271814"/>
                  </a:lnTo>
                  <a:lnTo>
                    <a:pt x="827491" y="27583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0891" y="3040835"/>
              <a:ext cx="97155" cy="83185"/>
            </a:xfrm>
            <a:custGeom>
              <a:avLst/>
              <a:gdLst/>
              <a:ahLst/>
              <a:cxnLst/>
              <a:rect l="l" t="t" r="r" b="b"/>
              <a:pathLst>
                <a:path w="97154" h="83185">
                  <a:moveTo>
                    <a:pt x="27631" y="0"/>
                  </a:moveTo>
                  <a:lnTo>
                    <a:pt x="0" y="82891"/>
                  </a:lnTo>
                  <a:lnTo>
                    <a:pt x="96707" y="69076"/>
                  </a:lnTo>
                  <a:lnTo>
                    <a:pt x="2763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50539" y="1949900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0539" y="2908750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54700" y="1649412"/>
            <a:ext cx="939800" cy="793750"/>
            <a:chOff x="5854700" y="1649412"/>
            <a:chExt cx="939800" cy="793750"/>
          </a:xfrm>
        </p:grpSpPr>
        <p:sp>
          <p:nvSpPr>
            <p:cNvPr id="20" name="object 20"/>
            <p:cNvSpPr/>
            <p:nvPr/>
          </p:nvSpPr>
          <p:spPr>
            <a:xfrm>
              <a:off x="5867400" y="1662112"/>
              <a:ext cx="914400" cy="768350"/>
            </a:xfrm>
            <a:custGeom>
              <a:avLst/>
              <a:gdLst/>
              <a:ahLst/>
              <a:cxnLst/>
              <a:rect l="l" t="t" r="r" b="b"/>
              <a:pathLst>
                <a:path w="914400" h="768350">
                  <a:moveTo>
                    <a:pt x="0" y="304800"/>
                  </a:moveTo>
                  <a:lnTo>
                    <a:pt x="41563" y="263350"/>
                  </a:lnTo>
                  <a:lnTo>
                    <a:pt x="83127" y="222588"/>
                  </a:lnTo>
                  <a:lnTo>
                    <a:pt x="124690" y="183200"/>
                  </a:lnTo>
                  <a:lnTo>
                    <a:pt x="166254" y="145873"/>
                  </a:lnTo>
                  <a:lnTo>
                    <a:pt x="207818" y="111294"/>
                  </a:lnTo>
                  <a:lnTo>
                    <a:pt x="249381" y="80150"/>
                  </a:lnTo>
                  <a:lnTo>
                    <a:pt x="290945" y="53128"/>
                  </a:lnTo>
                  <a:lnTo>
                    <a:pt x="332509" y="30915"/>
                  </a:lnTo>
                  <a:lnTo>
                    <a:pt x="374072" y="14198"/>
                  </a:lnTo>
                  <a:lnTo>
                    <a:pt x="415636" y="3664"/>
                  </a:lnTo>
                  <a:lnTo>
                    <a:pt x="457200" y="0"/>
                  </a:lnTo>
                  <a:lnTo>
                    <a:pt x="497967" y="3571"/>
                  </a:lnTo>
                  <a:lnTo>
                    <a:pt x="543101" y="13758"/>
                  </a:lnTo>
                  <a:lnTo>
                    <a:pt x="591145" y="29765"/>
                  </a:lnTo>
                  <a:lnTo>
                    <a:pt x="640644" y="50800"/>
                  </a:lnTo>
                  <a:lnTo>
                    <a:pt x="690143" y="76067"/>
                  </a:lnTo>
                  <a:lnTo>
                    <a:pt x="738187" y="104775"/>
                  </a:lnTo>
                  <a:lnTo>
                    <a:pt x="783321" y="136128"/>
                  </a:lnTo>
                  <a:lnTo>
                    <a:pt x="824088" y="169333"/>
                  </a:lnTo>
                  <a:lnTo>
                    <a:pt x="859035" y="203596"/>
                  </a:lnTo>
                  <a:lnTo>
                    <a:pt x="886706" y="238124"/>
                  </a:lnTo>
                  <a:lnTo>
                    <a:pt x="905646" y="272123"/>
                  </a:lnTo>
                  <a:lnTo>
                    <a:pt x="914400" y="304800"/>
                  </a:lnTo>
                  <a:lnTo>
                    <a:pt x="912977" y="336847"/>
                  </a:lnTo>
                  <a:lnTo>
                    <a:pt x="886826" y="413949"/>
                  </a:lnTo>
                  <a:lnTo>
                    <a:pt x="863969" y="456714"/>
                  </a:lnTo>
                  <a:lnTo>
                    <a:pt x="835841" y="500762"/>
                  </a:lnTo>
                  <a:lnTo>
                    <a:pt x="803377" y="544949"/>
                  </a:lnTo>
                  <a:lnTo>
                    <a:pt x="767514" y="588130"/>
                  </a:lnTo>
                  <a:lnTo>
                    <a:pt x="729189" y="629161"/>
                  </a:lnTo>
                  <a:lnTo>
                    <a:pt x="689337" y="666897"/>
                  </a:lnTo>
                  <a:lnTo>
                    <a:pt x="648896" y="700193"/>
                  </a:lnTo>
                  <a:lnTo>
                    <a:pt x="608802" y="727905"/>
                  </a:lnTo>
                  <a:lnTo>
                    <a:pt x="569991" y="748889"/>
                  </a:lnTo>
                  <a:lnTo>
                    <a:pt x="533400" y="762000"/>
                  </a:lnTo>
                  <a:lnTo>
                    <a:pt x="493744" y="768104"/>
                  </a:lnTo>
                  <a:lnTo>
                    <a:pt x="452577" y="767410"/>
                  </a:lnTo>
                  <a:lnTo>
                    <a:pt x="410040" y="760549"/>
                  </a:lnTo>
                  <a:lnTo>
                    <a:pt x="366273" y="748154"/>
                  </a:lnTo>
                  <a:lnTo>
                    <a:pt x="321416" y="730854"/>
                  </a:lnTo>
                  <a:lnTo>
                    <a:pt x="275610" y="709283"/>
                  </a:lnTo>
                  <a:lnTo>
                    <a:pt x="228995" y="684070"/>
                  </a:lnTo>
                  <a:lnTo>
                    <a:pt x="181711" y="655847"/>
                  </a:lnTo>
                  <a:lnTo>
                    <a:pt x="133898" y="625246"/>
                  </a:lnTo>
                  <a:lnTo>
                    <a:pt x="85697" y="592898"/>
                  </a:lnTo>
                  <a:lnTo>
                    <a:pt x="75251" y="585645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7400" y="2195512"/>
              <a:ext cx="97155" cy="85725"/>
            </a:xfrm>
            <a:custGeom>
              <a:avLst/>
              <a:gdLst/>
              <a:ahLst/>
              <a:cxnLst/>
              <a:rect l="l" t="t" r="r" b="b"/>
              <a:pathLst>
                <a:path w="97154" h="85725">
                  <a:moveTo>
                    <a:pt x="0" y="0"/>
                  </a:moveTo>
                  <a:lnTo>
                    <a:pt x="46857" y="85717"/>
                  </a:lnTo>
                  <a:lnTo>
                    <a:pt x="96688" y="1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87502" y="1475238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30900" y="2792412"/>
            <a:ext cx="939800" cy="793750"/>
            <a:chOff x="5930900" y="2792412"/>
            <a:chExt cx="939800" cy="793750"/>
          </a:xfrm>
        </p:grpSpPr>
        <p:sp>
          <p:nvSpPr>
            <p:cNvPr id="24" name="object 24"/>
            <p:cNvSpPr/>
            <p:nvPr/>
          </p:nvSpPr>
          <p:spPr>
            <a:xfrm>
              <a:off x="5943600" y="2805112"/>
              <a:ext cx="914400" cy="768350"/>
            </a:xfrm>
            <a:custGeom>
              <a:avLst/>
              <a:gdLst/>
              <a:ahLst/>
              <a:cxnLst/>
              <a:rect l="l" t="t" r="r" b="b"/>
              <a:pathLst>
                <a:path w="914400" h="768350">
                  <a:moveTo>
                    <a:pt x="0" y="304800"/>
                  </a:moveTo>
                  <a:lnTo>
                    <a:pt x="41563" y="263350"/>
                  </a:lnTo>
                  <a:lnTo>
                    <a:pt x="83127" y="222588"/>
                  </a:lnTo>
                  <a:lnTo>
                    <a:pt x="124690" y="183200"/>
                  </a:lnTo>
                  <a:lnTo>
                    <a:pt x="166254" y="145873"/>
                  </a:lnTo>
                  <a:lnTo>
                    <a:pt x="207818" y="111294"/>
                  </a:lnTo>
                  <a:lnTo>
                    <a:pt x="249381" y="80150"/>
                  </a:lnTo>
                  <a:lnTo>
                    <a:pt x="290945" y="53128"/>
                  </a:lnTo>
                  <a:lnTo>
                    <a:pt x="332509" y="30915"/>
                  </a:lnTo>
                  <a:lnTo>
                    <a:pt x="374072" y="14198"/>
                  </a:lnTo>
                  <a:lnTo>
                    <a:pt x="415636" y="3664"/>
                  </a:lnTo>
                  <a:lnTo>
                    <a:pt x="457200" y="0"/>
                  </a:lnTo>
                  <a:lnTo>
                    <a:pt x="497967" y="3571"/>
                  </a:lnTo>
                  <a:lnTo>
                    <a:pt x="543101" y="13758"/>
                  </a:lnTo>
                  <a:lnTo>
                    <a:pt x="591145" y="29765"/>
                  </a:lnTo>
                  <a:lnTo>
                    <a:pt x="640644" y="50800"/>
                  </a:lnTo>
                  <a:lnTo>
                    <a:pt x="690143" y="76067"/>
                  </a:lnTo>
                  <a:lnTo>
                    <a:pt x="738187" y="104775"/>
                  </a:lnTo>
                  <a:lnTo>
                    <a:pt x="783321" y="136128"/>
                  </a:lnTo>
                  <a:lnTo>
                    <a:pt x="824088" y="169333"/>
                  </a:lnTo>
                  <a:lnTo>
                    <a:pt x="859035" y="203596"/>
                  </a:lnTo>
                  <a:lnTo>
                    <a:pt x="886706" y="238124"/>
                  </a:lnTo>
                  <a:lnTo>
                    <a:pt x="905646" y="272123"/>
                  </a:lnTo>
                  <a:lnTo>
                    <a:pt x="914400" y="304800"/>
                  </a:lnTo>
                  <a:lnTo>
                    <a:pt x="912977" y="336847"/>
                  </a:lnTo>
                  <a:lnTo>
                    <a:pt x="886826" y="413949"/>
                  </a:lnTo>
                  <a:lnTo>
                    <a:pt x="863969" y="456714"/>
                  </a:lnTo>
                  <a:lnTo>
                    <a:pt x="835841" y="500762"/>
                  </a:lnTo>
                  <a:lnTo>
                    <a:pt x="803377" y="544949"/>
                  </a:lnTo>
                  <a:lnTo>
                    <a:pt x="767514" y="588130"/>
                  </a:lnTo>
                  <a:lnTo>
                    <a:pt x="729189" y="629161"/>
                  </a:lnTo>
                  <a:lnTo>
                    <a:pt x="689337" y="666897"/>
                  </a:lnTo>
                  <a:lnTo>
                    <a:pt x="648896" y="700193"/>
                  </a:lnTo>
                  <a:lnTo>
                    <a:pt x="608802" y="727905"/>
                  </a:lnTo>
                  <a:lnTo>
                    <a:pt x="569991" y="748889"/>
                  </a:lnTo>
                  <a:lnTo>
                    <a:pt x="533400" y="762000"/>
                  </a:lnTo>
                  <a:lnTo>
                    <a:pt x="493744" y="768104"/>
                  </a:lnTo>
                  <a:lnTo>
                    <a:pt x="452577" y="767410"/>
                  </a:lnTo>
                  <a:lnTo>
                    <a:pt x="410040" y="760549"/>
                  </a:lnTo>
                  <a:lnTo>
                    <a:pt x="366273" y="748154"/>
                  </a:lnTo>
                  <a:lnTo>
                    <a:pt x="321416" y="730854"/>
                  </a:lnTo>
                  <a:lnTo>
                    <a:pt x="275610" y="709283"/>
                  </a:lnTo>
                  <a:lnTo>
                    <a:pt x="228995" y="684070"/>
                  </a:lnTo>
                  <a:lnTo>
                    <a:pt x="181711" y="655847"/>
                  </a:lnTo>
                  <a:lnTo>
                    <a:pt x="133898" y="625246"/>
                  </a:lnTo>
                  <a:lnTo>
                    <a:pt x="85697" y="592898"/>
                  </a:lnTo>
                  <a:lnTo>
                    <a:pt x="75251" y="585645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43600" y="3338512"/>
              <a:ext cx="97155" cy="85725"/>
            </a:xfrm>
            <a:custGeom>
              <a:avLst/>
              <a:gdLst/>
              <a:ahLst/>
              <a:cxnLst/>
              <a:rect l="l" t="t" r="r" b="b"/>
              <a:pathLst>
                <a:path w="97154" h="85725">
                  <a:moveTo>
                    <a:pt x="0" y="0"/>
                  </a:moveTo>
                  <a:lnTo>
                    <a:pt x="46857" y="85717"/>
                  </a:lnTo>
                  <a:lnTo>
                    <a:pt x="96688" y="13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20852" y="2618238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20748" y="2271712"/>
            <a:ext cx="1778635" cy="698500"/>
            <a:chOff x="3720748" y="2271712"/>
            <a:chExt cx="1778635" cy="698500"/>
          </a:xfrm>
        </p:grpSpPr>
        <p:sp>
          <p:nvSpPr>
            <p:cNvPr id="28" name="object 28"/>
            <p:cNvSpPr/>
            <p:nvPr/>
          </p:nvSpPr>
          <p:spPr>
            <a:xfrm>
              <a:off x="3733448" y="2349967"/>
              <a:ext cx="229235" cy="607695"/>
            </a:xfrm>
            <a:custGeom>
              <a:avLst/>
              <a:gdLst/>
              <a:ahLst/>
              <a:cxnLst/>
              <a:rect l="l" t="t" r="r" b="b"/>
              <a:pathLst>
                <a:path w="229235" h="607694">
                  <a:moveTo>
                    <a:pt x="228950" y="607544"/>
                  </a:moveTo>
                  <a:lnTo>
                    <a:pt x="188655" y="571788"/>
                  </a:lnTo>
                  <a:lnTo>
                    <a:pt x="149476" y="535809"/>
                  </a:lnTo>
                  <a:lnTo>
                    <a:pt x="112529" y="499383"/>
                  </a:lnTo>
                  <a:lnTo>
                    <a:pt x="78931" y="462288"/>
                  </a:lnTo>
                  <a:lnTo>
                    <a:pt x="49798" y="424300"/>
                  </a:lnTo>
                  <a:lnTo>
                    <a:pt x="26246" y="385195"/>
                  </a:lnTo>
                  <a:lnTo>
                    <a:pt x="9391" y="344751"/>
                  </a:lnTo>
                  <a:lnTo>
                    <a:pt x="350" y="302744"/>
                  </a:lnTo>
                  <a:lnTo>
                    <a:pt x="0" y="257440"/>
                  </a:lnTo>
                  <a:lnTo>
                    <a:pt x="7986" y="210469"/>
                  </a:lnTo>
                  <a:lnTo>
                    <a:pt x="23070" y="162078"/>
                  </a:lnTo>
                  <a:lnTo>
                    <a:pt x="44011" y="112516"/>
                  </a:lnTo>
                  <a:lnTo>
                    <a:pt x="69570" y="62030"/>
                  </a:lnTo>
                  <a:lnTo>
                    <a:pt x="98507" y="10869"/>
                  </a:lnTo>
                  <a:lnTo>
                    <a:pt x="105122" y="0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3453" y="2271712"/>
              <a:ext cx="83185" cy="97790"/>
            </a:xfrm>
            <a:custGeom>
              <a:avLst/>
              <a:gdLst/>
              <a:ahLst/>
              <a:cxnLst/>
              <a:rect l="l" t="t" r="r" b="b"/>
              <a:pathLst>
                <a:path w="83185" h="97789">
                  <a:moveTo>
                    <a:pt x="82746" y="0"/>
                  </a:moveTo>
                  <a:lnTo>
                    <a:pt x="0" y="51925"/>
                  </a:lnTo>
                  <a:lnTo>
                    <a:pt x="74639" y="97351"/>
                  </a:lnTo>
                  <a:lnTo>
                    <a:pt x="8274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59400" y="2316162"/>
              <a:ext cx="127000" cy="490855"/>
            </a:xfrm>
            <a:custGeom>
              <a:avLst/>
              <a:gdLst/>
              <a:ahLst/>
              <a:cxnLst/>
              <a:rect l="l" t="t" r="r" b="b"/>
              <a:pathLst>
                <a:path w="127000" h="490855">
                  <a:moveTo>
                    <a:pt x="0" y="0"/>
                  </a:moveTo>
                  <a:lnTo>
                    <a:pt x="16903" y="28214"/>
                  </a:lnTo>
                  <a:lnTo>
                    <a:pt x="43156" y="66439"/>
                  </a:lnTo>
                  <a:lnTo>
                    <a:pt x="73025" y="111720"/>
                  </a:lnTo>
                  <a:lnTo>
                    <a:pt x="100776" y="161101"/>
                  </a:lnTo>
                  <a:lnTo>
                    <a:pt x="120679" y="211629"/>
                  </a:lnTo>
                  <a:lnTo>
                    <a:pt x="127000" y="260350"/>
                  </a:lnTo>
                  <a:lnTo>
                    <a:pt x="120907" y="302038"/>
                  </a:lnTo>
                  <a:lnTo>
                    <a:pt x="107531" y="345295"/>
                  </a:lnTo>
                  <a:lnTo>
                    <a:pt x="88005" y="389684"/>
                  </a:lnTo>
                  <a:lnTo>
                    <a:pt x="63462" y="434769"/>
                  </a:lnTo>
                  <a:lnTo>
                    <a:pt x="35037" y="480113"/>
                  </a:lnTo>
                  <a:lnTo>
                    <a:pt x="27670" y="490479"/>
                  </a:lnTo>
                </a:path>
              </a:pathLst>
            </a:custGeom>
            <a:ln w="254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33999" y="2784782"/>
              <a:ext cx="86360" cy="97155"/>
            </a:xfrm>
            <a:custGeom>
              <a:avLst/>
              <a:gdLst/>
              <a:ahLst/>
              <a:cxnLst/>
              <a:rect l="l" t="t" r="r" b="b"/>
              <a:pathLst>
                <a:path w="86360" h="97155">
                  <a:moveTo>
                    <a:pt x="15008" y="0"/>
                  </a:moveTo>
                  <a:lnTo>
                    <a:pt x="0" y="96530"/>
                  </a:lnTo>
                  <a:lnTo>
                    <a:pt x="86229" y="50619"/>
                  </a:lnTo>
                  <a:lnTo>
                    <a:pt x="1500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31540" y="2375350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3" name="object 33"/>
          <p:cNvSpPr txBox="1"/>
          <p:nvPr/>
        </p:nvSpPr>
        <p:spPr>
          <a:xfrm>
            <a:off x="5541327" y="2342013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186112" y="4113212"/>
          <a:ext cx="297243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371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675138"/>
            <a:ext cx="8449464" cy="4866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Implementation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(Cont.)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Arial"/>
              <a:cs typeface="Arial"/>
            </a:endParaRPr>
          </a:p>
          <a:p>
            <a:pPr marL="354965" marR="5080" indent="-342900">
              <a:lnSpc>
                <a:spcPct val="1012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60" dirty="0">
                <a:latin typeface="Arial"/>
                <a:cs typeface="Arial"/>
              </a:rPr>
              <a:t>NFA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-&gt; </a:t>
            </a:r>
            <a:r>
              <a:rPr sz="2800" spc="-60" dirty="0">
                <a:latin typeface="Arial"/>
                <a:cs typeface="Arial"/>
              </a:rPr>
              <a:t>DFA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conversion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 at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heart 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tools </a:t>
            </a:r>
            <a:r>
              <a:rPr sz="2800" dirty="0">
                <a:latin typeface="Arial"/>
                <a:cs typeface="Arial"/>
              </a:rPr>
              <a:t>such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flex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But,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DFAs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huge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100" dirty="0">
              <a:latin typeface="Arial"/>
              <a:cs typeface="Arial"/>
            </a:endParaRPr>
          </a:p>
          <a:p>
            <a:pPr marL="354965" marR="318135" indent="-342900">
              <a:lnSpc>
                <a:spcPct val="1012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practice,</a:t>
            </a:r>
            <a:r>
              <a:rPr sz="2800" spc="-10" dirty="0">
                <a:latin typeface="Arial"/>
                <a:cs typeface="Arial"/>
              </a:rPr>
              <a:t> flex-</a:t>
            </a:r>
            <a:r>
              <a:rPr sz="2800" dirty="0">
                <a:latin typeface="Arial"/>
                <a:cs typeface="Arial"/>
              </a:rPr>
              <a:t>like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tools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speed </a:t>
            </a:r>
            <a:r>
              <a:rPr sz="2800" spc="-2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space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choice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NFA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DFA </a:t>
            </a:r>
            <a:r>
              <a:rPr sz="2800" spc="-10" dirty="0">
                <a:latin typeface="Arial"/>
                <a:cs typeface="Arial"/>
              </a:rPr>
              <a:t>representations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7318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Lexical</a:t>
            </a:r>
            <a:r>
              <a:rPr spc="-15" dirty="0"/>
              <a:t> </a:t>
            </a:r>
            <a:r>
              <a:rPr dirty="0"/>
              <a:t>Specification</a:t>
            </a:r>
            <a:r>
              <a:rPr spc="-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130" dirty="0">
                <a:latin typeface="Arial Narrow"/>
                <a:cs typeface="Arial Narrow"/>
              </a:rPr>
              <a:t> </a:t>
            </a:r>
            <a:r>
              <a:rPr dirty="0"/>
              <a:t>Regex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five</a:t>
            </a:r>
            <a:r>
              <a:rPr spc="-5" dirty="0"/>
              <a:t> </a:t>
            </a:r>
            <a:r>
              <a:rPr spc="-10" dirty="0"/>
              <a:t>steps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5124450" cy="229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800" dirty="0">
                <a:latin typeface="Arial"/>
                <a:cs typeface="Arial"/>
              </a:rPr>
              <a:t>Write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regex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-10" dirty="0">
                <a:latin typeface="Arial"/>
                <a:cs typeface="Arial"/>
              </a:rPr>
              <a:t> token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30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Number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digit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0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Keyword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‘if’</a:t>
            </a:r>
            <a:r>
              <a:rPr sz="2400" spc="-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4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‘else’</a:t>
            </a:r>
            <a:r>
              <a:rPr sz="2400" spc="-8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4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0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Identifier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letter</a:t>
            </a:r>
            <a:r>
              <a:rPr sz="24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(letter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digit)*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0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OpenPar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CC"/>
                </a:solidFill>
                <a:latin typeface="Arial"/>
                <a:cs typeface="Arial"/>
              </a:rPr>
              <a:t>‘(‘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0"/>
              </a:spcBef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7318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Lexical</a:t>
            </a:r>
            <a:r>
              <a:rPr spc="-15" dirty="0"/>
              <a:t> </a:t>
            </a:r>
            <a:r>
              <a:rPr dirty="0"/>
              <a:t>Specification</a:t>
            </a:r>
            <a:r>
              <a:rPr spc="-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130" dirty="0">
                <a:latin typeface="Arial Narrow"/>
                <a:cs typeface="Arial Narrow"/>
              </a:rPr>
              <a:t> </a:t>
            </a:r>
            <a:r>
              <a:rPr dirty="0"/>
              <a:t>Regex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five</a:t>
            </a:r>
            <a:r>
              <a:rPr spc="-5" dirty="0"/>
              <a:t> </a:t>
            </a:r>
            <a:r>
              <a:rPr spc="-10" dirty="0"/>
              <a:t>steps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7519" y="1627638"/>
            <a:ext cx="809498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2800" spc="-25" dirty="0">
                <a:latin typeface="Arial"/>
                <a:cs typeface="Arial"/>
              </a:rPr>
              <a:t>2.</a:t>
            </a:r>
            <a:r>
              <a:rPr sz="2800" dirty="0">
                <a:latin typeface="Arial"/>
                <a:cs typeface="Arial"/>
              </a:rPr>
              <a:t>	Construct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matching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lexemes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10" dirty="0">
                <a:latin typeface="Arial"/>
                <a:cs typeface="Arial"/>
              </a:rPr>
              <a:t>tokens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= Keyword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 Identifier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Number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815340">
              <a:lnSpc>
                <a:spcPct val="100000"/>
              </a:lnSpc>
              <a:spcBef>
                <a:spcPts val="710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= R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775" spc="382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 R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775" spc="382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+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3508" y="4652459"/>
            <a:ext cx="498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automatically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tools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 </a:t>
            </a:r>
            <a:r>
              <a:rPr sz="1800" spc="-10" dirty="0">
                <a:latin typeface="Arial"/>
                <a:cs typeface="Arial"/>
              </a:rPr>
              <a:t>flex)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7318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Lexical</a:t>
            </a:r>
            <a:r>
              <a:rPr spc="-15" dirty="0"/>
              <a:t> </a:t>
            </a:r>
            <a:r>
              <a:rPr dirty="0"/>
              <a:t>Specification</a:t>
            </a:r>
            <a:r>
              <a:rPr spc="-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130" dirty="0">
                <a:latin typeface="Arial Narrow"/>
                <a:cs typeface="Arial Narrow"/>
              </a:rPr>
              <a:t> </a:t>
            </a:r>
            <a:r>
              <a:rPr dirty="0"/>
              <a:t>Regex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five</a:t>
            </a:r>
            <a:r>
              <a:rPr spc="-5" dirty="0"/>
              <a:t> </a:t>
            </a:r>
            <a:r>
              <a:rPr spc="-10" dirty="0"/>
              <a:t>steps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39419" y="1544071"/>
            <a:ext cx="8500264" cy="3048912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96900" indent="-533400">
              <a:lnSpc>
                <a:spcPct val="100000"/>
              </a:lnSpc>
              <a:spcBef>
                <a:spcPts val="755"/>
              </a:spcBef>
              <a:buAutoNum type="arabicPeriod" startAt="3"/>
              <a:tabLst>
                <a:tab pos="596265" algn="l"/>
                <a:tab pos="596900" algn="l"/>
              </a:tabLst>
            </a:pPr>
            <a:r>
              <a:rPr sz="2800" dirty="0">
                <a:latin typeface="Arial"/>
                <a:cs typeface="Arial"/>
              </a:rPr>
              <a:t>Let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input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775" spc="-30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…x</a:t>
            </a:r>
            <a:r>
              <a:rPr sz="2775" spc="-30" baseline="-22522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endParaRPr sz="2775" baseline="-22522" dirty="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check</a:t>
            </a:r>
            <a:endParaRPr sz="2400" dirty="0">
              <a:latin typeface="Arial"/>
              <a:cs typeface="Arial"/>
            </a:endParaRPr>
          </a:p>
          <a:p>
            <a:pPr marL="2078355">
              <a:lnSpc>
                <a:spcPct val="100000"/>
              </a:lnSpc>
              <a:spcBef>
                <a:spcPts val="185"/>
              </a:spcBef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…x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spc="322" baseline="-2256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L(R)</a:t>
            </a:r>
            <a:endParaRPr sz="2000" dirty="0">
              <a:latin typeface="Arial"/>
              <a:cs typeface="Arial"/>
            </a:endParaRPr>
          </a:p>
          <a:p>
            <a:pPr marL="596900" indent="-533400">
              <a:lnSpc>
                <a:spcPct val="100000"/>
              </a:lnSpc>
              <a:spcBef>
                <a:spcPts val="1155"/>
              </a:spcBef>
              <a:buAutoNum type="arabicPeriod" startAt="4"/>
              <a:tabLst>
                <a:tab pos="596265" algn="l"/>
                <a:tab pos="596900" algn="l"/>
              </a:tabLst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success,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 know </a:t>
            </a:r>
            <a:r>
              <a:rPr sz="2800" spc="-20" dirty="0">
                <a:latin typeface="Arial"/>
                <a:cs typeface="Arial"/>
              </a:rPr>
              <a:t>that</a:t>
            </a:r>
            <a:endParaRPr sz="2800" dirty="0">
              <a:latin typeface="Arial"/>
              <a:cs typeface="Arial"/>
            </a:endParaRPr>
          </a:p>
          <a:p>
            <a:pPr marL="1062355">
              <a:lnSpc>
                <a:spcPct val="100000"/>
              </a:lnSpc>
              <a:spcBef>
                <a:spcPts val="1055"/>
              </a:spcBef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…x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spc="322" baseline="-2256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L(R</a:t>
            </a:r>
            <a:r>
              <a:rPr sz="1950" baseline="-23504" dirty="0">
                <a:solidFill>
                  <a:srgbClr val="3333CC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000" spc="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CC"/>
                </a:solidFill>
                <a:latin typeface="Arial"/>
                <a:cs typeface="Arial"/>
              </a:rPr>
              <a:t>j</a:t>
            </a:r>
            <a:endParaRPr sz="2400" dirty="0">
              <a:latin typeface="Arial"/>
              <a:cs typeface="Arial"/>
            </a:endParaRPr>
          </a:p>
          <a:p>
            <a:pPr marL="596900" indent="-533400">
              <a:lnSpc>
                <a:spcPct val="100000"/>
              </a:lnSpc>
              <a:spcBef>
                <a:spcPts val="1155"/>
              </a:spcBef>
              <a:buAutoNum type="arabicPeriod" startAt="5"/>
              <a:tabLst>
                <a:tab pos="596265" algn="l"/>
                <a:tab pos="596900" algn="l"/>
              </a:tabLst>
            </a:pPr>
            <a:r>
              <a:rPr lang="en-US" sz="2800" dirty="0" smtClean="0">
                <a:latin typeface="Arial"/>
                <a:cs typeface="Arial"/>
              </a:rPr>
              <a:t>Take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…x</a:t>
            </a:r>
            <a:r>
              <a:rPr sz="2775" baseline="-22522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775" spc="382" baseline="-2252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 as token, </a:t>
            </a:r>
            <a:r>
              <a:rPr sz="2800" dirty="0" smtClean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go to </a:t>
            </a:r>
            <a:r>
              <a:rPr sz="2800" spc="-25" dirty="0">
                <a:latin typeface="Arial"/>
                <a:cs typeface="Arial"/>
              </a:rPr>
              <a:t>(</a:t>
            </a:r>
            <a:r>
              <a:rPr sz="2800" spc="-25" dirty="0" smtClean="0">
                <a:latin typeface="Arial"/>
                <a:cs typeface="Arial"/>
              </a:rPr>
              <a:t>3)</a:t>
            </a:r>
            <a:r>
              <a:rPr lang="en-US" sz="2800" spc="-25" dirty="0" smtClean="0">
                <a:latin typeface="Arial"/>
                <a:cs typeface="Arial"/>
              </a:rPr>
              <a:t> for next token.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060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Ambiguity</a:t>
            </a:r>
            <a:r>
              <a:rPr spc="-25" dirty="0"/>
              <a:t> </a:t>
            </a:r>
            <a:r>
              <a:rPr spc="-50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6337935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ambiguities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much input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used? What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3061214"/>
            <a:ext cx="132715" cy="8782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503" y="3032258"/>
            <a:ext cx="2904490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65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…x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spc="330" baseline="-2256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L(R)</a:t>
            </a:r>
            <a:r>
              <a:rPr sz="2000" spc="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also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…x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sz="2400" spc="330" baseline="-2256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L(R)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19" y="463703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19" y="4650747"/>
            <a:ext cx="6409690" cy="132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Rule: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Pick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longest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possible string 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L(R)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130"/>
              </a:spcBef>
              <a:buChar char="–"/>
              <a:tabLst>
                <a:tab pos="412750" algn="l"/>
              </a:tabLst>
            </a:pPr>
            <a:r>
              <a:rPr sz="2800" dirty="0">
                <a:latin typeface="Arial"/>
                <a:cs typeface="Arial"/>
              </a:rPr>
              <a:t>Pick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&gt;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40"/>
              </a:spcBef>
              <a:buChar char="–"/>
              <a:tabLst>
                <a:tab pos="412750" algn="l"/>
              </a:tabLst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“maximal </a:t>
            </a:r>
            <a:r>
              <a:rPr sz="2800" spc="-10" dirty="0">
                <a:latin typeface="Arial"/>
                <a:cs typeface="Arial"/>
              </a:rPr>
              <a:t>munch”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675138"/>
            <a:ext cx="2060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Ambiguity</a:t>
            </a:r>
            <a:r>
              <a:rPr spc="-25" dirty="0"/>
              <a:t> </a:t>
            </a:r>
            <a:r>
              <a:rPr spc="-50"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</a:rPr>
              <a:t>Lexer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→</a:t>
            </a:r>
            <a:r>
              <a:rPr spc="9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</a:rPr>
              <a:t>Regex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5" dirty="0">
                <a:latin typeface="Arial Narrow"/>
                <a:cs typeface="Arial Narrow"/>
              </a:rPr>
              <a:t> </a:t>
            </a:r>
            <a:r>
              <a:rPr spc="-40" dirty="0"/>
              <a:t>NFA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90" dirty="0">
                <a:latin typeface="Arial Narrow"/>
                <a:cs typeface="Arial Narrow"/>
              </a:rPr>
              <a:t> </a:t>
            </a:r>
            <a:r>
              <a:rPr spc="-40" dirty="0"/>
              <a:t>DFA</a:t>
            </a:r>
            <a:r>
              <a:rPr spc="-110" dirty="0"/>
              <a:t> </a:t>
            </a:r>
            <a:r>
              <a:rPr dirty="0">
                <a:latin typeface="Arial Narrow"/>
                <a:cs typeface="Arial Narrow"/>
              </a:rPr>
              <a:t>→</a:t>
            </a:r>
            <a:r>
              <a:rPr spc="60" dirty="0">
                <a:latin typeface="Arial Narrow"/>
                <a:cs typeface="Arial Narrow"/>
              </a:rPr>
              <a:t> </a:t>
            </a:r>
            <a:r>
              <a:rPr spc="-25" dirty="0"/>
              <a:t>Tables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0219" y="1627638"/>
            <a:ext cx="4954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Which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token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used?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What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if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2026926"/>
            <a:ext cx="132715" cy="8782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503" y="1997970"/>
            <a:ext cx="2941955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65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…x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spc="330" baseline="-2256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L(R</a:t>
            </a:r>
            <a:r>
              <a:rPr sz="1950" baseline="-23504" dirty="0">
                <a:solidFill>
                  <a:srgbClr val="3333CC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000" spc="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also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…x</a:t>
            </a:r>
            <a:r>
              <a:rPr sz="2400" baseline="-22569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spc="330" baseline="-2256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L(R</a:t>
            </a:r>
            <a:r>
              <a:rPr sz="1950" spc="-30" baseline="-23504" dirty="0">
                <a:solidFill>
                  <a:srgbClr val="3333CC"/>
                </a:solidFill>
                <a:latin typeface="Arial"/>
                <a:cs typeface="Arial"/>
              </a:rPr>
              <a:t>k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19" y="3565659"/>
            <a:ext cx="7647305" cy="137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Rule: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 rule listed </a:t>
            </a:r>
            <a:r>
              <a:rPr sz="3200" spc="-10" dirty="0">
                <a:latin typeface="Arial"/>
                <a:cs typeface="Arial"/>
              </a:rPr>
              <a:t>first</a:t>
            </a:r>
            <a:endParaRPr sz="32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Pick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j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j &lt; </a:t>
            </a:r>
            <a:r>
              <a:rPr sz="2800" spc="-50" dirty="0">
                <a:solidFill>
                  <a:srgbClr val="3333CC"/>
                </a:solidFill>
                <a:latin typeface="Arial"/>
                <a:cs typeface="Arial"/>
              </a:rPr>
              <a:t>k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E.g.,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treat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if</a:t>
            </a:r>
            <a:r>
              <a:rPr sz="2800" dirty="0">
                <a:latin typeface="Arial"/>
                <a:cs typeface="Arial"/>
              </a:rPr>
              <a:t>”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keyword,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10" dirty="0">
                <a:latin typeface="Arial"/>
                <a:cs typeface="Arial"/>
              </a:rPr>
              <a:t>identifier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Words>1691</Words>
  <Application>Microsoft Office PowerPoint</Application>
  <PresentationFormat>On-screen Show (4:3)</PresentationFormat>
  <Paragraphs>486</Paragraphs>
  <Slides>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Symbol</vt:lpstr>
      <vt:lpstr>Calibri</vt:lpstr>
      <vt:lpstr>Arial Narrow</vt:lpstr>
      <vt:lpstr>Times New Roman</vt:lpstr>
      <vt:lpstr>Arial</vt:lpstr>
      <vt:lpstr>Office Theme</vt:lpstr>
      <vt:lpstr>Implementation of Lexical Analysis</vt:lpstr>
      <vt:lpstr>PowerPoint Presentation</vt:lpstr>
      <vt:lpstr>Outline</vt:lpstr>
      <vt:lpstr>Notation</vt:lpstr>
      <vt:lpstr>Lexical Specification → Regex in five steps</vt:lpstr>
      <vt:lpstr>Lexical Specification → Regex in five steps</vt:lpstr>
      <vt:lpstr>Lexical Specification → Regex in five steps</vt:lpstr>
      <vt:lpstr>Ambiguity 1</vt:lpstr>
      <vt:lpstr>Ambiguity 2</vt:lpstr>
      <vt:lpstr>Error Handling</vt:lpstr>
      <vt:lpstr>Error Handling</vt:lpstr>
      <vt:lpstr>Summary</vt:lpstr>
      <vt:lpstr>Summary</vt:lpstr>
      <vt:lpstr>Summary</vt:lpstr>
      <vt:lpstr>Finite Automata</vt:lpstr>
      <vt:lpstr>Finite Automata</vt:lpstr>
      <vt:lpstr>Finite Automata</vt:lpstr>
      <vt:lpstr>Finite Automata</vt:lpstr>
      <vt:lpstr>Finite Automata</vt:lpstr>
      <vt:lpstr>Finite Automata State Graphs</vt:lpstr>
      <vt:lpstr>A Simple Example</vt:lpstr>
      <vt:lpstr>A Simple Example</vt:lpstr>
      <vt:lpstr>A Simple Example</vt:lpstr>
      <vt:lpstr>A Simple Example</vt:lpstr>
      <vt:lpstr>Another Simple Example</vt:lpstr>
      <vt:lpstr>Another Simple Example</vt:lpstr>
      <vt:lpstr>And Another Example</vt:lpstr>
      <vt:lpstr>Epsilon Moves in NFAs</vt:lpstr>
      <vt:lpstr>Deterministic and Nondeterministic Automata</vt:lpstr>
      <vt:lpstr>Execution of Finite Automata</vt:lpstr>
      <vt:lpstr>Acceptance of NFAs</vt:lpstr>
      <vt:lpstr>Acceptance of NFAs</vt:lpstr>
      <vt:lpstr>Acceptance of NFAs</vt:lpstr>
      <vt:lpstr>NFA vs. DFA (1)</vt:lpstr>
      <vt:lpstr>NFA vs. DFA (2)</vt:lpstr>
      <vt:lpstr>NFA vs. DFA (2)</vt:lpstr>
      <vt:lpstr>Convert Regular Expressions to Finite Automata</vt:lpstr>
      <vt:lpstr>Convert Regular Expressions to NFA (1)</vt:lpstr>
      <vt:lpstr>Convert Regular Expressions to NFA (2)</vt:lpstr>
      <vt:lpstr>Convert Regular Expressions to NFA (3)</vt:lpstr>
      <vt:lpstr>NFA to DFA. Remark</vt:lpstr>
      <vt:lpstr>NFA to DFA. Remark</vt:lpstr>
      <vt:lpstr>Implementation</vt:lpstr>
      <vt:lpstr>Table Implementation of a DFA</vt:lpstr>
      <vt:lpstr>Table Implementation of a DFA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lecture04</dc:title>
  <dc:creator>Shaan</dc:creator>
  <cp:lastModifiedBy>Shaan</cp:lastModifiedBy>
  <cp:revision>27</cp:revision>
  <dcterms:created xsi:type="dcterms:W3CDTF">2022-07-29T03:48:33Z</dcterms:created>
  <dcterms:modified xsi:type="dcterms:W3CDTF">2022-09-11T14:23:09Z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2022-04-07T00:00:00Z</vt:filetime>
  </property>
  <property fmtid="{D5CDD505-2E9C-101B-9397-08002B2CF9AE}" pid="3" name="Creator">
    <vt:lpwstr>Keynote</vt:lpwstr>
  </property>
  <property fmtid="{D5CDD505-2E9C-101B-9397-08002B2CF9AE}" pid="4" name="LastSaved">
    <vt:filetime>2022-07-29T00:00:00Z</vt:filetime>
  </property>
</Properties>
</file>