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482CE2C-AA8B-4179-9B10-ADF7885961DB}">
          <p14:sldIdLst>
            <p14:sldId id="256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8128-528B-12AE-74CD-C2E5D5616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analysis- Global terrorism</a:t>
            </a:r>
          </a:p>
        </p:txBody>
      </p:sp>
    </p:spTree>
    <p:extLst>
      <p:ext uri="{BB962C8B-B14F-4D97-AF65-F5344CB8AC3E}">
        <p14:creationId xmlns:p14="http://schemas.microsoft.com/office/powerpoint/2010/main" val="111623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CB35D9-AF6B-6EEC-6C67-9124CE5EC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41" y="573801"/>
            <a:ext cx="10337777" cy="561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18F5-9B32-1588-AF4E-97EE3B00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better analysis: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0F905-E751-DCF7-8BF8-23FEC1C37042}"/>
              </a:ext>
            </a:extLst>
          </p:cNvPr>
          <p:cNvSpPr txBox="1"/>
          <p:nvPr/>
        </p:nvSpPr>
        <p:spPr>
          <a:xfrm>
            <a:off x="913795" y="1687626"/>
            <a:ext cx="877644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region suffered the most from terrorism?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terrorist group by success?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was the Deadliest Weapon used?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was the Most preferred attack type?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which year were there the most attacks?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94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</TotalTime>
  <Words>48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Calisto MT</vt:lpstr>
      <vt:lpstr>Wingdings</vt:lpstr>
      <vt:lpstr>Wingdings 2</vt:lpstr>
      <vt:lpstr>Slate</vt:lpstr>
      <vt:lpstr>Exploratory Data analysis- Global terrorism</vt:lpstr>
      <vt:lpstr>PowerPoint Presentation</vt:lpstr>
      <vt:lpstr>Questions for better analysis: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analysis- Global terrorism</dc:title>
  <dc:creator>Subhasish Bhowmick</dc:creator>
  <cp:lastModifiedBy>Subhasish Bhowmick</cp:lastModifiedBy>
  <cp:revision>2</cp:revision>
  <dcterms:created xsi:type="dcterms:W3CDTF">2024-02-21T07:59:04Z</dcterms:created>
  <dcterms:modified xsi:type="dcterms:W3CDTF">2024-02-21T08:17:55Z</dcterms:modified>
</cp:coreProperties>
</file>