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75" r:id="rId6"/>
    <p:sldId id="265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2" autoAdjust="0"/>
    <p:restoredTop sz="94706" autoAdjust="0"/>
  </p:normalViewPr>
  <p:slideViewPr>
    <p:cSldViewPr showGuides="1">
      <p:cViewPr varScale="1">
        <p:scale>
          <a:sx n="83" d="100"/>
          <a:sy n="83" d="100"/>
        </p:scale>
        <p:origin x="104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2/22/2024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2/22/2024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2/22/2024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2/22/2024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2/22/2024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2/22/2024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2/22/2024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2/22/2024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2/22/2024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2/22/2024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2/22/2024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2/22/2024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94864A-594E-815D-271A-640F5BECDC7F}"/>
              </a:ext>
            </a:extLst>
          </p:cNvPr>
          <p:cNvSpPr/>
          <p:nvPr/>
        </p:nvSpPr>
        <p:spPr>
          <a:xfrm>
            <a:off x="684212" y="304800"/>
            <a:ext cx="88392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764" y="3178075"/>
            <a:ext cx="7975695" cy="8382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036" y="4158495"/>
            <a:ext cx="4191000" cy="48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Dataset: Sample Superstore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86FD7B-974B-A3C4-C275-FC2C9B9DA930}"/>
              </a:ext>
            </a:extLst>
          </p:cNvPr>
          <p:cNvSpPr txBox="1">
            <a:spLocks/>
          </p:cNvSpPr>
          <p:nvPr/>
        </p:nvSpPr>
        <p:spPr>
          <a:xfrm>
            <a:off x="1548510" y="457200"/>
            <a:ext cx="7161213" cy="561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Graduate Rotational Internship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5CE44-DD58-F22E-2F72-3F85864B2D04}"/>
              </a:ext>
            </a:extLst>
          </p:cNvPr>
          <p:cNvSpPr txBox="1"/>
          <p:nvPr/>
        </p:nvSpPr>
        <p:spPr>
          <a:xfrm>
            <a:off x="684212" y="20574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 The Sparks Foundation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4CEF8-B859-4119-DAAE-8483F0F455EF}"/>
              </a:ext>
            </a:extLst>
          </p:cNvPr>
          <p:cNvSpPr txBox="1"/>
          <p:nvPr/>
        </p:nvSpPr>
        <p:spPr>
          <a:xfrm>
            <a:off x="684212" y="261872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440F7-D53A-B111-12F0-375C953F0B86}"/>
              </a:ext>
            </a:extLst>
          </p:cNvPr>
          <p:cNvSpPr txBox="1"/>
          <p:nvPr/>
        </p:nvSpPr>
        <p:spPr>
          <a:xfrm>
            <a:off x="681036" y="4665185"/>
            <a:ext cx="4773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 Zeeshan Ahmad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39EF4-7518-044F-E083-6B3C07934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812" y="1143000"/>
            <a:ext cx="8991600" cy="4872129"/>
          </a:xfrm>
        </p:spPr>
      </p:pic>
    </p:spTree>
    <p:extLst>
      <p:ext uri="{BB962C8B-B14F-4D97-AF65-F5344CB8AC3E}">
        <p14:creationId xmlns:p14="http://schemas.microsoft.com/office/powerpoint/2010/main" val="362170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228600"/>
            <a:ext cx="9296400" cy="685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 that will help make better analysis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39824" y="1066800"/>
            <a:ext cx="8686801" cy="5105400"/>
          </a:xfrm>
        </p:spPr>
        <p:txBody>
          <a:bodyPr>
            <a:normAutofit/>
          </a:bodyPr>
          <a:lstStyle/>
          <a:p>
            <a:pPr marL="388620" indent="-342900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categories and Sub-categories are there?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was the total quantity sold, total sales and the Profit?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category is best performing and how much profit it has made? 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 the top selling Sub-category?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customer segment is most profitable?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 the preferred Ship Mode?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region is the most profitable and the region with the lowest profit?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5 Cities has the highest profit?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3 Cities has the lowest profits?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performing Sub-category.</a:t>
            </a:r>
          </a:p>
          <a:p>
            <a:pPr marL="388620" indent="-342900">
              <a:buFont typeface="+mj-lt"/>
              <a:buAutoNum type="arabicParenR"/>
            </a:pP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8620" indent="-342900">
              <a:buFont typeface="+mj-lt"/>
              <a:buAutoNum type="arabicParenR"/>
            </a:pPr>
            <a:endParaRPr lang="en-US" sz="1800" b="1" dirty="0">
              <a:solidFill>
                <a:schemeClr val="tx1"/>
              </a:solidFill>
            </a:endParaRPr>
          </a:p>
          <a:p>
            <a:pPr marL="388620" indent="-342900">
              <a:buFont typeface="+mj-lt"/>
              <a:buAutoNum type="arabicParenR"/>
            </a:pP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138</TotalTime>
  <Words>119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Franklin Gothic Medium</vt:lpstr>
      <vt:lpstr>Business Contrast 16x9</vt:lpstr>
      <vt:lpstr>Exploratory Data Analysis</vt:lpstr>
      <vt:lpstr>PowerPoint Presentation</vt:lpstr>
      <vt:lpstr>Questions that will help make better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Subhasish Bhowmick</dc:creator>
  <cp:lastModifiedBy>Subhasish Bhowmick</cp:lastModifiedBy>
  <cp:revision>3</cp:revision>
  <dcterms:created xsi:type="dcterms:W3CDTF">2024-02-21T06:53:57Z</dcterms:created>
  <dcterms:modified xsi:type="dcterms:W3CDTF">2024-02-21T19:43:33Z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