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90" r:id="rId4"/>
    <p:sldId id="258" r:id="rId5"/>
    <p:sldId id="259" r:id="rId6"/>
    <p:sldId id="270" r:id="rId7"/>
    <p:sldId id="272" r:id="rId8"/>
    <p:sldId id="274" r:id="rId9"/>
    <p:sldId id="263" r:id="rId10"/>
    <p:sldId id="260" r:id="rId11"/>
    <p:sldId id="276" r:id="rId12"/>
    <p:sldId id="273" r:id="rId13"/>
    <p:sldId id="277" r:id="rId14"/>
    <p:sldId id="275" r:id="rId15"/>
    <p:sldId id="283" r:id="rId16"/>
    <p:sldId id="268" r:id="rId17"/>
    <p:sldId id="284" r:id="rId18"/>
    <p:sldId id="285" r:id="rId19"/>
    <p:sldId id="287" r:id="rId20"/>
    <p:sldId id="288" r:id="rId21"/>
    <p:sldId id="289" r:id="rId22"/>
    <p:sldId id="279" r:id="rId23"/>
    <p:sldId id="280" r:id="rId24"/>
    <p:sldId id="269" r:id="rId25"/>
    <p:sldId id="281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eshan Hussain Khand" initials="ZHK" lastIdx="1" clrIdx="0">
    <p:extLst>
      <p:ext uri="{19B8F6BF-5375-455C-9EA6-DF929625EA0E}">
        <p15:presenceInfo xmlns:p15="http://schemas.microsoft.com/office/powerpoint/2012/main" userId="Zeeshan Hussain Kha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4302-650D-4183-B663-617D5C16FC9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96671-8FB7-4130-9935-F5AF45D4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When we visit store/mall, our primary concern is to know</a:t>
            </a:r>
          </a:p>
          <a:p>
            <a:pPr lvl="1"/>
            <a:r>
              <a:rPr lang="en-US" sz="2000" dirty="0"/>
              <a:t> Whether the product suits our needs or not. </a:t>
            </a:r>
          </a:p>
          <a:p>
            <a:pPr lvl="1"/>
            <a:r>
              <a:rPr lang="en-US" sz="2000" dirty="0"/>
              <a:t>One actually wishes to know the specifications of the product without being facilitated for each product he or she wants to know about. </a:t>
            </a:r>
          </a:p>
          <a:p>
            <a:pPr lvl="1"/>
            <a:r>
              <a:rPr lang="en-US" sz="2000" dirty="0"/>
              <a:t>The Customer service is often unsatisfactory and staff cannot engage every customer every time (peek hours).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96671-8FB7-4130-9935-F5AF45D4A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9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Google Mobile Vision API : to read barcode</a:t>
            </a:r>
          </a:p>
          <a:p>
            <a:r>
              <a:rPr lang="en-US" sz="1200" dirty="0" err="1"/>
              <a:t>Vuforia</a:t>
            </a:r>
            <a:r>
              <a:rPr lang="en-US" sz="1200" dirty="0"/>
              <a:t> Augmented Reality SDK : for AR display</a:t>
            </a:r>
          </a:p>
          <a:p>
            <a:r>
              <a:rPr lang="en-US" sz="1200" dirty="0"/>
              <a:t>Google Firebase Authentication : for user login and authentication</a:t>
            </a:r>
          </a:p>
          <a:p>
            <a:r>
              <a:rPr lang="en-US" sz="1200" dirty="0"/>
              <a:t>Google Firebase Database : Database for product and user data</a:t>
            </a:r>
          </a:p>
          <a:p>
            <a:r>
              <a:rPr lang="en-US" sz="1200" dirty="0"/>
              <a:t>Android Studio : for backend and frontend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96671-8FB7-4130-9935-F5AF45D4A6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6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we are moving towards a memorable and more engaged shopping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96671-8FB7-4130-9935-F5AF45D4A6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>
    <p:wip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9610F818-219E-491F-887F-B078103BA2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CA75C9-F3C4-48A6-ABAA-6DE003CBA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080386"/>
            <a:ext cx="10572000" cy="138874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Qwickly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0A8910C-CCF1-4DD0-BB19-135884825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819" y="5612902"/>
            <a:ext cx="9665110" cy="78789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Pardeep Kumar											Zeeshan Hussain</a:t>
            </a:r>
          </a:p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Supervisor: Mr. Javed Ali Abbasi</a:t>
            </a:r>
          </a:p>
        </p:txBody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xmlns="" id="{5A086AAD-1108-41EB-A7C9-5E22CA942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08D14F2-4F68-4723-AD4A-F1CB6CFE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479" y="1772938"/>
            <a:ext cx="2092055" cy="1588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157" y="743515"/>
            <a:ext cx="33147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BD3788-05BF-4382-88DA-9E629D27265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Technologies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391A08-0AE4-4541-9D00-D87D8CDBB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8145" y="2222287"/>
            <a:ext cx="5185873" cy="4096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Technologies</a:t>
            </a:r>
          </a:p>
          <a:p>
            <a:r>
              <a:rPr lang="en-US" sz="2000" dirty="0"/>
              <a:t>Google Mobile Vision API </a:t>
            </a:r>
          </a:p>
          <a:p>
            <a:r>
              <a:rPr lang="en-US" sz="2000" dirty="0"/>
              <a:t>Vuforia Augmented Reality SDK </a:t>
            </a:r>
          </a:p>
          <a:p>
            <a:r>
              <a:rPr lang="en-US" sz="2000" dirty="0"/>
              <a:t>Google Firebase Authentication </a:t>
            </a:r>
          </a:p>
          <a:p>
            <a:r>
              <a:rPr lang="en-US" sz="2000" dirty="0"/>
              <a:t>Google Firebase Database </a:t>
            </a:r>
          </a:p>
          <a:p>
            <a:r>
              <a:rPr lang="en-US" sz="2000" dirty="0"/>
              <a:t>Google Play Services</a:t>
            </a:r>
          </a:p>
          <a:p>
            <a:r>
              <a:rPr lang="en-US" sz="2000" dirty="0"/>
              <a:t>Glide library</a:t>
            </a:r>
          </a:p>
          <a:p>
            <a:r>
              <a:rPr lang="en-US" sz="2000" dirty="0"/>
              <a:t>JSON 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8609" y="2345117"/>
            <a:ext cx="5194583" cy="243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Tools</a:t>
            </a:r>
          </a:p>
          <a:p>
            <a:r>
              <a:rPr lang="en-US" dirty="0"/>
              <a:t>Android Studio</a:t>
            </a:r>
          </a:p>
          <a:p>
            <a:r>
              <a:rPr lang="en-US" dirty="0"/>
              <a:t>Sublime text</a:t>
            </a:r>
          </a:p>
          <a:p>
            <a:r>
              <a:rPr lang="en-US" dirty="0"/>
              <a:t>Visual Paradigm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182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798B5B-35D4-476E-8103-F1BA5C97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2224215"/>
            <a:ext cx="10891849" cy="406537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Class Diagram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495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CCEBF59-188C-473D-ACBE-46445E97C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802"/>
          <a:stretch/>
        </p:blipFill>
        <p:spPr>
          <a:xfrm>
            <a:off x="-45923" y="0"/>
            <a:ext cx="12237923" cy="6858001"/>
          </a:xfrm>
        </p:spPr>
      </p:pic>
    </p:spTree>
    <p:extLst>
      <p:ext uri="{BB962C8B-B14F-4D97-AF65-F5344CB8AC3E}">
        <p14:creationId xmlns:p14="http://schemas.microsoft.com/office/powerpoint/2010/main" val="39866110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798B5B-35D4-476E-8103-F1BA5C97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2224216"/>
            <a:ext cx="10891849" cy="405301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Sequence Diagram: Scan the Product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865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9E75D15-CF17-4901-A858-1470ED6597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DF323B8-8C06-4F56-BB4B-B8857128A0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6FC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C7FAE383-B920-4301-A390-9BD622063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582" y="935001"/>
            <a:ext cx="10179587" cy="49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702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798B5B-35D4-476E-8103-F1BA5C97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2224216"/>
            <a:ext cx="10891849" cy="405301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Modules with pictures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416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1EDBC-1480-44D0-907C-46BCBB5D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Module 1: User Login and Registration</a:t>
            </a:r>
          </a:p>
        </p:txBody>
      </p:sp>
      <p:pic>
        <p:nvPicPr>
          <p:cNvPr id="20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4F2A565E-7964-4B00-B6D2-F077F28CE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80" y="340282"/>
            <a:ext cx="2295472" cy="4080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C94A083-949E-42D6-B293-D68A4838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377" y="340282"/>
            <a:ext cx="2295472" cy="4080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64D95D8-082F-4738-B454-B42071ADB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566" y="340282"/>
            <a:ext cx="2295472" cy="4080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53731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2" name="Group 56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58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1EDBC-1480-44D0-907C-46BCBB5D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Module 2: Main Menu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F24A2841-F8CF-45AD-B071-AC83DCD7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78" y="226936"/>
            <a:ext cx="2297535" cy="41686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DAB076DC-37FB-4F1A-AD1D-579E41BF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77" y="226936"/>
            <a:ext cx="2344874" cy="41686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1316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1EDBC-1480-44D0-907C-46BCBB5D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Module 3: Scan Product</a:t>
            </a:r>
          </a:p>
        </p:txBody>
      </p:sp>
      <p:pic>
        <p:nvPicPr>
          <p:cNvPr id="10" name="Picture 9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xmlns="" id="{37A2A2EA-0053-4069-B2A7-47DA6FC4D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9" r="-2" b="-2"/>
          <a:stretch/>
        </p:blipFill>
        <p:spPr>
          <a:xfrm>
            <a:off x="1157463" y="253679"/>
            <a:ext cx="2467014" cy="4167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5D5A5B-CA1F-4953-A75B-36856ABD80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79" r="-2" b="-2"/>
          <a:stretch/>
        </p:blipFill>
        <p:spPr>
          <a:xfrm>
            <a:off x="4846160" y="253679"/>
            <a:ext cx="2467014" cy="4167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2D0DCA6-E905-4BCA-B75E-EE6F106590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5276"/>
          <a:stretch/>
        </p:blipFill>
        <p:spPr>
          <a:xfrm>
            <a:off x="8539015" y="253679"/>
            <a:ext cx="2474728" cy="4167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6959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1EDBC-1480-44D0-907C-46BCBB5D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Module 4: View Details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2D0DCA6-E905-4BCA-B75E-EE6F10659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276"/>
          <a:stretch/>
        </p:blipFill>
        <p:spPr>
          <a:xfrm>
            <a:off x="2387718" y="124095"/>
            <a:ext cx="2518677" cy="4241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A screen shot of a person&#10;&#10;Description generated with very high confidence">
            <a:extLst>
              <a:ext uri="{FF2B5EF4-FFF2-40B4-BE49-F238E27FC236}">
                <a16:creationId xmlns:a16="http://schemas.microsoft.com/office/drawing/2014/main" xmlns="" id="{9CDE8B54-E97E-44C2-A53E-527C2599F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755" y="201768"/>
            <a:ext cx="2518677" cy="4177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3791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B5AEA-2A2C-4C8D-AC23-98B38EF7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910"/>
            <a:ext cx="10571998" cy="73525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Agenda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CC0628-8697-4780-8B1D-321CA9B8E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454298"/>
            <a:ext cx="5185873" cy="3638763"/>
          </a:xfrm>
        </p:spPr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Problem </a:t>
            </a:r>
          </a:p>
          <a:p>
            <a:r>
              <a:rPr lang="en-US" sz="2000" dirty="0"/>
              <a:t>Solution</a:t>
            </a:r>
          </a:p>
          <a:p>
            <a:r>
              <a:rPr lang="en-US" sz="2000" dirty="0"/>
              <a:t>Benefits of our Solution</a:t>
            </a:r>
          </a:p>
          <a:p>
            <a:r>
              <a:rPr lang="en-US" sz="2000" dirty="0"/>
              <a:t>Product Features</a:t>
            </a:r>
          </a:p>
          <a:p>
            <a:r>
              <a:rPr lang="en-US" sz="2000" dirty="0"/>
              <a:t>Architecture</a:t>
            </a:r>
          </a:p>
          <a:p>
            <a:r>
              <a:rPr lang="en-US" sz="2000" dirty="0"/>
              <a:t>Tools &amp; Technologies</a:t>
            </a:r>
          </a:p>
          <a:p>
            <a:r>
              <a:rPr lang="en-US" sz="2000" dirty="0"/>
              <a:t>Static Structure of System 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003922"/>
            <a:ext cx="5194583" cy="3638764"/>
          </a:xfrm>
        </p:spPr>
        <p:txBody>
          <a:bodyPr>
            <a:normAutofit/>
          </a:bodyPr>
          <a:lstStyle/>
          <a:p>
            <a:r>
              <a:rPr lang="en-US" sz="2000" dirty="0"/>
              <a:t>Dynamic Structure of System </a:t>
            </a:r>
          </a:p>
          <a:p>
            <a:r>
              <a:rPr lang="en-US" sz="2000" dirty="0"/>
              <a:t>Modules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Future Work</a:t>
            </a:r>
          </a:p>
          <a:p>
            <a:r>
              <a:rPr lang="en-US" sz="2000" dirty="0"/>
              <a:t>References</a:t>
            </a:r>
          </a:p>
          <a:p>
            <a:r>
              <a:rPr lang="en-US" sz="2000" dirty="0"/>
              <a:t>Demo</a:t>
            </a:r>
          </a:p>
          <a:p>
            <a:r>
              <a:rPr lang="en-US" sz="2000" dirty="0"/>
              <a:t>Note of Thanks</a:t>
            </a:r>
          </a:p>
        </p:txBody>
      </p:sp>
    </p:spTree>
    <p:extLst>
      <p:ext uri="{BB962C8B-B14F-4D97-AF65-F5344CB8AC3E}">
        <p14:creationId xmlns:p14="http://schemas.microsoft.com/office/powerpoint/2010/main" val="225750554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39F1F689-BD84-4BD2-A649-4973707139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180" cy="68691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1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1EDBC-1480-44D0-907C-46BCBB5D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Module 5: View Favorites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BCEF98C8-ED48-499F-9139-E5637BA12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028" y="233957"/>
            <a:ext cx="2294677" cy="4079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xmlns="" id="{49EF5E4C-4123-4F5D-ACBA-0B523CB9C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191" y="233957"/>
            <a:ext cx="2251973" cy="4003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12B0432D-F343-4A1D-9BB6-3933D1AE2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61" y="233957"/>
            <a:ext cx="2251973" cy="4003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Picture 2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FC69F3F-6A22-45C9-99D5-864618B9C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00" y="167740"/>
            <a:ext cx="2251973" cy="4003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57501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Rounded Rectangle 16">
            <a:extLst>
              <a:ext uri="{FF2B5EF4-FFF2-40B4-BE49-F238E27FC236}">
                <a16:creationId xmlns:a16="http://schemas.microsoft.com/office/drawing/2014/main" xmlns="" id="{27C8FC7F-7C7F-491C-9FCA-6BCC885DA7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xmlns="" id="{69B70B65-7AC7-4119-A404-399617955B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31" name="Freeform 9">
              <a:extLst>
                <a:ext uri="{FF2B5EF4-FFF2-40B4-BE49-F238E27FC236}">
                  <a16:creationId xmlns:a16="http://schemas.microsoft.com/office/drawing/2014/main" xmlns="" id="{9E640CB9-C074-4CF1-8C84-2FF0618920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xmlns="" id="{F830C1C5-9405-4A50-936E-51636AF68A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xmlns="" id="{20769181-A18E-4E2F-AD82-752B9A03DB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1EDBC-1480-44D0-907C-46BCBB5D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Module 6: View Offers</a:t>
            </a:r>
          </a:p>
        </p:txBody>
      </p:sp>
      <p:pic>
        <p:nvPicPr>
          <p:cNvPr id="30" name="Picture 2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FC69F3F-6A22-45C9-99D5-864618B9C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83" y="706408"/>
            <a:ext cx="1953823" cy="3473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DCF94B7D-0F84-4D61-93F4-D14BC88F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83" y="719614"/>
            <a:ext cx="1953823" cy="3473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51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ACDB3-5C1F-441F-979C-B54005CF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709684"/>
            <a:ext cx="10571998" cy="70795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EB824F-9843-45CB-9902-9298B1C13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67946"/>
            <a:ext cx="10554574" cy="3946501"/>
          </a:xfrm>
        </p:spPr>
        <p:txBody>
          <a:bodyPr>
            <a:normAutofit/>
          </a:bodyPr>
          <a:lstStyle/>
          <a:p>
            <a:r>
              <a:rPr lang="en-US" sz="2000" dirty="0"/>
              <a:t>Augmented Reality is penetrating into every market</a:t>
            </a:r>
          </a:p>
          <a:p>
            <a:r>
              <a:rPr lang="en-US" sz="2000" dirty="0"/>
              <a:t>Qwickly is an effort of Augmented Reality in Retail and Shopping industry to enhance shopping experience of customers and facilitate them.</a:t>
            </a:r>
          </a:p>
          <a:p>
            <a:r>
              <a:rPr lang="en-US" sz="2000" dirty="0"/>
              <a:t>Qwickly app makes use of smartphones capabilities to make shopping an experience never to forget and increase the engagement between stores and their customers.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47908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C4A55-9924-4935-B57D-0D384EB7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55092"/>
            <a:ext cx="10571998" cy="76254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5BB808-A990-4D88-BE4D-9F8BEDF0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Our FYP project is the first tip of an iceberg. </a:t>
            </a:r>
          </a:p>
          <a:p>
            <a:r>
              <a:rPr lang="en-US" sz="2000" dirty="0"/>
              <a:t>As applications of AR mobile technology in shopping is still novel, we are pretty much to be the first movers in the Pakistan’s growing market. </a:t>
            </a:r>
          </a:p>
          <a:p>
            <a:r>
              <a:rPr lang="en-US" sz="2000" dirty="0"/>
              <a:t>The future work of Qwickly includes the following tasks and features: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Extend the app for other products(shoes, books etc.)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Introduce the geo-location-based AR experience to make the app a one to go for shopping malls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Extend the app to pay bills for purchasing there.</a:t>
            </a:r>
          </a:p>
        </p:txBody>
      </p:sp>
    </p:spTree>
    <p:extLst>
      <p:ext uri="{BB962C8B-B14F-4D97-AF65-F5344CB8AC3E}">
        <p14:creationId xmlns:p14="http://schemas.microsoft.com/office/powerpoint/2010/main" val="188666292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45C7D5-61E3-4951-8160-8D8211BA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53517"/>
            <a:ext cx="10571998" cy="74550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References of Tools/Technologies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9A6A6B-6E7F-4E6C-B02D-A23174A7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99708"/>
            <a:ext cx="10554574" cy="41043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Vuforia | Augmented Reality", </a:t>
            </a:r>
            <a:r>
              <a:rPr lang="en-US" sz="1600" i="1" dirty="0"/>
              <a:t>Vuforia.com</a:t>
            </a:r>
            <a:r>
              <a:rPr lang="en-US" sz="1600" dirty="0"/>
              <a:t>, 2017. [Online]. Available: https://www.vuforia.com/. [Accessed: 02- Oct- 2017].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“10 best augmented reality </a:t>
            </a:r>
            <a:r>
              <a:rPr lang="en-US" sz="1600" dirty="0" err="1"/>
              <a:t>sdk</a:t>
            </a:r>
            <a:r>
              <a:rPr lang="en-US" sz="1600" dirty="0"/>
              <a:t> for </a:t>
            </a:r>
            <a:r>
              <a:rPr lang="en-US" sz="1600" dirty="0" err="1"/>
              <a:t>ar</a:t>
            </a:r>
            <a:r>
              <a:rPr lang="en-US" sz="1600" dirty="0"/>
              <a:t> development in 2017", </a:t>
            </a:r>
            <a:r>
              <a:rPr lang="en-US" sz="1600" i="1" dirty="0" err="1"/>
              <a:t>Thinkmobiles</a:t>
            </a:r>
            <a:r>
              <a:rPr lang="en-US" sz="1600" dirty="0"/>
              <a:t>, 2017. [Online]. Available: https://thinkmobiles.com/blog/best-ar-sdk-review/. [Accessed: 02- Oct- 2017].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Coursera. (2018). Getting started with Augmented Reality | Coursera. [online] Available at: https://www.coursera.org/learn/augmented-reality [Accessed 15 Jul. 2018].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Zeeshan and </a:t>
            </a:r>
            <a:r>
              <a:rPr lang="en-US" sz="1600" dirty="0" err="1"/>
              <a:t>Pardeep</a:t>
            </a:r>
            <a:r>
              <a:rPr lang="en-US" sz="1600" dirty="0"/>
              <a:t> (2018) </a:t>
            </a:r>
            <a:r>
              <a:rPr lang="en-US" sz="1600" i="1" dirty="0"/>
              <a:t>SRS Document Version 2.0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Vuforia : https://developer.vuforia.com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Vuforia Fusion Supported Devices: https://library.vuforia.com/articles/Solution/vuforia-fusion-supported-devices.html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68198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672D44-2952-4E1F-A366-3A051669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14148"/>
            <a:ext cx="10571998" cy="80348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Note of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20252C-1A0C-4A36-A6B3-37C06B227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are thankful to our supervisor Mr. Javed Ali Abbassi for his continuous support and dedication to the project.</a:t>
            </a:r>
          </a:p>
          <a:p>
            <a:endParaRPr lang="en-US" sz="2000" dirty="0"/>
          </a:p>
          <a:p>
            <a:r>
              <a:rPr lang="en-US" sz="2000" dirty="0"/>
              <a:t>We are thankful to CS dept , Coordinator (</a:t>
            </a:r>
            <a:r>
              <a:rPr lang="en-US" sz="2000" dirty="0" err="1"/>
              <a:t>Dr</a:t>
            </a:r>
            <a:r>
              <a:rPr lang="en-US" sz="2000" dirty="0"/>
              <a:t> </a:t>
            </a:r>
            <a:r>
              <a:rPr lang="en-US" sz="2000" dirty="0" err="1"/>
              <a:t>Ahsanuallah</a:t>
            </a:r>
            <a:r>
              <a:rPr lang="en-US" sz="2000" dirty="0"/>
              <a:t> </a:t>
            </a:r>
            <a:r>
              <a:rPr lang="en-US" sz="2000" dirty="0" err="1"/>
              <a:t>Abro</a:t>
            </a:r>
            <a:r>
              <a:rPr lang="en-US" sz="2000" dirty="0"/>
              <a:t>) and our own Head of Department (Prof </a:t>
            </a:r>
            <a:r>
              <a:rPr lang="en-US" sz="2000" dirty="0" err="1"/>
              <a:t>Dr</a:t>
            </a:r>
            <a:r>
              <a:rPr lang="en-US" sz="2000" dirty="0"/>
              <a:t> Abdul  Rehman </a:t>
            </a:r>
            <a:r>
              <a:rPr lang="en-US" sz="2000" dirty="0" err="1"/>
              <a:t>Soomrani</a:t>
            </a:r>
            <a:r>
              <a:rPr lang="en-US" sz="2000" dirty="0"/>
              <a:t>) for their facilitation throughout this FYP period.</a:t>
            </a:r>
          </a:p>
        </p:txBody>
      </p:sp>
    </p:spTree>
    <p:extLst>
      <p:ext uri="{BB962C8B-B14F-4D97-AF65-F5344CB8AC3E}">
        <p14:creationId xmlns:p14="http://schemas.microsoft.com/office/powerpoint/2010/main" val="3746303565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798B5B-35D4-476E-8103-F1BA5C97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2224216"/>
            <a:ext cx="10891849" cy="405301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DEMO OF PROJECT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31178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0000" y="682388"/>
            <a:ext cx="10571998" cy="73525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Qwickly App is an Augmented Reality-based Android application for real time shopping experience for customers. Our product will save user’s time and provide an engaging shopping experience. </a:t>
            </a:r>
          </a:p>
        </p:txBody>
      </p:sp>
    </p:spTree>
    <p:extLst>
      <p:ext uri="{BB962C8B-B14F-4D97-AF65-F5344CB8AC3E}">
        <p14:creationId xmlns:p14="http://schemas.microsoft.com/office/powerpoint/2010/main" val="31358651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3C7EF-835F-4EC9-B870-9875D344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59559"/>
            <a:ext cx="10571998" cy="69430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3D622B-7357-4F6C-8FFA-2221B768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After entering shopping store, the customer needs to know every detail of every product he/she might buy, like price, size, color, material used, etc.</a:t>
            </a:r>
          </a:p>
          <a:p>
            <a:r>
              <a:rPr lang="en-US" sz="2400" dirty="0"/>
              <a:t>Without the intervention of the staff every time, it is not possible.</a:t>
            </a:r>
          </a:p>
          <a:p>
            <a:r>
              <a:rPr lang="en-US" sz="2400" dirty="0"/>
              <a:t>People get frustrated and also lose interest when they have to call every time the staff of store to ask about every product they are interested in.</a:t>
            </a:r>
          </a:p>
          <a:p>
            <a:r>
              <a:rPr lang="en-US" sz="2400" dirty="0"/>
              <a:t>Adding so, the product shop’s value and customer rate decreases due to incorrect information provided by the staff or when the customer queries are not properly entertained.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49997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1D3E74-D8CC-4176-ACB8-F5FED224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559558"/>
            <a:ext cx="10571998" cy="70795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Solution: Qwickly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D19B36-5F67-47AA-87FA-303066177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Ideally, a customer should have an app that can use Mobile Camera, image processing and Augmented Reality to create a user experience in which he/she can use the app to get all details about the product he/she is looking in real time and decide whether he/she wants to buy product or not. </a:t>
            </a:r>
          </a:p>
          <a:p>
            <a:r>
              <a:rPr lang="en-US" sz="2400" dirty="0"/>
              <a:t>There is what our </a:t>
            </a:r>
            <a:r>
              <a:rPr lang="en-US" sz="2400" b="1" dirty="0"/>
              <a:t>Qwickly App</a:t>
            </a:r>
            <a:r>
              <a:rPr lang="en-US" sz="2400" dirty="0"/>
              <a:t> is all about.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F5120C2-9E8F-4AF5-95AD-8DAC248C5932}"/>
              </a:ext>
            </a:extLst>
          </p:cNvPr>
          <p:cNvSpPr txBox="1"/>
          <p:nvPr/>
        </p:nvSpPr>
        <p:spPr>
          <a:xfrm>
            <a:off x="1851989" y="6031076"/>
            <a:ext cx="848802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Context: For FYP purpose, we are targeting only </a:t>
            </a:r>
            <a:r>
              <a:rPr lang="en-US" sz="20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Cloth Stores</a:t>
            </a:r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81972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C9ED9-8020-44B6-95B3-6A54F7B4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00502"/>
            <a:ext cx="10571998" cy="74889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Why this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6A1E64-1399-4F98-A374-13F2CFD33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8836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Provides Real time and engaging shopping experience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Facilitates in choosing the desired product(</a:t>
            </a:r>
            <a:r>
              <a:rPr lang="en-US" sz="2400" dirty="0" err="1"/>
              <a:t>pents</a:t>
            </a:r>
            <a:r>
              <a:rPr lang="en-US" sz="2400" dirty="0"/>
              <a:t>/shirts/suits) to buy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Saves customers time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Allows to save product in store for later view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Facilitates to buy the saved product online without going to store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Avail the latest offers and discounts provided by the stores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Increases sales and customer engagement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Reduces dependability on staff</a:t>
            </a:r>
          </a:p>
        </p:txBody>
      </p:sp>
    </p:spTree>
    <p:extLst>
      <p:ext uri="{BB962C8B-B14F-4D97-AF65-F5344CB8AC3E}">
        <p14:creationId xmlns:p14="http://schemas.microsoft.com/office/powerpoint/2010/main" val="8303209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66E74A-9126-437D-824E-949D68F1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425002"/>
            <a:ext cx="10571998" cy="73505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Product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4617FB-512F-497E-810F-73ECCF27F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lnSpcReduction="10000"/>
          </a:bodyPr>
          <a:lstStyle/>
          <a:p>
            <a:r>
              <a:rPr lang="en-US" sz="2200" b="1" dirty="0"/>
              <a:t>SCAN THE PRODUCT</a:t>
            </a:r>
          </a:p>
          <a:p>
            <a:pPr lvl="1"/>
            <a:r>
              <a:rPr lang="en-US" dirty="0"/>
              <a:t>allows the user to scan the barcode of product and launch AR display to get details in real time.</a:t>
            </a:r>
          </a:p>
          <a:p>
            <a:r>
              <a:rPr lang="en-US" sz="2200" b="1" dirty="0"/>
              <a:t>AR DISPLAY </a:t>
            </a:r>
          </a:p>
          <a:p>
            <a:pPr lvl="1"/>
            <a:r>
              <a:rPr lang="en-US" dirty="0"/>
              <a:t>to view the Augmented display of the product features.</a:t>
            </a:r>
          </a:p>
          <a:p>
            <a:r>
              <a:rPr lang="en-US" sz="2200" b="1" dirty="0"/>
              <a:t>VIEW DETAILS</a:t>
            </a:r>
          </a:p>
          <a:p>
            <a:pPr lvl="1"/>
            <a:r>
              <a:rPr lang="en-US" dirty="0"/>
              <a:t>details about the product that you are viewing real time and add to favorites for later view.</a:t>
            </a:r>
          </a:p>
          <a:p>
            <a:r>
              <a:rPr lang="en-US" sz="2200" b="1" dirty="0"/>
              <a:t>VIEW FAVORITES</a:t>
            </a:r>
          </a:p>
          <a:p>
            <a:pPr lvl="1"/>
            <a:r>
              <a:rPr lang="en-US" sz="1700" dirty="0"/>
              <a:t>to view  the products that are saved in favorites and also buy the favorite product online.</a:t>
            </a:r>
          </a:p>
          <a:p>
            <a:r>
              <a:rPr lang="en-US" sz="2200" b="1" dirty="0"/>
              <a:t>OFFERS AND DISCOUNTS</a:t>
            </a:r>
          </a:p>
          <a:p>
            <a:pPr lvl="1"/>
            <a:r>
              <a:rPr lang="en-US" sz="1700" dirty="0"/>
              <a:t>to view the latest discount and offers provided by your favorite stores and avail them.</a:t>
            </a:r>
          </a:p>
        </p:txBody>
      </p:sp>
    </p:spTree>
    <p:extLst>
      <p:ext uri="{BB962C8B-B14F-4D97-AF65-F5344CB8AC3E}">
        <p14:creationId xmlns:p14="http://schemas.microsoft.com/office/powerpoint/2010/main" val="38600099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xmlns="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7743172-17A8-4FA4-8434-B813E03B7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xmlns="" id="{4CE1233C-FD2F-489E-BFDE-086F5FED64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C21EC1-B90F-4945-B5F1-A2318F04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2549549"/>
            <a:ext cx="3444211" cy="17589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/>
              <a:t>Application Architecture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xmlns="" id="{987132B3-EA61-4FA7-80E5-56504DE46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803848"/>
            <a:ext cx="6268062" cy="507713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33878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xmlns="" id="{180DE8A2-73B1-4AFE-8FB9-BE4B66F398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E5ADB140-E61F-4DA4-A342-F5EF70772D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9066F-4A09-451F-B7E0-752DF3B5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28638"/>
            <a:ext cx="11288972" cy="68294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Augmented Reality System Architecture</a:t>
            </a:r>
          </a:p>
        </p:txBody>
      </p: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DB73DDA1-0720-480E-8B08-6DE921342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5"/>
          <a:stretch/>
        </p:blipFill>
        <p:spPr>
          <a:xfrm>
            <a:off x="2643693" y="2185988"/>
            <a:ext cx="6904614" cy="434553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16114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824</TotalTime>
  <Words>825</Words>
  <Application>Microsoft Office PowerPoint</Application>
  <PresentationFormat>Widescreen</PresentationFormat>
  <Paragraphs>111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Century Gothic</vt:lpstr>
      <vt:lpstr>Wingdings</vt:lpstr>
      <vt:lpstr>Wingdings 2</vt:lpstr>
      <vt:lpstr>Quotable</vt:lpstr>
      <vt:lpstr>Qwickly App</vt:lpstr>
      <vt:lpstr>Agenda of Presentation</vt:lpstr>
      <vt:lpstr>Introduction</vt:lpstr>
      <vt:lpstr>Problem </vt:lpstr>
      <vt:lpstr>Solution: Qwickly App</vt:lpstr>
      <vt:lpstr>Why this Solution?</vt:lpstr>
      <vt:lpstr>Product Features</vt:lpstr>
      <vt:lpstr>Application Architecture</vt:lpstr>
      <vt:lpstr>Augmented Reality System Architecture</vt:lpstr>
      <vt:lpstr>Technologies and Tools Used</vt:lpstr>
      <vt:lpstr>Class Diagram   </vt:lpstr>
      <vt:lpstr>PowerPoint Presentation</vt:lpstr>
      <vt:lpstr>Sequence Diagram: Scan the Product   </vt:lpstr>
      <vt:lpstr>PowerPoint Presentation</vt:lpstr>
      <vt:lpstr>Modules with pictures   </vt:lpstr>
      <vt:lpstr>Module 1: User Login and Registration</vt:lpstr>
      <vt:lpstr>Module 2: Main Menu</vt:lpstr>
      <vt:lpstr>Module 3: Scan Product</vt:lpstr>
      <vt:lpstr>Module 4: View Details</vt:lpstr>
      <vt:lpstr>Module 5: View Favorites</vt:lpstr>
      <vt:lpstr>Module 6: View Offers</vt:lpstr>
      <vt:lpstr>Conclusion</vt:lpstr>
      <vt:lpstr>Future Work</vt:lpstr>
      <vt:lpstr>References of Tools/Technologies</vt:lpstr>
      <vt:lpstr>Note of Thanks</vt:lpstr>
      <vt:lpstr>DEMO OF PROJECT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Qwickly App</dc:title>
  <dc:creator>Zeeshan Hussain Khand</dc:creator>
  <cp:lastModifiedBy>Pardeep Rassani</cp:lastModifiedBy>
  <cp:revision>46</cp:revision>
  <dcterms:created xsi:type="dcterms:W3CDTF">2018-01-26T17:40:14Z</dcterms:created>
  <dcterms:modified xsi:type="dcterms:W3CDTF">2018-10-25T20:39:06Z</dcterms:modified>
</cp:coreProperties>
</file>