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90" r:id="rId4"/>
    <p:sldId id="258" r:id="rId5"/>
    <p:sldId id="259" r:id="rId6"/>
    <p:sldId id="270" r:id="rId7"/>
    <p:sldId id="271" r:id="rId8"/>
    <p:sldId id="272" r:id="rId9"/>
    <p:sldId id="274" r:id="rId10"/>
    <p:sldId id="263" r:id="rId11"/>
    <p:sldId id="260" r:id="rId12"/>
    <p:sldId id="277" r:id="rId13"/>
    <p:sldId id="275" r:id="rId14"/>
    <p:sldId id="283" r:id="rId15"/>
    <p:sldId id="268" r:id="rId16"/>
    <p:sldId id="284" r:id="rId17"/>
    <p:sldId id="285" r:id="rId18"/>
    <p:sldId id="287" r:id="rId19"/>
    <p:sldId id="288" r:id="rId20"/>
    <p:sldId id="289" r:id="rId21"/>
    <p:sldId id="27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eshan Hussain Khand" initials="ZHK" lastIdx="1" clrIdx="0">
    <p:extLst>
      <p:ext uri="{19B8F6BF-5375-455C-9EA6-DF929625EA0E}">
        <p15:presenceInfo xmlns:p15="http://schemas.microsoft.com/office/powerpoint/2012/main" userId="Zeeshan Hussain Kh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9066" autoAdjust="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3C966-7DFD-469F-BDD3-8D1E20BB9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D3A9CC-A9D4-4835-9B57-02D7F9713081}">
      <dgm:prSet/>
      <dgm:spPr/>
      <dgm:t>
        <a:bodyPr/>
        <a:lstStyle/>
        <a:p>
          <a:r>
            <a:rPr lang="en-US"/>
            <a:t>Cloth Stores</a:t>
          </a:r>
        </a:p>
      </dgm:t>
    </dgm:pt>
    <dgm:pt modelId="{7B220EE1-8440-4462-A28D-3C728467AAAB}" type="parTrans" cxnId="{B44F9AFA-0E36-40C1-83B5-0DDF3636EDC4}">
      <dgm:prSet/>
      <dgm:spPr/>
      <dgm:t>
        <a:bodyPr/>
        <a:lstStyle/>
        <a:p>
          <a:endParaRPr lang="en-US"/>
        </a:p>
      </dgm:t>
    </dgm:pt>
    <dgm:pt modelId="{7EAB7FC0-1C05-4FC2-BE02-1A115DEECDBB}" type="sibTrans" cxnId="{B44F9AFA-0E36-40C1-83B5-0DDF3636EDC4}">
      <dgm:prSet/>
      <dgm:spPr/>
      <dgm:t>
        <a:bodyPr/>
        <a:lstStyle/>
        <a:p>
          <a:endParaRPr lang="en-US"/>
        </a:p>
      </dgm:t>
    </dgm:pt>
    <dgm:pt modelId="{3BC93436-F08D-4944-8B37-05D19A1EFE24}">
      <dgm:prSet/>
      <dgm:spPr/>
      <dgm:t>
        <a:bodyPr/>
        <a:lstStyle/>
        <a:p>
          <a:r>
            <a:rPr lang="en-US"/>
            <a:t>Buyers / Shopping Enthusiasts</a:t>
          </a:r>
        </a:p>
      </dgm:t>
    </dgm:pt>
    <dgm:pt modelId="{0C6233D4-70F9-403D-A300-4656A39C41FB}" type="parTrans" cxnId="{ABD9857B-D2E5-4E5E-A481-C10648BC1BBA}">
      <dgm:prSet/>
      <dgm:spPr/>
      <dgm:t>
        <a:bodyPr/>
        <a:lstStyle/>
        <a:p>
          <a:endParaRPr lang="en-US"/>
        </a:p>
      </dgm:t>
    </dgm:pt>
    <dgm:pt modelId="{77FF18DE-7BBE-4122-B959-D0D3B884E768}" type="sibTrans" cxnId="{ABD9857B-D2E5-4E5E-A481-C10648BC1BBA}">
      <dgm:prSet/>
      <dgm:spPr/>
      <dgm:t>
        <a:bodyPr/>
        <a:lstStyle/>
        <a:p>
          <a:endParaRPr lang="en-US"/>
        </a:p>
      </dgm:t>
    </dgm:pt>
    <dgm:pt modelId="{D65C4C6F-3EE8-402E-B85B-58FAB839A77C}" type="pres">
      <dgm:prSet presAssocID="{BB43C966-7DFD-469F-BDD3-8D1E20BB923D}" presName="root" presStyleCnt="0">
        <dgm:presLayoutVars>
          <dgm:dir/>
          <dgm:resizeHandles val="exact"/>
        </dgm:presLayoutVars>
      </dgm:prSet>
      <dgm:spPr/>
    </dgm:pt>
    <dgm:pt modelId="{107B12AE-23C4-44E1-B962-798504C4404D}" type="pres">
      <dgm:prSet presAssocID="{D4D3A9CC-A9D4-4835-9B57-02D7F9713081}" presName="compNode" presStyleCnt="0"/>
      <dgm:spPr/>
    </dgm:pt>
    <dgm:pt modelId="{02034ED5-FE16-4B6D-9F6F-6E4C765DB30D}" type="pres">
      <dgm:prSet presAssocID="{D4D3A9CC-A9D4-4835-9B57-02D7F9713081}" presName="bgRect" presStyleLbl="bgShp" presStyleIdx="0" presStyleCnt="2"/>
      <dgm:spPr/>
    </dgm:pt>
    <dgm:pt modelId="{54195E0F-78FE-4A7D-85C8-D143D4AA1633}" type="pres">
      <dgm:prSet presAssocID="{D4D3A9CC-A9D4-4835-9B57-02D7F97130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289907B7-41CC-4D22-925D-53E2DE5AB764}" type="pres">
      <dgm:prSet presAssocID="{D4D3A9CC-A9D4-4835-9B57-02D7F9713081}" presName="spaceRect" presStyleCnt="0"/>
      <dgm:spPr/>
    </dgm:pt>
    <dgm:pt modelId="{F41EA244-8463-4767-98FA-37467A5DCE07}" type="pres">
      <dgm:prSet presAssocID="{D4D3A9CC-A9D4-4835-9B57-02D7F9713081}" presName="parTx" presStyleLbl="revTx" presStyleIdx="0" presStyleCnt="2">
        <dgm:presLayoutVars>
          <dgm:chMax val="0"/>
          <dgm:chPref val="0"/>
        </dgm:presLayoutVars>
      </dgm:prSet>
      <dgm:spPr/>
    </dgm:pt>
    <dgm:pt modelId="{FCE9E951-8E95-4134-97E5-F69593DBDDF4}" type="pres">
      <dgm:prSet presAssocID="{7EAB7FC0-1C05-4FC2-BE02-1A115DEECDBB}" presName="sibTrans" presStyleCnt="0"/>
      <dgm:spPr/>
    </dgm:pt>
    <dgm:pt modelId="{CB8B8591-B722-4FCE-93AF-7DF78AD443B9}" type="pres">
      <dgm:prSet presAssocID="{3BC93436-F08D-4944-8B37-05D19A1EFE24}" presName="compNode" presStyleCnt="0"/>
      <dgm:spPr/>
    </dgm:pt>
    <dgm:pt modelId="{6C5CC551-8CC1-4A51-8D24-1C2712DBA5C0}" type="pres">
      <dgm:prSet presAssocID="{3BC93436-F08D-4944-8B37-05D19A1EFE24}" presName="bgRect" presStyleLbl="bgShp" presStyleIdx="1" presStyleCnt="2"/>
      <dgm:spPr/>
    </dgm:pt>
    <dgm:pt modelId="{D6D0FC67-AAC4-4B29-8350-A955AE704823}" type="pres">
      <dgm:prSet presAssocID="{3BC93436-F08D-4944-8B37-05D19A1EFE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DE5A91B-6562-47B5-AC9B-253603A09D79}" type="pres">
      <dgm:prSet presAssocID="{3BC93436-F08D-4944-8B37-05D19A1EFE24}" presName="spaceRect" presStyleCnt="0"/>
      <dgm:spPr/>
    </dgm:pt>
    <dgm:pt modelId="{003EE4E7-9B47-48B7-9F88-C23355A018DD}" type="pres">
      <dgm:prSet presAssocID="{3BC93436-F08D-4944-8B37-05D19A1EFE2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01C9500-945D-4931-9861-9D1EBDA7194B}" type="presOf" srcId="{BB43C966-7DFD-469F-BDD3-8D1E20BB923D}" destId="{D65C4C6F-3EE8-402E-B85B-58FAB839A77C}" srcOrd="0" destOrd="0" presId="urn:microsoft.com/office/officeart/2018/2/layout/IconVerticalSolidList"/>
    <dgm:cxn modelId="{FC48AF33-A9A9-4D82-A165-2BD534602111}" type="presOf" srcId="{3BC93436-F08D-4944-8B37-05D19A1EFE24}" destId="{003EE4E7-9B47-48B7-9F88-C23355A018DD}" srcOrd="0" destOrd="0" presId="urn:microsoft.com/office/officeart/2018/2/layout/IconVerticalSolidList"/>
    <dgm:cxn modelId="{ABD9857B-D2E5-4E5E-A481-C10648BC1BBA}" srcId="{BB43C966-7DFD-469F-BDD3-8D1E20BB923D}" destId="{3BC93436-F08D-4944-8B37-05D19A1EFE24}" srcOrd="1" destOrd="0" parTransId="{0C6233D4-70F9-403D-A300-4656A39C41FB}" sibTransId="{77FF18DE-7BBE-4122-B959-D0D3B884E768}"/>
    <dgm:cxn modelId="{36396F86-BCEA-499C-AC79-2C843CF7DBBF}" type="presOf" srcId="{D4D3A9CC-A9D4-4835-9B57-02D7F9713081}" destId="{F41EA244-8463-4767-98FA-37467A5DCE07}" srcOrd="0" destOrd="0" presId="urn:microsoft.com/office/officeart/2018/2/layout/IconVerticalSolidList"/>
    <dgm:cxn modelId="{B44F9AFA-0E36-40C1-83B5-0DDF3636EDC4}" srcId="{BB43C966-7DFD-469F-BDD3-8D1E20BB923D}" destId="{D4D3A9CC-A9D4-4835-9B57-02D7F9713081}" srcOrd="0" destOrd="0" parTransId="{7B220EE1-8440-4462-A28D-3C728467AAAB}" sibTransId="{7EAB7FC0-1C05-4FC2-BE02-1A115DEECDBB}"/>
    <dgm:cxn modelId="{A054EC89-9C40-409A-B91B-081F8DE2294B}" type="presParOf" srcId="{D65C4C6F-3EE8-402E-B85B-58FAB839A77C}" destId="{107B12AE-23C4-44E1-B962-798504C4404D}" srcOrd="0" destOrd="0" presId="urn:microsoft.com/office/officeart/2018/2/layout/IconVerticalSolidList"/>
    <dgm:cxn modelId="{4688A343-8ADA-47CD-A3D1-F54605139C9D}" type="presParOf" srcId="{107B12AE-23C4-44E1-B962-798504C4404D}" destId="{02034ED5-FE16-4B6D-9F6F-6E4C765DB30D}" srcOrd="0" destOrd="0" presId="urn:microsoft.com/office/officeart/2018/2/layout/IconVerticalSolidList"/>
    <dgm:cxn modelId="{B629480C-78FE-48EC-AB1E-3E4882A0954C}" type="presParOf" srcId="{107B12AE-23C4-44E1-B962-798504C4404D}" destId="{54195E0F-78FE-4A7D-85C8-D143D4AA1633}" srcOrd="1" destOrd="0" presId="urn:microsoft.com/office/officeart/2018/2/layout/IconVerticalSolidList"/>
    <dgm:cxn modelId="{EE74F5B6-B530-4149-93B6-685A8C5418A8}" type="presParOf" srcId="{107B12AE-23C4-44E1-B962-798504C4404D}" destId="{289907B7-41CC-4D22-925D-53E2DE5AB764}" srcOrd="2" destOrd="0" presId="urn:microsoft.com/office/officeart/2018/2/layout/IconVerticalSolidList"/>
    <dgm:cxn modelId="{B0B1EBD3-87A6-4738-B9A6-F549D767B5D9}" type="presParOf" srcId="{107B12AE-23C4-44E1-B962-798504C4404D}" destId="{F41EA244-8463-4767-98FA-37467A5DCE07}" srcOrd="3" destOrd="0" presId="urn:microsoft.com/office/officeart/2018/2/layout/IconVerticalSolidList"/>
    <dgm:cxn modelId="{7FF8DB1B-C77F-4A49-B630-36DAF464B7D4}" type="presParOf" srcId="{D65C4C6F-3EE8-402E-B85B-58FAB839A77C}" destId="{FCE9E951-8E95-4134-97E5-F69593DBDDF4}" srcOrd="1" destOrd="0" presId="urn:microsoft.com/office/officeart/2018/2/layout/IconVerticalSolidList"/>
    <dgm:cxn modelId="{8BC79DC8-C911-41F5-A16E-396C4F59AAFE}" type="presParOf" srcId="{D65C4C6F-3EE8-402E-B85B-58FAB839A77C}" destId="{CB8B8591-B722-4FCE-93AF-7DF78AD443B9}" srcOrd="2" destOrd="0" presId="urn:microsoft.com/office/officeart/2018/2/layout/IconVerticalSolidList"/>
    <dgm:cxn modelId="{46F70FD3-4F2A-4486-8210-902ECCB1F333}" type="presParOf" srcId="{CB8B8591-B722-4FCE-93AF-7DF78AD443B9}" destId="{6C5CC551-8CC1-4A51-8D24-1C2712DBA5C0}" srcOrd="0" destOrd="0" presId="urn:microsoft.com/office/officeart/2018/2/layout/IconVerticalSolidList"/>
    <dgm:cxn modelId="{534264D8-DA27-420D-8FBF-E60D8923BFEB}" type="presParOf" srcId="{CB8B8591-B722-4FCE-93AF-7DF78AD443B9}" destId="{D6D0FC67-AAC4-4B29-8350-A955AE704823}" srcOrd="1" destOrd="0" presId="urn:microsoft.com/office/officeart/2018/2/layout/IconVerticalSolidList"/>
    <dgm:cxn modelId="{7C6D060D-6916-4557-9CA0-DAB878F10D77}" type="presParOf" srcId="{CB8B8591-B722-4FCE-93AF-7DF78AD443B9}" destId="{6DE5A91B-6562-47B5-AC9B-253603A09D79}" srcOrd="2" destOrd="0" presId="urn:microsoft.com/office/officeart/2018/2/layout/IconVerticalSolidList"/>
    <dgm:cxn modelId="{E02AA185-2320-41C4-9A6B-B6D8FDE4A49E}" type="presParOf" srcId="{CB8B8591-B722-4FCE-93AF-7DF78AD443B9}" destId="{003EE4E7-9B47-48B7-9F88-C23355A0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FCF41-9C6D-4335-AA16-6F76FFC67D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7CCFD62-4A8E-4A1A-92F9-885A0F51758D}">
      <dgm:prSet/>
      <dgm:spPr/>
      <dgm:t>
        <a:bodyPr/>
        <a:lstStyle/>
        <a:p>
          <a:r>
            <a:rPr lang="en-US"/>
            <a:t>Augmented Reality is penetrating into every market</a:t>
          </a:r>
        </a:p>
      </dgm:t>
    </dgm:pt>
    <dgm:pt modelId="{3FA03A9F-633D-4CD8-B3D9-585623C6A3C0}" type="parTrans" cxnId="{7C41DC40-E135-40F2-9272-3463B1E8CF3F}">
      <dgm:prSet/>
      <dgm:spPr/>
      <dgm:t>
        <a:bodyPr/>
        <a:lstStyle/>
        <a:p>
          <a:endParaRPr lang="en-US"/>
        </a:p>
      </dgm:t>
    </dgm:pt>
    <dgm:pt modelId="{BAC1B287-8EC9-4B8A-A22E-9CDC1D4CA8CE}" type="sibTrans" cxnId="{7C41DC40-E135-40F2-9272-3463B1E8CF3F}">
      <dgm:prSet/>
      <dgm:spPr/>
      <dgm:t>
        <a:bodyPr/>
        <a:lstStyle/>
        <a:p>
          <a:endParaRPr lang="en-US"/>
        </a:p>
      </dgm:t>
    </dgm:pt>
    <dgm:pt modelId="{79688342-60E6-4151-A354-1B2E295A1F06}">
      <dgm:prSet/>
      <dgm:spPr/>
      <dgm:t>
        <a:bodyPr/>
        <a:lstStyle/>
        <a:p>
          <a:r>
            <a:rPr lang="en-US"/>
            <a:t>Qwickly is an effort of Augmented Reality in Retail and Shopping industry to enhance shopping experience of customers and facilitate them.</a:t>
          </a:r>
        </a:p>
      </dgm:t>
    </dgm:pt>
    <dgm:pt modelId="{C33B85A5-3E9F-46D9-A423-198D52068C40}" type="parTrans" cxnId="{E35163E7-BFD2-4847-9612-1EDABE6FA6CF}">
      <dgm:prSet/>
      <dgm:spPr/>
      <dgm:t>
        <a:bodyPr/>
        <a:lstStyle/>
        <a:p>
          <a:endParaRPr lang="en-US"/>
        </a:p>
      </dgm:t>
    </dgm:pt>
    <dgm:pt modelId="{11FB67AB-B785-4FDD-840E-A3A1F3B37D2F}" type="sibTrans" cxnId="{E35163E7-BFD2-4847-9612-1EDABE6FA6CF}">
      <dgm:prSet/>
      <dgm:spPr/>
      <dgm:t>
        <a:bodyPr/>
        <a:lstStyle/>
        <a:p>
          <a:endParaRPr lang="en-US"/>
        </a:p>
      </dgm:t>
    </dgm:pt>
    <dgm:pt modelId="{9382A51A-2840-4AF3-8A12-E7645D65B220}">
      <dgm:prSet/>
      <dgm:spPr/>
      <dgm:t>
        <a:bodyPr/>
        <a:lstStyle/>
        <a:p>
          <a:r>
            <a:rPr lang="en-US"/>
            <a:t>Qwickly app makes use of smartphones capabilities to make shopping an experience never to forget and increase the engagement between stores and their customers. </a:t>
          </a:r>
        </a:p>
      </dgm:t>
    </dgm:pt>
    <dgm:pt modelId="{54CAC66C-E7F1-4765-A31E-56E43EEE0161}" type="parTrans" cxnId="{7F81D79B-BC7C-4450-9749-41C42ACAFD1C}">
      <dgm:prSet/>
      <dgm:spPr/>
      <dgm:t>
        <a:bodyPr/>
        <a:lstStyle/>
        <a:p>
          <a:endParaRPr lang="en-US"/>
        </a:p>
      </dgm:t>
    </dgm:pt>
    <dgm:pt modelId="{46028CB6-EE84-4789-99D4-843CA41087E0}" type="sibTrans" cxnId="{7F81D79B-BC7C-4450-9749-41C42ACAFD1C}">
      <dgm:prSet/>
      <dgm:spPr/>
      <dgm:t>
        <a:bodyPr/>
        <a:lstStyle/>
        <a:p>
          <a:endParaRPr lang="en-US"/>
        </a:p>
      </dgm:t>
    </dgm:pt>
    <dgm:pt modelId="{868A2830-20E9-4B59-B42E-AEA311FC368D}">
      <dgm:prSet/>
      <dgm:spPr/>
      <dgm:t>
        <a:bodyPr/>
        <a:lstStyle/>
        <a:p>
          <a:r>
            <a:rPr lang="en-US"/>
            <a:t>This has not been done before and we are sure that by the immersion of AR technology with smartphones in hands of users.</a:t>
          </a:r>
        </a:p>
      </dgm:t>
    </dgm:pt>
    <dgm:pt modelId="{D1D42216-22AE-4433-AF9D-6D041C3F30A1}" type="parTrans" cxnId="{FCDC9DA7-6F3C-4822-8FDB-2DEFD61FB8B0}">
      <dgm:prSet/>
      <dgm:spPr/>
      <dgm:t>
        <a:bodyPr/>
        <a:lstStyle/>
        <a:p>
          <a:endParaRPr lang="en-US"/>
        </a:p>
      </dgm:t>
    </dgm:pt>
    <dgm:pt modelId="{82CA3CF5-BA08-43D2-BA88-70B50BF41A40}" type="sibTrans" cxnId="{FCDC9DA7-6F3C-4822-8FDB-2DEFD61FB8B0}">
      <dgm:prSet/>
      <dgm:spPr/>
      <dgm:t>
        <a:bodyPr/>
        <a:lstStyle/>
        <a:p>
          <a:endParaRPr lang="en-US"/>
        </a:p>
      </dgm:t>
    </dgm:pt>
    <dgm:pt modelId="{7583433A-5DD4-49FE-BE28-63B416DB0E63}" type="pres">
      <dgm:prSet presAssocID="{4F7FCF41-9C6D-4335-AA16-6F76FFC67D61}" presName="root" presStyleCnt="0">
        <dgm:presLayoutVars>
          <dgm:dir/>
          <dgm:resizeHandles val="exact"/>
        </dgm:presLayoutVars>
      </dgm:prSet>
      <dgm:spPr/>
    </dgm:pt>
    <dgm:pt modelId="{7A7884B0-7B36-477B-8B01-CDAD0EB2D27F}" type="pres">
      <dgm:prSet presAssocID="{77CCFD62-4A8E-4A1A-92F9-885A0F51758D}" presName="compNode" presStyleCnt="0"/>
      <dgm:spPr/>
    </dgm:pt>
    <dgm:pt modelId="{D3FBCC4B-9B83-4C50-B926-1982A9C83896}" type="pres">
      <dgm:prSet presAssocID="{77CCFD62-4A8E-4A1A-92F9-885A0F51758D}" presName="bgRect" presStyleLbl="bgShp" presStyleIdx="0" presStyleCnt="4"/>
      <dgm:spPr/>
    </dgm:pt>
    <dgm:pt modelId="{F1C39A5C-69C7-4700-A5A6-FEDC912E782C}" type="pres">
      <dgm:prSet presAssocID="{77CCFD62-4A8E-4A1A-92F9-885A0F5175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7042E3-D94C-4BB0-A496-4A3014709126}" type="pres">
      <dgm:prSet presAssocID="{77CCFD62-4A8E-4A1A-92F9-885A0F51758D}" presName="spaceRect" presStyleCnt="0"/>
      <dgm:spPr/>
    </dgm:pt>
    <dgm:pt modelId="{7411E029-95F3-4A5F-84EC-E07D6169159D}" type="pres">
      <dgm:prSet presAssocID="{77CCFD62-4A8E-4A1A-92F9-885A0F51758D}" presName="parTx" presStyleLbl="revTx" presStyleIdx="0" presStyleCnt="4">
        <dgm:presLayoutVars>
          <dgm:chMax val="0"/>
          <dgm:chPref val="0"/>
        </dgm:presLayoutVars>
      </dgm:prSet>
      <dgm:spPr/>
    </dgm:pt>
    <dgm:pt modelId="{8FD328AC-326B-47B8-8526-14ADC1E1D9C9}" type="pres">
      <dgm:prSet presAssocID="{BAC1B287-8EC9-4B8A-A22E-9CDC1D4CA8CE}" presName="sibTrans" presStyleCnt="0"/>
      <dgm:spPr/>
    </dgm:pt>
    <dgm:pt modelId="{B7626E50-4EDA-4FE1-9E25-0F8E91A0F5FB}" type="pres">
      <dgm:prSet presAssocID="{79688342-60E6-4151-A354-1B2E295A1F06}" presName="compNode" presStyleCnt="0"/>
      <dgm:spPr/>
    </dgm:pt>
    <dgm:pt modelId="{D37C44C9-ADAA-4592-8978-B29B1EB46ED1}" type="pres">
      <dgm:prSet presAssocID="{79688342-60E6-4151-A354-1B2E295A1F06}" presName="bgRect" presStyleLbl="bgShp" presStyleIdx="1" presStyleCnt="4"/>
      <dgm:spPr/>
    </dgm:pt>
    <dgm:pt modelId="{3B33A941-8F60-4B0E-AD49-CB0BBA9D4FED}" type="pres">
      <dgm:prSet presAssocID="{79688342-60E6-4151-A354-1B2E295A1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1648F3EC-A9B9-4E8F-9119-F870CFE53646}" type="pres">
      <dgm:prSet presAssocID="{79688342-60E6-4151-A354-1B2E295A1F06}" presName="spaceRect" presStyleCnt="0"/>
      <dgm:spPr/>
    </dgm:pt>
    <dgm:pt modelId="{A4AF9BB4-61EA-417B-84D6-5E4C39B06A7D}" type="pres">
      <dgm:prSet presAssocID="{79688342-60E6-4151-A354-1B2E295A1F06}" presName="parTx" presStyleLbl="revTx" presStyleIdx="1" presStyleCnt="4">
        <dgm:presLayoutVars>
          <dgm:chMax val="0"/>
          <dgm:chPref val="0"/>
        </dgm:presLayoutVars>
      </dgm:prSet>
      <dgm:spPr/>
    </dgm:pt>
    <dgm:pt modelId="{1F281CC3-4042-4F02-BB2F-E19541889E91}" type="pres">
      <dgm:prSet presAssocID="{11FB67AB-B785-4FDD-840E-A3A1F3B37D2F}" presName="sibTrans" presStyleCnt="0"/>
      <dgm:spPr/>
    </dgm:pt>
    <dgm:pt modelId="{71C158C6-CD39-45CE-98CB-31C72C650EED}" type="pres">
      <dgm:prSet presAssocID="{9382A51A-2840-4AF3-8A12-E7645D65B220}" presName="compNode" presStyleCnt="0"/>
      <dgm:spPr/>
    </dgm:pt>
    <dgm:pt modelId="{0DF5E0A3-C2DD-41EC-99CF-0C41857130A2}" type="pres">
      <dgm:prSet presAssocID="{9382A51A-2840-4AF3-8A12-E7645D65B220}" presName="bgRect" presStyleLbl="bgShp" presStyleIdx="2" presStyleCnt="4"/>
      <dgm:spPr/>
    </dgm:pt>
    <dgm:pt modelId="{0CEFE9CA-5646-45FB-B4C3-CF541A61D994}" type="pres">
      <dgm:prSet presAssocID="{9382A51A-2840-4AF3-8A12-E7645D65B2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8E20B16-3AF6-4898-AB1D-F0B7D0527DB0}" type="pres">
      <dgm:prSet presAssocID="{9382A51A-2840-4AF3-8A12-E7645D65B220}" presName="spaceRect" presStyleCnt="0"/>
      <dgm:spPr/>
    </dgm:pt>
    <dgm:pt modelId="{F51D9BDF-7AE1-4DE2-BD7F-358425E7CABA}" type="pres">
      <dgm:prSet presAssocID="{9382A51A-2840-4AF3-8A12-E7645D65B220}" presName="parTx" presStyleLbl="revTx" presStyleIdx="2" presStyleCnt="4">
        <dgm:presLayoutVars>
          <dgm:chMax val="0"/>
          <dgm:chPref val="0"/>
        </dgm:presLayoutVars>
      </dgm:prSet>
      <dgm:spPr/>
    </dgm:pt>
    <dgm:pt modelId="{67BE153E-54D8-4835-9E14-765537A88B58}" type="pres">
      <dgm:prSet presAssocID="{46028CB6-EE84-4789-99D4-843CA41087E0}" presName="sibTrans" presStyleCnt="0"/>
      <dgm:spPr/>
    </dgm:pt>
    <dgm:pt modelId="{039B564F-369A-4661-BDB8-3AA10699B41E}" type="pres">
      <dgm:prSet presAssocID="{868A2830-20E9-4B59-B42E-AEA311FC368D}" presName="compNode" presStyleCnt="0"/>
      <dgm:spPr/>
    </dgm:pt>
    <dgm:pt modelId="{39367565-C30C-4C1F-9736-6220AAEE1261}" type="pres">
      <dgm:prSet presAssocID="{868A2830-20E9-4B59-B42E-AEA311FC368D}" presName="bgRect" presStyleLbl="bgShp" presStyleIdx="3" presStyleCnt="4"/>
      <dgm:spPr/>
    </dgm:pt>
    <dgm:pt modelId="{0D7E896F-9C08-4E7B-91FA-03223B5020A2}" type="pres">
      <dgm:prSet presAssocID="{868A2830-20E9-4B59-B42E-AEA311FC36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0C559FD8-A871-4478-BFDF-858EDDA2F56F}" type="pres">
      <dgm:prSet presAssocID="{868A2830-20E9-4B59-B42E-AEA311FC368D}" presName="spaceRect" presStyleCnt="0"/>
      <dgm:spPr/>
    </dgm:pt>
    <dgm:pt modelId="{AE10BAD2-B361-409E-A605-728BAE2A5BE6}" type="pres">
      <dgm:prSet presAssocID="{868A2830-20E9-4B59-B42E-AEA311FC36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89740E-CE15-4E6E-B906-71D6DBE5ED56}" type="presOf" srcId="{4F7FCF41-9C6D-4335-AA16-6F76FFC67D61}" destId="{7583433A-5DD4-49FE-BE28-63B416DB0E63}" srcOrd="0" destOrd="0" presId="urn:microsoft.com/office/officeart/2018/2/layout/IconVerticalSolidList"/>
    <dgm:cxn modelId="{AEC7231F-D699-4D79-B8CA-DDDB24883C12}" type="presOf" srcId="{79688342-60E6-4151-A354-1B2E295A1F06}" destId="{A4AF9BB4-61EA-417B-84D6-5E4C39B06A7D}" srcOrd="0" destOrd="0" presId="urn:microsoft.com/office/officeart/2018/2/layout/IconVerticalSolidList"/>
    <dgm:cxn modelId="{74C43828-2C46-4F89-9C6D-46370CF20035}" type="presOf" srcId="{868A2830-20E9-4B59-B42E-AEA311FC368D}" destId="{AE10BAD2-B361-409E-A605-728BAE2A5BE6}" srcOrd="0" destOrd="0" presId="urn:microsoft.com/office/officeart/2018/2/layout/IconVerticalSolidList"/>
    <dgm:cxn modelId="{7C41DC40-E135-40F2-9272-3463B1E8CF3F}" srcId="{4F7FCF41-9C6D-4335-AA16-6F76FFC67D61}" destId="{77CCFD62-4A8E-4A1A-92F9-885A0F51758D}" srcOrd="0" destOrd="0" parTransId="{3FA03A9F-633D-4CD8-B3D9-585623C6A3C0}" sibTransId="{BAC1B287-8EC9-4B8A-A22E-9CDC1D4CA8CE}"/>
    <dgm:cxn modelId="{7F81D79B-BC7C-4450-9749-41C42ACAFD1C}" srcId="{4F7FCF41-9C6D-4335-AA16-6F76FFC67D61}" destId="{9382A51A-2840-4AF3-8A12-E7645D65B220}" srcOrd="2" destOrd="0" parTransId="{54CAC66C-E7F1-4765-A31E-56E43EEE0161}" sibTransId="{46028CB6-EE84-4789-99D4-843CA41087E0}"/>
    <dgm:cxn modelId="{FCDC9DA7-6F3C-4822-8FDB-2DEFD61FB8B0}" srcId="{4F7FCF41-9C6D-4335-AA16-6F76FFC67D61}" destId="{868A2830-20E9-4B59-B42E-AEA311FC368D}" srcOrd="3" destOrd="0" parTransId="{D1D42216-22AE-4433-AF9D-6D041C3F30A1}" sibTransId="{82CA3CF5-BA08-43D2-BA88-70B50BF41A40}"/>
    <dgm:cxn modelId="{BA70F6D8-B368-47A0-8621-3D6DC8151040}" type="presOf" srcId="{9382A51A-2840-4AF3-8A12-E7645D65B220}" destId="{F51D9BDF-7AE1-4DE2-BD7F-358425E7CABA}" srcOrd="0" destOrd="0" presId="urn:microsoft.com/office/officeart/2018/2/layout/IconVerticalSolidList"/>
    <dgm:cxn modelId="{E35163E7-BFD2-4847-9612-1EDABE6FA6CF}" srcId="{4F7FCF41-9C6D-4335-AA16-6F76FFC67D61}" destId="{79688342-60E6-4151-A354-1B2E295A1F06}" srcOrd="1" destOrd="0" parTransId="{C33B85A5-3E9F-46D9-A423-198D52068C40}" sibTransId="{11FB67AB-B785-4FDD-840E-A3A1F3B37D2F}"/>
    <dgm:cxn modelId="{573332E8-95ED-4C68-A3FA-78F63E6AFB43}" type="presOf" srcId="{77CCFD62-4A8E-4A1A-92F9-885A0F51758D}" destId="{7411E029-95F3-4A5F-84EC-E07D6169159D}" srcOrd="0" destOrd="0" presId="urn:microsoft.com/office/officeart/2018/2/layout/IconVerticalSolidList"/>
    <dgm:cxn modelId="{97E3CFBD-742A-4E98-8B25-56DE4A6C8486}" type="presParOf" srcId="{7583433A-5DD4-49FE-BE28-63B416DB0E63}" destId="{7A7884B0-7B36-477B-8B01-CDAD0EB2D27F}" srcOrd="0" destOrd="0" presId="urn:microsoft.com/office/officeart/2018/2/layout/IconVerticalSolidList"/>
    <dgm:cxn modelId="{C0D7608A-F612-40E9-B6E7-E068A98731BF}" type="presParOf" srcId="{7A7884B0-7B36-477B-8B01-CDAD0EB2D27F}" destId="{D3FBCC4B-9B83-4C50-B926-1982A9C83896}" srcOrd="0" destOrd="0" presId="urn:microsoft.com/office/officeart/2018/2/layout/IconVerticalSolidList"/>
    <dgm:cxn modelId="{D9C7BEE7-9504-49C1-B3E7-6303471B7035}" type="presParOf" srcId="{7A7884B0-7B36-477B-8B01-CDAD0EB2D27F}" destId="{F1C39A5C-69C7-4700-A5A6-FEDC912E782C}" srcOrd="1" destOrd="0" presId="urn:microsoft.com/office/officeart/2018/2/layout/IconVerticalSolidList"/>
    <dgm:cxn modelId="{C0FA2FF1-9BD2-4431-9B97-F344FC6D03A1}" type="presParOf" srcId="{7A7884B0-7B36-477B-8B01-CDAD0EB2D27F}" destId="{E37042E3-D94C-4BB0-A496-4A3014709126}" srcOrd="2" destOrd="0" presId="urn:microsoft.com/office/officeart/2018/2/layout/IconVerticalSolidList"/>
    <dgm:cxn modelId="{FEC5F4B7-6B2F-49B3-B93D-21CEDDC94618}" type="presParOf" srcId="{7A7884B0-7B36-477B-8B01-CDAD0EB2D27F}" destId="{7411E029-95F3-4A5F-84EC-E07D6169159D}" srcOrd="3" destOrd="0" presId="urn:microsoft.com/office/officeart/2018/2/layout/IconVerticalSolidList"/>
    <dgm:cxn modelId="{587786BF-DD09-49A1-A3C5-28B584AE1771}" type="presParOf" srcId="{7583433A-5DD4-49FE-BE28-63B416DB0E63}" destId="{8FD328AC-326B-47B8-8526-14ADC1E1D9C9}" srcOrd="1" destOrd="0" presId="urn:microsoft.com/office/officeart/2018/2/layout/IconVerticalSolidList"/>
    <dgm:cxn modelId="{E2F919F4-6F6D-48E3-B158-2CC58182DF65}" type="presParOf" srcId="{7583433A-5DD4-49FE-BE28-63B416DB0E63}" destId="{B7626E50-4EDA-4FE1-9E25-0F8E91A0F5FB}" srcOrd="2" destOrd="0" presId="urn:microsoft.com/office/officeart/2018/2/layout/IconVerticalSolidList"/>
    <dgm:cxn modelId="{18CA5C5C-0111-43E4-A459-4B4EFE7C72C7}" type="presParOf" srcId="{B7626E50-4EDA-4FE1-9E25-0F8E91A0F5FB}" destId="{D37C44C9-ADAA-4592-8978-B29B1EB46ED1}" srcOrd="0" destOrd="0" presId="urn:microsoft.com/office/officeart/2018/2/layout/IconVerticalSolidList"/>
    <dgm:cxn modelId="{02279763-5343-409A-B05E-A7CC5FEA36F1}" type="presParOf" srcId="{B7626E50-4EDA-4FE1-9E25-0F8E91A0F5FB}" destId="{3B33A941-8F60-4B0E-AD49-CB0BBA9D4FED}" srcOrd="1" destOrd="0" presId="urn:microsoft.com/office/officeart/2018/2/layout/IconVerticalSolidList"/>
    <dgm:cxn modelId="{A49A8910-653D-489F-BAE7-1647C0B073E4}" type="presParOf" srcId="{B7626E50-4EDA-4FE1-9E25-0F8E91A0F5FB}" destId="{1648F3EC-A9B9-4E8F-9119-F870CFE53646}" srcOrd="2" destOrd="0" presId="urn:microsoft.com/office/officeart/2018/2/layout/IconVerticalSolidList"/>
    <dgm:cxn modelId="{F00163EA-2548-4548-9462-C40AE89805B8}" type="presParOf" srcId="{B7626E50-4EDA-4FE1-9E25-0F8E91A0F5FB}" destId="{A4AF9BB4-61EA-417B-84D6-5E4C39B06A7D}" srcOrd="3" destOrd="0" presId="urn:microsoft.com/office/officeart/2018/2/layout/IconVerticalSolidList"/>
    <dgm:cxn modelId="{EDD71447-6A2C-42EE-A9A3-66222D20D24F}" type="presParOf" srcId="{7583433A-5DD4-49FE-BE28-63B416DB0E63}" destId="{1F281CC3-4042-4F02-BB2F-E19541889E91}" srcOrd="3" destOrd="0" presId="urn:microsoft.com/office/officeart/2018/2/layout/IconVerticalSolidList"/>
    <dgm:cxn modelId="{295A1564-BC04-4F71-8A50-33C01F3B38A1}" type="presParOf" srcId="{7583433A-5DD4-49FE-BE28-63B416DB0E63}" destId="{71C158C6-CD39-45CE-98CB-31C72C650EED}" srcOrd="4" destOrd="0" presId="urn:microsoft.com/office/officeart/2018/2/layout/IconVerticalSolidList"/>
    <dgm:cxn modelId="{C3BC512A-17AE-4428-BECB-62CC2E9D2195}" type="presParOf" srcId="{71C158C6-CD39-45CE-98CB-31C72C650EED}" destId="{0DF5E0A3-C2DD-41EC-99CF-0C41857130A2}" srcOrd="0" destOrd="0" presId="urn:microsoft.com/office/officeart/2018/2/layout/IconVerticalSolidList"/>
    <dgm:cxn modelId="{2823F5CF-64EB-4119-86E9-E3B7B7C6441C}" type="presParOf" srcId="{71C158C6-CD39-45CE-98CB-31C72C650EED}" destId="{0CEFE9CA-5646-45FB-B4C3-CF541A61D994}" srcOrd="1" destOrd="0" presId="urn:microsoft.com/office/officeart/2018/2/layout/IconVerticalSolidList"/>
    <dgm:cxn modelId="{BBA2B0E8-EA83-4C2D-BA3E-1352B7423FA8}" type="presParOf" srcId="{71C158C6-CD39-45CE-98CB-31C72C650EED}" destId="{68E20B16-3AF6-4898-AB1D-F0B7D0527DB0}" srcOrd="2" destOrd="0" presId="urn:microsoft.com/office/officeart/2018/2/layout/IconVerticalSolidList"/>
    <dgm:cxn modelId="{677EC517-630E-40CF-97D2-381625003FCD}" type="presParOf" srcId="{71C158C6-CD39-45CE-98CB-31C72C650EED}" destId="{F51D9BDF-7AE1-4DE2-BD7F-358425E7CABA}" srcOrd="3" destOrd="0" presId="urn:microsoft.com/office/officeart/2018/2/layout/IconVerticalSolidList"/>
    <dgm:cxn modelId="{DF35FC8F-CC7F-44B7-AFCA-1FB1DD6919F5}" type="presParOf" srcId="{7583433A-5DD4-49FE-BE28-63B416DB0E63}" destId="{67BE153E-54D8-4835-9E14-765537A88B58}" srcOrd="5" destOrd="0" presId="urn:microsoft.com/office/officeart/2018/2/layout/IconVerticalSolidList"/>
    <dgm:cxn modelId="{0977CB5C-D0A5-44C2-8DAB-3008C7005B1B}" type="presParOf" srcId="{7583433A-5DD4-49FE-BE28-63B416DB0E63}" destId="{039B564F-369A-4661-BDB8-3AA10699B41E}" srcOrd="6" destOrd="0" presId="urn:microsoft.com/office/officeart/2018/2/layout/IconVerticalSolidList"/>
    <dgm:cxn modelId="{C2CB8B68-E8B1-4C26-BA60-15C114A161A7}" type="presParOf" srcId="{039B564F-369A-4661-BDB8-3AA10699B41E}" destId="{39367565-C30C-4C1F-9736-6220AAEE1261}" srcOrd="0" destOrd="0" presId="urn:microsoft.com/office/officeart/2018/2/layout/IconVerticalSolidList"/>
    <dgm:cxn modelId="{9FB61F2B-93DB-4A7E-A044-D65860F2AEC6}" type="presParOf" srcId="{039B564F-369A-4661-BDB8-3AA10699B41E}" destId="{0D7E896F-9C08-4E7B-91FA-03223B5020A2}" srcOrd="1" destOrd="0" presId="urn:microsoft.com/office/officeart/2018/2/layout/IconVerticalSolidList"/>
    <dgm:cxn modelId="{7C0CBAC3-83F3-48C0-8A8E-2D5E7636BD79}" type="presParOf" srcId="{039B564F-369A-4661-BDB8-3AA10699B41E}" destId="{0C559FD8-A871-4478-BFDF-858EDDA2F56F}" srcOrd="2" destOrd="0" presId="urn:microsoft.com/office/officeart/2018/2/layout/IconVerticalSolidList"/>
    <dgm:cxn modelId="{459B3785-37C7-47A9-AEC6-064E42FAF7F8}" type="presParOf" srcId="{039B564F-369A-4661-BDB8-3AA10699B41E}" destId="{AE10BAD2-B361-409E-A605-728BAE2A5B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34ED5-FE16-4B6D-9F6F-6E4C765DB30D}">
      <dsp:nvSpPr>
        <dsp:cNvPr id="0" name=""/>
        <dsp:cNvSpPr/>
      </dsp:nvSpPr>
      <dsp:spPr>
        <a:xfrm>
          <a:off x="0" y="796735"/>
          <a:ext cx="5728344" cy="1470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95E0F-78FE-4A7D-85C8-D143D4AA1633}">
      <dsp:nvSpPr>
        <dsp:cNvPr id="0" name=""/>
        <dsp:cNvSpPr/>
      </dsp:nvSpPr>
      <dsp:spPr>
        <a:xfrm>
          <a:off x="444946" y="1127687"/>
          <a:ext cx="808993" cy="808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A244-8463-4767-98FA-37467A5DCE07}">
      <dsp:nvSpPr>
        <dsp:cNvPr id="0" name=""/>
        <dsp:cNvSpPr/>
      </dsp:nvSpPr>
      <dsp:spPr>
        <a:xfrm>
          <a:off x="1698886" y="796735"/>
          <a:ext cx="4029457" cy="147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70" tIns="155670" rIns="155670" bIns="155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Cloth Stores</a:t>
          </a:r>
        </a:p>
      </dsp:txBody>
      <dsp:txXfrm>
        <a:off x="1698886" y="796735"/>
        <a:ext cx="4029457" cy="1470897"/>
      </dsp:txXfrm>
    </dsp:sp>
    <dsp:sp modelId="{6C5CC551-8CC1-4A51-8D24-1C2712DBA5C0}">
      <dsp:nvSpPr>
        <dsp:cNvPr id="0" name=""/>
        <dsp:cNvSpPr/>
      </dsp:nvSpPr>
      <dsp:spPr>
        <a:xfrm>
          <a:off x="0" y="2635357"/>
          <a:ext cx="5728344" cy="1470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FC67-AAC4-4B29-8350-A955AE704823}">
      <dsp:nvSpPr>
        <dsp:cNvPr id="0" name=""/>
        <dsp:cNvSpPr/>
      </dsp:nvSpPr>
      <dsp:spPr>
        <a:xfrm>
          <a:off x="444946" y="2966308"/>
          <a:ext cx="808993" cy="808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E4E7-9B47-48B7-9F88-C23355A018DD}">
      <dsp:nvSpPr>
        <dsp:cNvPr id="0" name=""/>
        <dsp:cNvSpPr/>
      </dsp:nvSpPr>
      <dsp:spPr>
        <a:xfrm>
          <a:off x="1698886" y="2635357"/>
          <a:ext cx="4029457" cy="147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70" tIns="155670" rIns="155670" bIns="155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Buyers / Shopping Enthusiasts</a:t>
          </a:r>
        </a:p>
      </dsp:txBody>
      <dsp:txXfrm>
        <a:off x="1698886" y="2635357"/>
        <a:ext cx="4029457" cy="147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BCC4B-9B83-4C50-B926-1982A9C83896}">
      <dsp:nvSpPr>
        <dsp:cNvPr id="0" name=""/>
        <dsp:cNvSpPr/>
      </dsp:nvSpPr>
      <dsp:spPr>
        <a:xfrm>
          <a:off x="0" y="3907"/>
          <a:ext cx="5816600" cy="83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9A5C-69C7-4700-A5A6-FEDC912E782C}">
      <dsp:nvSpPr>
        <dsp:cNvPr id="0" name=""/>
        <dsp:cNvSpPr/>
      </dsp:nvSpPr>
      <dsp:spPr>
        <a:xfrm>
          <a:off x="251517" y="190986"/>
          <a:ext cx="457751" cy="45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1E029-95F3-4A5F-84EC-E07D6169159D}">
      <dsp:nvSpPr>
        <dsp:cNvPr id="0" name=""/>
        <dsp:cNvSpPr/>
      </dsp:nvSpPr>
      <dsp:spPr>
        <a:xfrm>
          <a:off x="960786" y="3907"/>
          <a:ext cx="4812407" cy="90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46" tIns="96246" rIns="96246" bIns="962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Augmented Reality is penetrating into every market</a:t>
          </a:r>
        </a:p>
      </dsp:txBody>
      <dsp:txXfrm>
        <a:off x="960786" y="3907"/>
        <a:ext cx="4812407" cy="909412"/>
      </dsp:txXfrm>
    </dsp:sp>
    <dsp:sp modelId="{D37C44C9-ADAA-4592-8978-B29B1EB46ED1}">
      <dsp:nvSpPr>
        <dsp:cNvPr id="0" name=""/>
        <dsp:cNvSpPr/>
      </dsp:nvSpPr>
      <dsp:spPr>
        <a:xfrm>
          <a:off x="0" y="1140673"/>
          <a:ext cx="5816600" cy="83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3A941-8F60-4B0E-AD49-CB0BBA9D4FED}">
      <dsp:nvSpPr>
        <dsp:cNvPr id="0" name=""/>
        <dsp:cNvSpPr/>
      </dsp:nvSpPr>
      <dsp:spPr>
        <a:xfrm>
          <a:off x="251517" y="1327752"/>
          <a:ext cx="457751" cy="457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F9BB4-61EA-417B-84D6-5E4C39B06A7D}">
      <dsp:nvSpPr>
        <dsp:cNvPr id="0" name=""/>
        <dsp:cNvSpPr/>
      </dsp:nvSpPr>
      <dsp:spPr>
        <a:xfrm>
          <a:off x="960786" y="1140673"/>
          <a:ext cx="4812407" cy="90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46" tIns="96246" rIns="96246" bIns="962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Qwickly is an effort of Augmented Reality in Retail and Shopping industry to enhance shopping experience of customers and facilitate them.</a:t>
          </a:r>
        </a:p>
      </dsp:txBody>
      <dsp:txXfrm>
        <a:off x="960786" y="1140673"/>
        <a:ext cx="4812407" cy="909412"/>
      </dsp:txXfrm>
    </dsp:sp>
    <dsp:sp modelId="{0DF5E0A3-C2DD-41EC-99CF-0C41857130A2}">
      <dsp:nvSpPr>
        <dsp:cNvPr id="0" name=""/>
        <dsp:cNvSpPr/>
      </dsp:nvSpPr>
      <dsp:spPr>
        <a:xfrm>
          <a:off x="0" y="2277439"/>
          <a:ext cx="5816600" cy="83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FE9CA-5646-45FB-B4C3-CF541A61D994}">
      <dsp:nvSpPr>
        <dsp:cNvPr id="0" name=""/>
        <dsp:cNvSpPr/>
      </dsp:nvSpPr>
      <dsp:spPr>
        <a:xfrm>
          <a:off x="251517" y="2464518"/>
          <a:ext cx="457751" cy="457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9BDF-7AE1-4DE2-BD7F-358425E7CABA}">
      <dsp:nvSpPr>
        <dsp:cNvPr id="0" name=""/>
        <dsp:cNvSpPr/>
      </dsp:nvSpPr>
      <dsp:spPr>
        <a:xfrm>
          <a:off x="960786" y="2277439"/>
          <a:ext cx="4812407" cy="90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46" tIns="96246" rIns="96246" bIns="962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Qwickly app makes use of smartphones capabilities to make shopping an experience never to forget and increase the engagement between stores and their customers. </a:t>
          </a:r>
        </a:p>
      </dsp:txBody>
      <dsp:txXfrm>
        <a:off x="960786" y="2277439"/>
        <a:ext cx="4812407" cy="909412"/>
      </dsp:txXfrm>
    </dsp:sp>
    <dsp:sp modelId="{39367565-C30C-4C1F-9736-6220AAEE1261}">
      <dsp:nvSpPr>
        <dsp:cNvPr id="0" name=""/>
        <dsp:cNvSpPr/>
      </dsp:nvSpPr>
      <dsp:spPr>
        <a:xfrm>
          <a:off x="0" y="3414204"/>
          <a:ext cx="5816600" cy="83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E896F-9C08-4E7B-91FA-03223B5020A2}">
      <dsp:nvSpPr>
        <dsp:cNvPr id="0" name=""/>
        <dsp:cNvSpPr/>
      </dsp:nvSpPr>
      <dsp:spPr>
        <a:xfrm>
          <a:off x="251517" y="3601284"/>
          <a:ext cx="457751" cy="457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0BAD2-B361-409E-A605-728BAE2A5BE6}">
      <dsp:nvSpPr>
        <dsp:cNvPr id="0" name=""/>
        <dsp:cNvSpPr/>
      </dsp:nvSpPr>
      <dsp:spPr>
        <a:xfrm>
          <a:off x="960786" y="3414204"/>
          <a:ext cx="4812407" cy="90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46" tIns="96246" rIns="96246" bIns="962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has not been done before and we are sure that by the immersion of AR technology with smartphones in hands of users.</a:t>
          </a:r>
        </a:p>
      </dsp:txBody>
      <dsp:txXfrm>
        <a:off x="960786" y="3414204"/>
        <a:ext cx="4812407" cy="90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4302-650D-4183-B663-617D5C16FC9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6671-8FB7-4130-9935-F5AF45D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we visit store/mall, our primary concern is to know</a:t>
            </a:r>
          </a:p>
          <a:p>
            <a:r>
              <a:rPr lang="en-US" sz="2000" dirty="0"/>
              <a:t> Whether the product suits our needs or not. </a:t>
            </a:r>
          </a:p>
          <a:p>
            <a:r>
              <a:rPr lang="en-US" sz="2000" dirty="0"/>
              <a:t>One actually wishes to know the specifications of the product without being facilitated for each product he or she wants to know about. </a:t>
            </a:r>
          </a:p>
          <a:p>
            <a:r>
              <a:rPr lang="en-US" sz="2000" dirty="0"/>
              <a:t>The Customer service is often unsatisfactory and staff cannot engage every customer every time (peek hours).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Google Mobile Vision API : to read barcode</a:t>
            </a:r>
          </a:p>
          <a:p>
            <a:r>
              <a:rPr lang="en-US" sz="1200" dirty="0" err="1"/>
              <a:t>Vuforia</a:t>
            </a:r>
            <a:r>
              <a:rPr lang="en-US" sz="1200" dirty="0"/>
              <a:t> Augmented Reality SDK : for AR display</a:t>
            </a:r>
          </a:p>
          <a:p>
            <a:r>
              <a:rPr lang="en-US" sz="1200" dirty="0"/>
              <a:t>Google Firebase Authentication : for user login and authentication</a:t>
            </a:r>
          </a:p>
          <a:p>
            <a:r>
              <a:rPr lang="en-US" sz="1200" dirty="0"/>
              <a:t>Google Firebase Database : Database for product and user data</a:t>
            </a:r>
          </a:p>
          <a:p>
            <a:r>
              <a:rPr lang="en-US" sz="1200" dirty="0"/>
              <a:t>Android Studio : for backend and frontend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are moving towards a memorable and more engaged shopping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96671-8FB7-4130-9935-F5AF45D4A6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75C9-F3C4-48A6-ABAA-6DE003CBA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744" y="3766962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HCI Project : Qwickly App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8910C-CCF1-4DD0-BB19-1358848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19" y="5612902"/>
            <a:ext cx="9665110" cy="7878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FFFFFF"/>
                </a:solidFill>
              </a:rPr>
              <a:t>Zeeshan Khand  				Junaid Khursheed 				Faiq Mehmood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FFFFFF"/>
                </a:solidFill>
              </a:rPr>
              <a:t>Elaheh  Mohammadnezdhardoroudi 							Venus Kiani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D14F2-4F68-4723-AD4A-F1CB6CFE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58" y="884810"/>
            <a:ext cx="3055892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DB73DDA1-0720-480E-8B08-6DE921342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71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6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066F-4A09-451F-B7E0-752DF3B5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Augmented Reality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61141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788-05BF-4382-88DA-9E629D27265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Technologies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1A08-0AE4-4541-9D00-D87D8CDB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145" y="2222287"/>
            <a:ext cx="5185873" cy="4096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Technologies</a:t>
            </a:r>
          </a:p>
          <a:p>
            <a:r>
              <a:rPr lang="en-US" sz="2000" dirty="0"/>
              <a:t>Google Mobile Vision API </a:t>
            </a:r>
          </a:p>
          <a:p>
            <a:r>
              <a:rPr lang="en-US" sz="2000" dirty="0"/>
              <a:t>Vuforia Augmented Reality SDK </a:t>
            </a:r>
          </a:p>
          <a:p>
            <a:r>
              <a:rPr lang="en-US" sz="2000" dirty="0"/>
              <a:t>Google Firebase Authentication </a:t>
            </a:r>
          </a:p>
          <a:p>
            <a:r>
              <a:rPr lang="en-US" sz="2000" dirty="0"/>
              <a:t>Google Firebase Database </a:t>
            </a:r>
          </a:p>
          <a:p>
            <a:r>
              <a:rPr lang="en-US" sz="2000" dirty="0"/>
              <a:t>Google Play Services</a:t>
            </a:r>
          </a:p>
          <a:p>
            <a:r>
              <a:rPr lang="en-US" sz="2000" dirty="0"/>
              <a:t>Glide library</a:t>
            </a:r>
          </a:p>
          <a:p>
            <a:r>
              <a:rPr lang="en-US" sz="2000" dirty="0"/>
              <a:t>JSON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609" y="2345117"/>
            <a:ext cx="5194583" cy="243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Tools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Visual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8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2224216"/>
            <a:ext cx="10891849" cy="40530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Sequence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654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6FC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FAE383-B920-4301-A390-9BD62206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1" y="822220"/>
            <a:ext cx="10639918" cy="52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02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98B5B-35D4-476E-8103-F1BA5C9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with pictures</a:t>
            </a:r>
            <a:br>
              <a:rPr lang="en-US" sz="50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0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0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44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1: User Login and Registration</a:t>
            </a:r>
          </a:p>
        </p:txBody>
      </p: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A565E-7964-4B00-B6D2-F077F28C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0" y="340282"/>
            <a:ext cx="2295472" cy="4080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94A083-949E-42D6-B293-D68A4838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77" y="340282"/>
            <a:ext cx="2295472" cy="4080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4D95D8-082F-4738-B454-B42071AD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566" y="340282"/>
            <a:ext cx="2295472" cy="4080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585373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2" name="Group 5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5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2: Main Menu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4A2841-F8CF-45AD-B071-AC83DCD7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79" y="421037"/>
            <a:ext cx="2235692" cy="39745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B076DC-37FB-4F1A-AD1D-579E41BF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77" y="421037"/>
            <a:ext cx="2235692" cy="39745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681316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Module 3: Scan Product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7A2A2EA-0053-4069-B2A7-47DA6FC4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r="-2" b="-2"/>
          <a:stretch/>
        </p:blipFill>
        <p:spPr>
          <a:xfrm>
            <a:off x="1157463" y="253679"/>
            <a:ext cx="2467014" cy="41674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D5A5B-CA1F-4953-A75B-36856ABD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6160" y="253679"/>
            <a:ext cx="2467014" cy="41674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0DCA6-E905-4BCA-B75E-EE6F10659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14661" y="253679"/>
            <a:ext cx="2219876" cy="414783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566959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4: View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69B1-1100-4E5F-8E13-6239BF18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08616" y="63559"/>
            <a:ext cx="2199631" cy="43575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0DCA6-E905-4BCA-B75E-EE6F10659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276"/>
          <a:stretch/>
        </p:blipFill>
        <p:spPr>
          <a:xfrm>
            <a:off x="2387718" y="124095"/>
            <a:ext cx="2518677" cy="42414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13791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F1F689-BD84-4BD2-A649-49737071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1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5: View Favorites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CEF98C8-ED48-499F-9139-E5637BA1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28" y="309875"/>
            <a:ext cx="2251973" cy="400350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0" name="Picture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9EF5E4C-4123-4F5D-ACBA-0B523CB9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233957"/>
            <a:ext cx="2251973" cy="400350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2B0432D-F343-4A1D-9BB6-3933D1AE2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61" y="233957"/>
            <a:ext cx="2251973" cy="400350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C69F3F-6A22-45C9-99D5-864618B9C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0" y="167740"/>
            <a:ext cx="2251973" cy="40035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3575012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5AEA-2A2C-4C8D-AC23-98B38EF7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910"/>
            <a:ext cx="10571998" cy="7352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Agenda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0628-8697-4780-8B1D-321CA9B8E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454298"/>
            <a:ext cx="5185873" cy="3638763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Problem </a:t>
            </a:r>
          </a:p>
          <a:p>
            <a:r>
              <a:rPr lang="en-US" sz="2000" dirty="0"/>
              <a:t>Solution</a:t>
            </a:r>
          </a:p>
          <a:p>
            <a:r>
              <a:rPr lang="en-US" sz="2000" dirty="0"/>
              <a:t>Scope of the Project</a:t>
            </a:r>
          </a:p>
          <a:p>
            <a:r>
              <a:rPr lang="en-US" sz="2000" dirty="0"/>
              <a:t>Product Features</a:t>
            </a:r>
          </a:p>
          <a:p>
            <a:r>
              <a:rPr lang="en-US" sz="2000" dirty="0"/>
              <a:t>Tools &amp; Technologies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784983"/>
            <a:ext cx="5194583" cy="3638764"/>
          </a:xfrm>
        </p:spPr>
        <p:txBody>
          <a:bodyPr>
            <a:normAutofit/>
          </a:bodyPr>
          <a:lstStyle/>
          <a:p>
            <a:r>
              <a:rPr lang="en-US" sz="2000" dirty="0"/>
              <a:t>Interaction Diagram </a:t>
            </a:r>
          </a:p>
          <a:p>
            <a:r>
              <a:rPr lang="en-US" sz="2000" dirty="0"/>
              <a:t>Modules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5750554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1EDBC-1480-44D0-907C-46BCBB5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Module 6: View Offers</a:t>
            </a:r>
          </a:p>
        </p:txBody>
      </p:sp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C69F3F-6A22-45C9-99D5-864618B9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72" y="640080"/>
            <a:ext cx="202653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F94B7D-0F84-4D61-93F4-D14BC88F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66" y="640080"/>
            <a:ext cx="202653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51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CDB3-5C1F-441F-979C-B54005CF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4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FBB2E-AC70-4D9D-93FA-3693F9312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48883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79086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C7D5-61E3-4951-8160-8D8211BA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53517"/>
            <a:ext cx="10571998" cy="7455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References of Tools/Technologies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6A6B-6E7F-4E6C-B02D-A23174A7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99708"/>
            <a:ext cx="10554574" cy="41043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| Augmented Reality", </a:t>
            </a:r>
            <a:r>
              <a:rPr lang="en-US" sz="1600" i="1" dirty="0"/>
              <a:t>Vuforia.com</a:t>
            </a:r>
            <a:r>
              <a:rPr lang="en-US" sz="1600" dirty="0"/>
              <a:t>, 2017. [Online]. Available: https://www.vuforia.com/.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“10 best augmented reality </a:t>
            </a:r>
            <a:r>
              <a:rPr lang="en-US" sz="1600" dirty="0" err="1"/>
              <a:t>sdk</a:t>
            </a:r>
            <a:r>
              <a:rPr lang="en-US" sz="1600" dirty="0"/>
              <a:t> for </a:t>
            </a:r>
            <a:r>
              <a:rPr lang="en-US" sz="1600" dirty="0" err="1"/>
              <a:t>ar</a:t>
            </a:r>
            <a:r>
              <a:rPr lang="en-US" sz="1600" dirty="0"/>
              <a:t> development in 2017", </a:t>
            </a:r>
            <a:r>
              <a:rPr lang="en-US" sz="1600" i="1" dirty="0" err="1"/>
              <a:t>Thinkmobiles</a:t>
            </a:r>
            <a:r>
              <a:rPr lang="en-US" sz="1600" dirty="0"/>
              <a:t>, 2017. [Online]. Available: https://thinkmobiles.com/blog/best-ar-sdk-review/.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Coursera. (2018). Getting started with Augmented Reality | Coursera. [online] Available at: https://www.coursera.org/learn/augmented-reality.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: https://developer.vuforia.com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Vuforia Fusion Supported Devices: https://library.vuforia.com/articles/Solution/vuforia-fusion-supported-devices.html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8198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Qwickly App is an Augmented Reality-based Android application for real time shopping experience for customers. Our product will save user’s time and provide an engaging shopping experience. </a:t>
            </a:r>
          </a:p>
        </p:txBody>
      </p:sp>
    </p:spTree>
    <p:extLst>
      <p:ext uri="{BB962C8B-B14F-4D97-AF65-F5344CB8AC3E}">
        <p14:creationId xmlns:p14="http://schemas.microsoft.com/office/powerpoint/2010/main" val="31358651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C7EF-835F-4EC9-B870-9875D344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59559"/>
            <a:ext cx="10571998" cy="69430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Problem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622B-7357-4F6C-8FFA-2221B768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/>
          </a:bodyPr>
          <a:lstStyle/>
          <a:p>
            <a:r>
              <a:rPr lang="en-US" sz="2400"/>
              <a:t>After entering shopping store, the customer needs to know every detail of every product he/she might buy, like price, size, color, quantity available, material used, etc.</a:t>
            </a:r>
          </a:p>
          <a:p>
            <a:r>
              <a:rPr lang="en-US" sz="2400"/>
              <a:t>Without the intervention of the staff every time, it is not possible.</a:t>
            </a:r>
          </a:p>
          <a:p>
            <a:r>
              <a:rPr lang="en-US" sz="2400"/>
              <a:t>People get frustrated and also lose interest when they have to call every time the staff of store to ask about every product, they are interested in.</a:t>
            </a:r>
          </a:p>
          <a:p>
            <a:r>
              <a:rPr lang="en-US" sz="2400"/>
              <a:t>Adding so, the product shop’s value and customer rate decreases due to incorrect information provided by the staff or when the customer queries are not properly entertained.</a:t>
            </a:r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99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3E74-D8CC-4176-ACB8-F5FED224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Solution: Qwickly App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B36-5F67-47AA-87FA-30306617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/>
              <a:t>Ideally, a customer should have an app that can use Mobile Camera, image processing and Augmented Reality to create a user experience in which he/she can use the app to get all details about the cloth he/she is looking in real time and decide whether he/she wants to buy product or not. </a:t>
            </a:r>
          </a:p>
          <a:p>
            <a:r>
              <a:rPr lang="en-US"/>
              <a:t>There is what our </a:t>
            </a:r>
            <a:r>
              <a:rPr lang="en-US" b="1"/>
              <a:t>Qwickly App</a:t>
            </a:r>
            <a:r>
              <a:rPr lang="en-US"/>
              <a:t> is all about.</a:t>
            </a:r>
          </a:p>
        </p:txBody>
      </p:sp>
    </p:spTree>
    <p:extLst>
      <p:ext uri="{BB962C8B-B14F-4D97-AF65-F5344CB8AC3E}">
        <p14:creationId xmlns:p14="http://schemas.microsoft.com/office/powerpoint/2010/main" val="28981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9ED9-8020-44B6-95B3-6A54F7B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/>
              <a:t>Why this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1E64-1399-4F98-A374-13F2CFD3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Provides Real time and engaging shopping experience</a:t>
            </a:r>
          </a:p>
          <a:p>
            <a:pPr>
              <a:buFont typeface="+mj-lt"/>
              <a:buAutoNum type="arabicPeriod"/>
            </a:pPr>
            <a:r>
              <a:rPr lang="en-US"/>
              <a:t>Facilitates in choosing the desired product(pants/shirts/suits) to buy</a:t>
            </a:r>
          </a:p>
          <a:p>
            <a:pPr>
              <a:buFont typeface="+mj-lt"/>
              <a:buAutoNum type="arabicPeriod"/>
            </a:pPr>
            <a:r>
              <a:rPr lang="en-US"/>
              <a:t>Saves customers time</a:t>
            </a:r>
          </a:p>
          <a:p>
            <a:pPr>
              <a:buFont typeface="+mj-lt"/>
              <a:buAutoNum type="arabicPeriod"/>
            </a:pPr>
            <a:r>
              <a:rPr lang="en-US"/>
              <a:t>Allows to save product in store for later view</a:t>
            </a:r>
          </a:p>
          <a:p>
            <a:pPr>
              <a:buFont typeface="+mj-lt"/>
              <a:buAutoNum type="arabicPeriod"/>
            </a:pPr>
            <a:r>
              <a:rPr lang="en-US"/>
              <a:t>Facilitates to buy the saved product online without going to store</a:t>
            </a:r>
          </a:p>
          <a:p>
            <a:pPr>
              <a:buFont typeface="+mj-lt"/>
              <a:buAutoNum type="arabicPeriod"/>
            </a:pPr>
            <a:r>
              <a:rPr lang="en-US"/>
              <a:t>Avail the latest offers and discounts provided by the stores</a:t>
            </a:r>
          </a:p>
          <a:p>
            <a:pPr>
              <a:buFont typeface="+mj-lt"/>
              <a:buAutoNum type="arabicPeriod"/>
            </a:pPr>
            <a:r>
              <a:rPr lang="en-US"/>
              <a:t>Increases sales and customer engagement</a:t>
            </a:r>
          </a:p>
          <a:p>
            <a:pPr>
              <a:buFont typeface="+mj-lt"/>
              <a:buAutoNum type="arabicPeriod"/>
            </a:pPr>
            <a:r>
              <a:rPr lang="en-US"/>
              <a:t>Reduces dependability on staff</a:t>
            </a:r>
          </a:p>
        </p:txBody>
      </p:sp>
    </p:spTree>
    <p:extLst>
      <p:ext uri="{BB962C8B-B14F-4D97-AF65-F5344CB8AC3E}">
        <p14:creationId xmlns:p14="http://schemas.microsoft.com/office/powerpoint/2010/main" val="830320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0016-0606-4D4C-91FC-6571AB06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400"/>
              <a:t>Scope of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A0BD59-35F9-433E-9BDD-580110C8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8889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4811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6E74A-9126-437D-824E-949D68F1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/>
              <a:t>Product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17FB-512F-497E-810F-73ECCF27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SCAN THE PRODUCT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allows the user to scan the barcode of product and launch AR display to get details in real time.</a:t>
            </a:r>
          </a:p>
          <a:p>
            <a:pPr>
              <a:lnSpc>
                <a:spcPct val="90000"/>
              </a:lnSpc>
            </a:pPr>
            <a:r>
              <a:rPr lang="en-US" sz="1700" b="1"/>
              <a:t>AR DISPLAY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to view the Augmented display of the product features.</a:t>
            </a:r>
          </a:p>
          <a:p>
            <a:pPr>
              <a:lnSpc>
                <a:spcPct val="90000"/>
              </a:lnSpc>
            </a:pPr>
            <a:r>
              <a:rPr lang="en-US" sz="1700" b="1"/>
              <a:t>VIEW DETAILS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details about the product that you are viewing real time and add to favorites for later view.</a:t>
            </a:r>
          </a:p>
          <a:p>
            <a:pPr>
              <a:lnSpc>
                <a:spcPct val="90000"/>
              </a:lnSpc>
            </a:pPr>
            <a:r>
              <a:rPr lang="en-US" sz="1700" b="1"/>
              <a:t>VIEW FAVORITES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to view  the products that are saved in favorites and also buy the favorite product online.</a:t>
            </a:r>
          </a:p>
          <a:p>
            <a:pPr>
              <a:lnSpc>
                <a:spcPct val="90000"/>
              </a:lnSpc>
            </a:pPr>
            <a:r>
              <a:rPr lang="en-US" sz="1700" b="1"/>
              <a:t>OFFERS AND DISCOUNTS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to view the latest discount and offers provided by your favorite stores and avail them.</a:t>
            </a:r>
          </a:p>
        </p:txBody>
      </p:sp>
    </p:spTree>
    <p:extLst>
      <p:ext uri="{BB962C8B-B14F-4D97-AF65-F5344CB8AC3E}">
        <p14:creationId xmlns:p14="http://schemas.microsoft.com/office/powerpoint/2010/main" val="3860009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21EC1-B90F-4945-B5F1-A2318F04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Application Architecture</a:t>
            </a:r>
            <a:endParaRPr lang="en-US" sz="4100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987132B3-EA61-4FA7-80E5-56504DE4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803848"/>
            <a:ext cx="6268062" cy="50771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387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96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</vt:lpstr>
      <vt:lpstr>Wingdings 2</vt:lpstr>
      <vt:lpstr>Quotable</vt:lpstr>
      <vt:lpstr>HCI Project : Qwickly App</vt:lpstr>
      <vt:lpstr>Agenda of Presentation</vt:lpstr>
      <vt:lpstr>Introduction</vt:lpstr>
      <vt:lpstr>Problem </vt:lpstr>
      <vt:lpstr>Solution: Qwickly App</vt:lpstr>
      <vt:lpstr>Why this Solution?</vt:lpstr>
      <vt:lpstr>Scope of Project</vt:lpstr>
      <vt:lpstr>Product Features</vt:lpstr>
      <vt:lpstr>Application Architecture</vt:lpstr>
      <vt:lpstr>Augmented Reality System Architecture</vt:lpstr>
      <vt:lpstr>Technologies and Tools Used</vt:lpstr>
      <vt:lpstr>Sequence Diagram   </vt:lpstr>
      <vt:lpstr>PowerPoint Presentation</vt:lpstr>
      <vt:lpstr>Modules with pictures   </vt:lpstr>
      <vt:lpstr>Module 1: User Login and Registration</vt:lpstr>
      <vt:lpstr>Module 2: Main Menu</vt:lpstr>
      <vt:lpstr>Module 3: Scan Product</vt:lpstr>
      <vt:lpstr>Module 4: View Details</vt:lpstr>
      <vt:lpstr>Module 5: View Favorites</vt:lpstr>
      <vt:lpstr>Module 6: View Offers</vt:lpstr>
      <vt:lpstr>Conclusion</vt:lpstr>
      <vt:lpstr>References of Tools/Technologies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Project : Qwickly App</dc:title>
  <dc:creator>Zeeshan hussain Khand</dc:creator>
  <cp:lastModifiedBy>Zeeshan hussain Khand</cp:lastModifiedBy>
  <cp:revision>2</cp:revision>
  <dcterms:created xsi:type="dcterms:W3CDTF">2020-06-10T21:23:02Z</dcterms:created>
  <dcterms:modified xsi:type="dcterms:W3CDTF">2020-06-10T21:23:28Z</dcterms:modified>
</cp:coreProperties>
</file>