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58" r:id="rId3"/>
    <p:sldId id="265" r:id="rId4"/>
    <p:sldId id="260" r:id="rId5"/>
    <p:sldId id="278" r:id="rId6"/>
    <p:sldId id="263" r:id="rId7"/>
    <p:sldId id="307" r:id="rId8"/>
    <p:sldId id="308" r:id="rId9"/>
    <p:sldId id="309" r:id="rId10"/>
    <p:sldId id="274" r:id="rId11"/>
    <p:sldId id="270" r:id="rId12"/>
    <p:sldId id="262" r:id="rId13"/>
  </p:sldIdLst>
  <p:sldSz cx="9144000" cy="5143500" type="screen16x9"/>
  <p:notesSz cx="6858000" cy="9144000"/>
  <p:embeddedFontLst>
    <p:embeddedFont>
      <p:font typeface="Advent Pro" panose="020B0604020202020204" charset="0"/>
      <p:regular r:id="rId15"/>
      <p:bold r:id="rId16"/>
    </p:embeddedFont>
    <p:embeddedFont>
      <p:font typeface="Arial Black" panose="020B0A04020102020204" pitchFamily="34" charset="0"/>
      <p:bold r:id="rId17"/>
    </p:embeddedFont>
    <p:embeddedFont>
      <p:font typeface="Coiny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Times" panose="020206030504050203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9E7553-B06C-473A-B6C2-8F49ED1A2C3C}">
  <a:tblStyle styleId="{1B9E7553-B06C-473A-B6C2-8F49ED1A2C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b9affecee_0_32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b9affecee_0_32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6b9affecee_0_3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6b9affecee_0_3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b9affece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b9affece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6ba8e432a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6ba8e432a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59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7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93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1197350" y="3267525"/>
            <a:ext cx="2776800" cy="5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197350" y="37509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3"/>
          </p:nvPr>
        </p:nvSpPr>
        <p:spPr>
          <a:xfrm>
            <a:off x="5169860" y="3267525"/>
            <a:ext cx="2776800" cy="5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5169860" y="37509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ONLY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 idx="2" hasCustomPrompt="1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3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4" hasCustomPrompt="1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1167625" y="2881600"/>
            <a:ext cx="1869600" cy="7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1167625" y="35263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 idx="2"/>
          </p:nvPr>
        </p:nvSpPr>
        <p:spPr>
          <a:xfrm>
            <a:off x="3637201" y="2881600"/>
            <a:ext cx="1869600" cy="7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3"/>
          </p:nvPr>
        </p:nvSpPr>
        <p:spPr>
          <a:xfrm>
            <a:off x="3637201" y="35263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4"/>
          </p:nvPr>
        </p:nvSpPr>
        <p:spPr>
          <a:xfrm>
            <a:off x="6106776" y="2881600"/>
            <a:ext cx="1869600" cy="7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5"/>
          </p:nvPr>
        </p:nvSpPr>
        <p:spPr>
          <a:xfrm>
            <a:off x="6106776" y="35263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2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6" r:id="rId12"/>
    <p:sldLayoutId id="2147483668" r:id="rId13"/>
    <p:sldLayoutId id="2147483669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7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6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5" name="Google Shape;255;p46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6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SWIPE</a:t>
            </a:r>
            <a:endParaRPr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DOCUMENT PRESENTATION</a:t>
            </a:r>
            <a:endParaRPr dirty="0"/>
          </a:p>
        </p:txBody>
      </p:sp>
      <p:cxnSp>
        <p:nvCxnSpPr>
          <p:cNvPr id="262" name="Google Shape;262;p46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3" name="Google Shape;263;p46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4" name="Google Shape;264;p46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6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6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6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6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6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4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Diagram</a:t>
            </a:r>
            <a:endParaRPr dirty="0"/>
          </a:p>
        </p:txBody>
      </p:sp>
      <p:pic>
        <p:nvPicPr>
          <p:cNvPr id="51" name="Picture 50" descr="C:\Users\HP\OneDrive\Desktop\UseCase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405" y="862362"/>
            <a:ext cx="8081320" cy="417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 Form Response</a:t>
            </a:r>
            <a:endParaRPr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76" y="1018479"/>
            <a:ext cx="4207726" cy="211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76" y="3198890"/>
            <a:ext cx="4297308" cy="186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79083" y="1077952"/>
            <a:ext cx="4326301" cy="205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7658" y="3198890"/>
            <a:ext cx="4207726" cy="186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31" name="Google Shape;531;p52"/>
          <p:cNvSpPr txBox="1">
            <a:spLocks noGrp="1"/>
          </p:cNvSpPr>
          <p:nvPr>
            <p:ph type="title" idx="2"/>
          </p:nvPr>
        </p:nvSpPr>
        <p:spPr>
          <a:xfrm>
            <a:off x="1197348" y="3267525"/>
            <a:ext cx="3471295" cy="17653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Hussain Mustafa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(21k-3808)</a:t>
            </a:r>
            <a:br>
              <a:rPr lang="en-US" dirty="0"/>
            </a:br>
            <a:r>
              <a:rPr lang="en-US" dirty="0"/>
              <a:t>Ahsan Nadeem </a:t>
            </a:r>
            <a:r>
              <a:rPr lang="en-US" sz="1400" b="0" dirty="0">
                <a:solidFill>
                  <a:schemeClr val="tx1"/>
                </a:solidFill>
                <a:latin typeface="Arial Black" panose="020B0A04020102020204" pitchFamily="34" charset="0"/>
              </a:rPr>
              <a:t>(21k-3803)</a:t>
            </a:r>
            <a:br>
              <a:rPr lang="en-US" dirty="0"/>
            </a:br>
            <a:r>
              <a:rPr lang="en-US" dirty="0"/>
              <a:t>Zeeshan Mustafa </a:t>
            </a:r>
            <a:r>
              <a:rPr lang="en-US" sz="1400" b="0" dirty="0">
                <a:solidFill>
                  <a:schemeClr val="tx1"/>
                </a:solidFill>
                <a:latin typeface="Arial Black" panose="020B0A04020102020204" pitchFamily="34" charset="0"/>
              </a:rPr>
              <a:t>(21k-3919)</a:t>
            </a:r>
            <a:br>
              <a:rPr lang="en-US" dirty="0"/>
            </a:br>
            <a:r>
              <a:rPr lang="en-US" dirty="0"/>
              <a:t>Muhammad </a:t>
            </a:r>
            <a:r>
              <a:rPr lang="en-US" dirty="0" err="1"/>
              <a:t>Kashif</a:t>
            </a:r>
            <a:r>
              <a:rPr lang="en-US" dirty="0"/>
              <a:t> </a:t>
            </a:r>
            <a:r>
              <a:rPr lang="en-US" sz="1400" b="0" dirty="0">
                <a:solidFill>
                  <a:schemeClr val="tx1"/>
                </a:solidFill>
                <a:latin typeface="Arial Black" panose="020B0A04020102020204" pitchFamily="34" charset="0"/>
              </a:rPr>
              <a:t>(21k-3818)</a:t>
            </a:r>
            <a:br>
              <a:rPr lang="en-US" dirty="0"/>
            </a:br>
            <a:r>
              <a:rPr lang="en-US" dirty="0"/>
              <a:t>Suleiman </a:t>
            </a:r>
            <a:r>
              <a:rPr lang="en-US" dirty="0" err="1"/>
              <a:t>Mohiuden</a:t>
            </a:r>
            <a:r>
              <a:rPr lang="en-US" dirty="0"/>
              <a:t> </a:t>
            </a:r>
            <a:r>
              <a:rPr lang="en-US" sz="1400" b="0" dirty="0">
                <a:solidFill>
                  <a:schemeClr val="tx1"/>
                </a:solidFill>
                <a:latin typeface="Arial Black" panose="020B0A04020102020204" pitchFamily="34" charset="0"/>
              </a:rPr>
              <a:t>(21k-3887)</a:t>
            </a:r>
            <a:endParaRPr sz="1400" dirty="0"/>
          </a:p>
        </p:txBody>
      </p:sp>
      <p:grpSp>
        <p:nvGrpSpPr>
          <p:cNvPr id="533" name="Google Shape;533;p52"/>
          <p:cNvGrpSpPr/>
          <p:nvPr/>
        </p:nvGrpSpPr>
        <p:grpSpPr>
          <a:xfrm>
            <a:off x="5781682" y="1407683"/>
            <a:ext cx="1553147" cy="1481026"/>
            <a:chOff x="5781682" y="1407683"/>
            <a:chExt cx="1553147" cy="1481026"/>
          </a:xfrm>
        </p:grpSpPr>
        <p:sp>
          <p:nvSpPr>
            <p:cNvPr id="534" name="Google Shape;534;p52"/>
            <p:cNvSpPr/>
            <p:nvPr/>
          </p:nvSpPr>
          <p:spPr>
            <a:xfrm>
              <a:off x="5781682" y="14076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6911506" y="2614320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52"/>
          <p:cNvSpPr txBox="1">
            <a:spLocks noGrp="1"/>
          </p:cNvSpPr>
          <p:nvPr>
            <p:ph type="title" idx="3"/>
          </p:nvPr>
        </p:nvSpPr>
        <p:spPr>
          <a:xfrm>
            <a:off x="5169859" y="3267525"/>
            <a:ext cx="2992833" cy="5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Jamaima</a:t>
            </a:r>
            <a:r>
              <a:rPr lang="en-US" dirty="0"/>
              <a:t> </a:t>
            </a:r>
            <a:r>
              <a:rPr lang="en-US" dirty="0" err="1"/>
              <a:t>Baig</a:t>
            </a:r>
            <a:r>
              <a:rPr lang="en-US" dirty="0"/>
              <a:t> </a:t>
            </a:r>
            <a:r>
              <a:rPr lang="en-US" sz="1600" b="0" dirty="0">
                <a:solidFill>
                  <a:schemeClr val="tx1"/>
                </a:solidFill>
                <a:latin typeface="Arial Black" panose="020B0A04020102020204" pitchFamily="34" charset="0"/>
              </a:rPr>
              <a:t>(21k-3831)</a:t>
            </a:r>
            <a:endParaRPr sz="1600" dirty="0"/>
          </a:p>
        </p:txBody>
      </p:sp>
      <p:grpSp>
        <p:nvGrpSpPr>
          <p:cNvPr id="538" name="Google Shape;538;p52"/>
          <p:cNvGrpSpPr/>
          <p:nvPr/>
        </p:nvGrpSpPr>
        <p:grpSpPr>
          <a:xfrm>
            <a:off x="5687274" y="429700"/>
            <a:ext cx="1741958" cy="2738512"/>
            <a:chOff x="4771350" y="238100"/>
            <a:chExt cx="2257300" cy="3548675"/>
          </a:xfrm>
        </p:grpSpPr>
        <p:sp>
          <p:nvSpPr>
            <p:cNvPr id="539" name="Google Shape;539;p52"/>
            <p:cNvSpPr/>
            <p:nvPr/>
          </p:nvSpPr>
          <p:spPr>
            <a:xfrm>
              <a:off x="5160575" y="610775"/>
              <a:ext cx="1868075" cy="881050"/>
            </a:xfrm>
            <a:custGeom>
              <a:avLst/>
              <a:gdLst/>
              <a:ahLst/>
              <a:cxnLst/>
              <a:rect l="l" t="t" r="r" b="b"/>
              <a:pathLst>
                <a:path w="74723" h="35242" extrusionOk="0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5348300" y="3450450"/>
              <a:ext cx="176200" cy="324475"/>
            </a:xfrm>
            <a:custGeom>
              <a:avLst/>
              <a:gdLst/>
              <a:ahLst/>
              <a:cxnLst/>
              <a:rect l="l" t="t" r="r" b="b"/>
              <a:pathLst>
                <a:path w="7048" h="12979" extrusionOk="0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6350500" y="851825"/>
              <a:ext cx="255200" cy="215550"/>
            </a:xfrm>
            <a:custGeom>
              <a:avLst/>
              <a:gdLst/>
              <a:ahLst/>
              <a:cxnLst/>
              <a:rect l="l" t="t" r="r" b="b"/>
              <a:pathLst>
                <a:path w="10208" h="8622" extrusionOk="0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>
              <a:off x="4771350" y="238100"/>
              <a:ext cx="267250" cy="251250"/>
            </a:xfrm>
            <a:custGeom>
              <a:avLst/>
              <a:gdLst/>
              <a:ahLst/>
              <a:cxnLst/>
              <a:rect l="l" t="t" r="r" b="b"/>
              <a:pathLst>
                <a:path w="10690" h="10050" extrusionOk="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5272625" y="1000725"/>
              <a:ext cx="295625" cy="408750"/>
            </a:xfrm>
            <a:custGeom>
              <a:avLst/>
              <a:gdLst/>
              <a:ahLst/>
              <a:cxnLst/>
              <a:rect l="l" t="t" r="r" b="b"/>
              <a:pathLst>
                <a:path w="11825" h="16350" extrusionOk="0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4819350" y="2011425"/>
              <a:ext cx="623325" cy="1516375"/>
            </a:xfrm>
            <a:custGeom>
              <a:avLst/>
              <a:gdLst/>
              <a:ahLst/>
              <a:cxnLst/>
              <a:rect l="l" t="t" r="r" b="b"/>
              <a:pathLst>
                <a:path w="24933" h="60655" extrusionOk="0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5904450" y="2729500"/>
              <a:ext cx="368950" cy="152825"/>
            </a:xfrm>
            <a:custGeom>
              <a:avLst/>
              <a:gdLst/>
              <a:ahLst/>
              <a:cxnLst/>
              <a:rect l="l" t="t" r="r" b="b"/>
              <a:pathLst>
                <a:path w="14758" h="6113" extrusionOk="0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5069450" y="2057550"/>
              <a:ext cx="919600" cy="1147050"/>
            </a:xfrm>
            <a:custGeom>
              <a:avLst/>
              <a:gdLst/>
              <a:ahLst/>
              <a:cxnLst/>
              <a:rect l="l" t="t" r="r" b="b"/>
              <a:pathLst>
                <a:path w="36784" h="45882" extrusionOk="0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5221850" y="1364125"/>
              <a:ext cx="214500" cy="230200"/>
            </a:xfrm>
            <a:custGeom>
              <a:avLst/>
              <a:gdLst/>
              <a:ahLst/>
              <a:cxnLst/>
              <a:rect l="l" t="t" r="r" b="b"/>
              <a:pathLst>
                <a:path w="8580" h="9208" extrusionOk="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4853450" y="469600"/>
              <a:ext cx="414150" cy="1117425"/>
            </a:xfrm>
            <a:custGeom>
              <a:avLst/>
              <a:gdLst/>
              <a:ahLst/>
              <a:cxnLst/>
              <a:rect l="l" t="t" r="r" b="b"/>
              <a:pathLst>
                <a:path w="16566" h="44697" extrusionOk="0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5461000" y="1015350"/>
              <a:ext cx="941525" cy="631525"/>
            </a:xfrm>
            <a:custGeom>
              <a:avLst/>
              <a:gdLst/>
              <a:ahLst/>
              <a:cxnLst/>
              <a:rect l="l" t="t" r="r" b="b"/>
              <a:pathLst>
                <a:path w="37661" h="25261" extrusionOk="0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>
              <a:off x="5084650" y="1355825"/>
              <a:ext cx="524875" cy="796150"/>
            </a:xfrm>
            <a:custGeom>
              <a:avLst/>
              <a:gdLst/>
              <a:ahLst/>
              <a:cxnLst/>
              <a:rect l="l" t="t" r="r" b="b"/>
              <a:pathLst>
                <a:path w="20995" h="31846" extrusionOk="0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5022650" y="1239700"/>
              <a:ext cx="285250" cy="342525"/>
            </a:xfrm>
            <a:custGeom>
              <a:avLst/>
              <a:gdLst/>
              <a:ahLst/>
              <a:cxnLst/>
              <a:rect l="l" t="t" r="r" b="b"/>
              <a:pathLst>
                <a:path w="11410" h="13701" extrusionOk="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5390875" y="1372900"/>
              <a:ext cx="399175" cy="284825"/>
            </a:xfrm>
            <a:custGeom>
              <a:avLst/>
              <a:gdLst/>
              <a:ahLst/>
              <a:cxnLst/>
              <a:rect l="l" t="t" r="r" b="b"/>
              <a:pathLst>
                <a:path w="15967" h="11393" extrusionOk="0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811550" y="1990525"/>
              <a:ext cx="1124425" cy="794575"/>
            </a:xfrm>
            <a:custGeom>
              <a:avLst/>
              <a:gdLst/>
              <a:ahLst/>
              <a:cxnLst/>
              <a:rect l="l" t="t" r="r" b="b"/>
              <a:pathLst>
                <a:path w="44977" h="31783" extrusionOk="0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5527525" y="1173975"/>
              <a:ext cx="87925" cy="59800"/>
            </a:xfrm>
            <a:custGeom>
              <a:avLst/>
              <a:gdLst/>
              <a:ahLst/>
              <a:cxnLst/>
              <a:rect l="l" t="t" r="r" b="b"/>
              <a:pathLst>
                <a:path w="3517" h="2392" extrusionOk="0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5318725" y="1292625"/>
              <a:ext cx="75650" cy="35300"/>
            </a:xfrm>
            <a:custGeom>
              <a:avLst/>
              <a:gdLst/>
              <a:ahLst/>
              <a:cxnLst/>
              <a:rect l="l" t="t" r="r" b="b"/>
              <a:pathLst>
                <a:path w="3026" h="1412" extrusionOk="0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5409450" y="3484200"/>
              <a:ext cx="134650" cy="302575"/>
            </a:xfrm>
            <a:custGeom>
              <a:avLst/>
              <a:gdLst/>
              <a:ahLst/>
              <a:cxnLst/>
              <a:rect l="l" t="t" r="r" b="b"/>
              <a:pathLst>
                <a:path w="5386" h="12103" extrusionOk="0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5963275" y="2725675"/>
              <a:ext cx="288425" cy="88550"/>
            </a:xfrm>
            <a:custGeom>
              <a:avLst/>
              <a:gdLst/>
              <a:ahLst/>
              <a:cxnLst/>
              <a:rect l="l" t="t" r="r" b="b"/>
              <a:pathLst>
                <a:path w="11537" h="3542" extrusionOk="0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5908375" y="2808575"/>
              <a:ext cx="66950" cy="99825"/>
            </a:xfrm>
            <a:custGeom>
              <a:avLst/>
              <a:gdLst/>
              <a:ahLst/>
              <a:cxnLst/>
              <a:rect l="l" t="t" r="r" b="b"/>
              <a:pathLst>
                <a:path w="2678" h="3993" extrusionOk="0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5317500" y="3415175"/>
              <a:ext cx="120825" cy="122150"/>
            </a:xfrm>
            <a:custGeom>
              <a:avLst/>
              <a:gdLst/>
              <a:ahLst/>
              <a:cxnLst/>
              <a:rect l="l" t="t" r="r" b="b"/>
              <a:pathLst>
                <a:path w="4833" h="4886" extrusionOk="0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52"/>
          <p:cNvGrpSpPr/>
          <p:nvPr/>
        </p:nvGrpSpPr>
        <p:grpSpPr>
          <a:xfrm>
            <a:off x="1809181" y="956795"/>
            <a:ext cx="1553149" cy="1767049"/>
            <a:chOff x="1809181" y="956795"/>
            <a:chExt cx="1553149" cy="1767049"/>
          </a:xfrm>
        </p:grpSpPr>
        <p:sp>
          <p:nvSpPr>
            <p:cNvPr id="561" name="Google Shape;561;p52"/>
            <p:cNvSpPr/>
            <p:nvPr/>
          </p:nvSpPr>
          <p:spPr>
            <a:xfrm>
              <a:off x="1809182" y="13738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1809181" y="956795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52"/>
          <p:cNvGrpSpPr/>
          <p:nvPr/>
        </p:nvGrpSpPr>
        <p:grpSpPr>
          <a:xfrm>
            <a:off x="1583039" y="448601"/>
            <a:ext cx="2005419" cy="2700708"/>
            <a:chOff x="607875" y="545150"/>
            <a:chExt cx="2360150" cy="3178425"/>
          </a:xfrm>
        </p:grpSpPr>
        <p:sp>
          <p:nvSpPr>
            <p:cNvPr id="564" name="Google Shape;564;p52"/>
            <p:cNvSpPr/>
            <p:nvPr/>
          </p:nvSpPr>
          <p:spPr>
            <a:xfrm>
              <a:off x="1464125" y="1325950"/>
              <a:ext cx="191100" cy="192175"/>
            </a:xfrm>
            <a:custGeom>
              <a:avLst/>
              <a:gdLst/>
              <a:ahLst/>
              <a:cxnLst/>
              <a:rect l="l" t="t" r="r" b="b"/>
              <a:pathLst>
                <a:path w="7644" h="7687" extrusionOk="0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>
              <a:off x="911175" y="3162500"/>
              <a:ext cx="445475" cy="407950"/>
            </a:xfrm>
            <a:custGeom>
              <a:avLst/>
              <a:gdLst/>
              <a:ahLst/>
              <a:cxnLst/>
              <a:rect l="l" t="t" r="r" b="b"/>
              <a:pathLst>
                <a:path w="17819" h="16318" extrusionOk="0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1141625" y="3335550"/>
              <a:ext cx="488975" cy="388025"/>
            </a:xfrm>
            <a:custGeom>
              <a:avLst/>
              <a:gdLst/>
              <a:ahLst/>
              <a:cxnLst/>
              <a:rect l="l" t="t" r="r" b="b"/>
              <a:pathLst>
                <a:path w="19559" h="15521" extrusionOk="0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1921000" y="2328925"/>
              <a:ext cx="566700" cy="362500"/>
            </a:xfrm>
            <a:custGeom>
              <a:avLst/>
              <a:gdLst/>
              <a:ahLst/>
              <a:cxnLst/>
              <a:rect l="l" t="t" r="r" b="b"/>
              <a:pathLst>
                <a:path w="22668" h="14500" extrusionOk="0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1848000" y="2556250"/>
              <a:ext cx="731575" cy="1099400"/>
            </a:xfrm>
            <a:custGeom>
              <a:avLst/>
              <a:gdLst/>
              <a:ahLst/>
              <a:cxnLst/>
              <a:rect l="l" t="t" r="r" b="b"/>
              <a:pathLst>
                <a:path w="29263" h="43976" extrusionOk="0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1175000" y="2556250"/>
              <a:ext cx="1307700" cy="1093400"/>
            </a:xfrm>
            <a:custGeom>
              <a:avLst/>
              <a:gdLst/>
              <a:ahLst/>
              <a:cxnLst/>
              <a:rect l="l" t="t" r="r" b="b"/>
              <a:pathLst>
                <a:path w="52308" h="43736" extrusionOk="0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>
              <a:off x="2036500" y="545150"/>
              <a:ext cx="931525" cy="1229150"/>
            </a:xfrm>
            <a:custGeom>
              <a:avLst/>
              <a:gdLst/>
              <a:ahLst/>
              <a:cxnLst/>
              <a:rect l="l" t="t" r="r" b="b"/>
              <a:pathLst>
                <a:path w="37261" h="49166" extrusionOk="0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607875" y="1753175"/>
              <a:ext cx="1237350" cy="912475"/>
            </a:xfrm>
            <a:custGeom>
              <a:avLst/>
              <a:gdLst/>
              <a:ahLst/>
              <a:cxnLst/>
              <a:rect l="l" t="t" r="r" b="b"/>
              <a:pathLst>
                <a:path w="49494" h="36499" extrusionOk="0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1645050" y="1540875"/>
              <a:ext cx="918475" cy="1132775"/>
            </a:xfrm>
            <a:custGeom>
              <a:avLst/>
              <a:gdLst/>
              <a:ahLst/>
              <a:cxnLst/>
              <a:rect l="l" t="t" r="r" b="b"/>
              <a:pathLst>
                <a:path w="36739" h="45311" extrusionOk="0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1987575" y="1433450"/>
              <a:ext cx="388650" cy="316125"/>
            </a:xfrm>
            <a:custGeom>
              <a:avLst/>
              <a:gdLst/>
              <a:ahLst/>
              <a:cxnLst/>
              <a:rect l="l" t="t" r="r" b="b"/>
              <a:pathLst>
                <a:path w="15546" h="12645" extrusionOk="0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1428575" y="1761200"/>
              <a:ext cx="518675" cy="396300"/>
            </a:xfrm>
            <a:custGeom>
              <a:avLst/>
              <a:gdLst/>
              <a:ahLst/>
              <a:cxnLst/>
              <a:rect l="l" t="t" r="r" b="b"/>
              <a:pathLst>
                <a:path w="20747" h="15852" extrusionOk="0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>
              <a:off x="1459425" y="1167550"/>
              <a:ext cx="502700" cy="535750"/>
            </a:xfrm>
            <a:custGeom>
              <a:avLst/>
              <a:gdLst/>
              <a:ahLst/>
              <a:cxnLst/>
              <a:rect l="l" t="t" r="r" b="b"/>
              <a:pathLst>
                <a:path w="20108" h="21430" extrusionOk="0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>
              <a:off x="1726500" y="1584050"/>
              <a:ext cx="314900" cy="221175"/>
            </a:xfrm>
            <a:custGeom>
              <a:avLst/>
              <a:gdLst/>
              <a:ahLst/>
              <a:cxnLst/>
              <a:rect l="l" t="t" r="r" b="b"/>
              <a:pathLst>
                <a:path w="12596" h="8847" extrusionOk="0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1528800" y="1464075"/>
              <a:ext cx="100250" cy="43525"/>
            </a:xfrm>
            <a:custGeom>
              <a:avLst/>
              <a:gdLst/>
              <a:ahLst/>
              <a:cxnLst/>
              <a:rect l="l" t="t" r="r" b="b"/>
              <a:pathLst>
                <a:path w="4010" h="1741" extrusionOk="0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1433250" y="1054775"/>
              <a:ext cx="321425" cy="432775"/>
            </a:xfrm>
            <a:custGeom>
              <a:avLst/>
              <a:gdLst/>
              <a:ahLst/>
              <a:cxnLst/>
              <a:rect l="l" t="t" r="r" b="b"/>
              <a:pathLst>
                <a:path w="12857" h="17311" extrusionOk="0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1724375" y="1530550"/>
              <a:ext cx="85950" cy="39525"/>
            </a:xfrm>
            <a:custGeom>
              <a:avLst/>
              <a:gdLst/>
              <a:ahLst/>
              <a:cxnLst/>
              <a:rect l="l" t="t" r="r" b="b"/>
              <a:pathLst>
                <a:path w="3438" h="1581" extrusionOk="0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>
            <a:spLocks noGrp="1"/>
          </p:cNvSpPr>
          <p:nvPr>
            <p:ph type="title"/>
          </p:nvPr>
        </p:nvSpPr>
        <p:spPr>
          <a:xfrm>
            <a:off x="1186525" y="2312021"/>
            <a:ext cx="2178158" cy="550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we are</a:t>
            </a:r>
            <a:endParaRPr dirty="0"/>
          </a:p>
        </p:txBody>
      </p:sp>
      <p:sp>
        <p:nvSpPr>
          <p:cNvPr id="370" name="Google Shape;370;p48"/>
          <p:cNvSpPr txBox="1">
            <a:spLocks noGrp="1"/>
          </p:cNvSpPr>
          <p:nvPr>
            <p:ph type="subTitle" idx="1"/>
          </p:nvPr>
        </p:nvSpPr>
        <p:spPr>
          <a:xfrm>
            <a:off x="1186512" y="3085170"/>
            <a:ext cx="2375761" cy="2058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Food swipe is an internet-based application and web browser through which customer order from our site and allow restaurants to sell on a widely used platform.</a:t>
            </a:r>
            <a:endParaRPr dirty="0"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2"/>
          </p:nvPr>
        </p:nvSpPr>
        <p:spPr>
          <a:xfrm>
            <a:off x="3880624" y="2245112"/>
            <a:ext cx="2153813" cy="944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are offering</a:t>
            </a:r>
            <a:endParaRPr dirty="0"/>
          </a:p>
        </p:txBody>
      </p:sp>
      <p:sp>
        <p:nvSpPr>
          <p:cNvPr id="372" name="Google Shape;372;p48"/>
          <p:cNvSpPr txBox="1">
            <a:spLocks noGrp="1"/>
          </p:cNvSpPr>
          <p:nvPr>
            <p:ph type="subTitle" idx="3"/>
          </p:nvPr>
        </p:nvSpPr>
        <p:spPr>
          <a:xfrm>
            <a:off x="3880612" y="3085170"/>
            <a:ext cx="2153824" cy="2058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with the largest marketplace through which customers can easily access and order from multiple categories at a cheap cost with different payment option</a:t>
            </a:r>
            <a:endParaRPr dirty="0"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4"/>
          </p:nvPr>
        </p:nvSpPr>
        <p:spPr>
          <a:xfrm>
            <a:off x="6352775" y="2245112"/>
            <a:ext cx="1591343" cy="944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&amp; Competition</a:t>
            </a:r>
            <a:endParaRPr dirty="0"/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5"/>
          </p:nvPr>
        </p:nvSpPr>
        <p:spPr>
          <a:xfrm>
            <a:off x="6148039" y="3085171"/>
            <a:ext cx="2312019" cy="2058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Other than other apps we are providing low-service chargers from sellers. And an exceptional customer service as they are first priority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75" name="Google Shape;375;p48"/>
          <p:cNvSpPr/>
          <p:nvPr/>
        </p:nvSpPr>
        <p:spPr>
          <a:xfrm>
            <a:off x="1733310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4154441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8"/>
          <p:cNvSpPr/>
          <p:nvPr/>
        </p:nvSpPr>
        <p:spPr>
          <a:xfrm>
            <a:off x="6426307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8"/>
          <p:cNvSpPr txBox="1">
            <a:spLocks noGrp="1"/>
          </p:cNvSpPr>
          <p:nvPr>
            <p:ph type="title" idx="8"/>
          </p:nvPr>
        </p:nvSpPr>
        <p:spPr>
          <a:xfrm>
            <a:off x="955524" y="1057000"/>
            <a:ext cx="2606761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2" name="Google Shape;382;p48"/>
          <p:cNvSpPr txBox="1">
            <a:spLocks noGrp="1"/>
          </p:cNvSpPr>
          <p:nvPr>
            <p:ph type="title" idx="9"/>
          </p:nvPr>
        </p:nvSpPr>
        <p:spPr>
          <a:xfrm>
            <a:off x="3139609" y="1057000"/>
            <a:ext cx="3213165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3" name="Google Shape;383;p48"/>
          <p:cNvSpPr txBox="1">
            <a:spLocks noGrp="1"/>
          </p:cNvSpPr>
          <p:nvPr>
            <p:ph type="title" idx="13"/>
          </p:nvPr>
        </p:nvSpPr>
        <p:spPr>
          <a:xfrm>
            <a:off x="5560740" y="1057000"/>
            <a:ext cx="2899319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5"/>
          <p:cNvSpPr/>
          <p:nvPr/>
        </p:nvSpPr>
        <p:spPr>
          <a:xfrm>
            <a:off x="-318054" y="900542"/>
            <a:ext cx="3248066" cy="184349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  <a:endParaRPr dirty="0"/>
          </a:p>
        </p:txBody>
      </p:sp>
      <p:grpSp>
        <p:nvGrpSpPr>
          <p:cNvPr id="717" name="Google Shape;717;p55"/>
          <p:cNvGrpSpPr/>
          <p:nvPr/>
        </p:nvGrpSpPr>
        <p:grpSpPr>
          <a:xfrm>
            <a:off x="48857" y="720281"/>
            <a:ext cx="2767543" cy="2071519"/>
            <a:chOff x="390600" y="407550"/>
            <a:chExt cx="6545750" cy="4899525"/>
          </a:xfrm>
        </p:grpSpPr>
        <p:sp>
          <p:nvSpPr>
            <p:cNvPr id="718" name="Google Shape;718;p55"/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5"/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5"/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5"/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5"/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5"/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5"/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5"/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5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5"/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5"/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5"/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5"/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5"/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5"/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5"/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5"/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5"/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5"/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5"/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5"/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5"/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5"/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5"/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5"/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5"/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5"/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5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5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5"/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5"/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5"/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5"/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5"/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5"/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5"/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5"/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5"/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5"/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5"/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5"/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5925"/>
              </p:ext>
            </p:extLst>
          </p:nvPr>
        </p:nvGraphicFramePr>
        <p:xfrm>
          <a:off x="3136966" y="1077595"/>
          <a:ext cx="1914203" cy="3566160"/>
        </p:xfrm>
        <a:graphic>
          <a:graphicData uri="http://schemas.openxmlformats.org/drawingml/2006/table">
            <a:tbl>
              <a:tblPr firstRow="1" firstCol="1" bandRow="1">
                <a:tableStyleId>{1B9E7553-B06C-473A-B6C2-8F49ED1A2C3C}</a:tableStyleId>
              </a:tblPr>
              <a:tblGrid>
                <a:gridCol w="1914203">
                  <a:extLst>
                    <a:ext uri="{9D8B030D-6E8A-4147-A177-3AD203B41FA5}">
                      <a16:colId xmlns:a16="http://schemas.microsoft.com/office/drawing/2014/main" val="1075561855"/>
                    </a:ext>
                  </a:extLst>
                </a:gridCol>
              </a:tblGrid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Customer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54379563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Project Manager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3091223792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Business Analyst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812122902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Application Architect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835249937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Designer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94247833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1985505927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 Owner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955134921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Modeler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3579657389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Process Analyst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532399835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4140484533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 Manager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840518335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Quality Assurance Staff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716791389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Documentation Writer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1135011391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Database Administrator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967375470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Hardware Engineer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334846246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Infrastructure Analyst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4204305870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Business Solution Architect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4147929075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Seller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664248246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Delivery Man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141958455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Banking Companies( Visa, Easypaisa etc)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790634994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FBR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3616020685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Government Agency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1952932837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Share Holders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649453485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Hosting Servers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211437659"/>
                  </a:ext>
                </a:extLst>
              </a:tr>
              <a:tr h="131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Development Manager</a:t>
                      </a:r>
                      <a:endParaRPr lang="en-US" sz="7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34" marR="42234" marT="0" marB="0"/>
                </a:tc>
                <a:extLst>
                  <a:ext uri="{0D108BD9-81ED-4DB2-BD59-A6C34878D82A}">
                    <a16:rowId xmlns:a16="http://schemas.microsoft.com/office/drawing/2014/main" val="293854307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10650"/>
              </p:ext>
            </p:extLst>
          </p:nvPr>
        </p:nvGraphicFramePr>
        <p:xfrm>
          <a:off x="5258123" y="1088561"/>
          <a:ext cx="1841487" cy="3555200"/>
        </p:xfrm>
        <a:graphic>
          <a:graphicData uri="http://schemas.openxmlformats.org/drawingml/2006/table">
            <a:tbl>
              <a:tblPr firstRow="1" firstCol="1" bandRow="1">
                <a:tableStyleId>{1B9E7553-B06C-473A-B6C2-8F49ED1A2C3C}</a:tableStyleId>
              </a:tblPr>
              <a:tblGrid>
                <a:gridCol w="1841487">
                  <a:extLst>
                    <a:ext uri="{9D8B030D-6E8A-4147-A177-3AD203B41FA5}">
                      <a16:colId xmlns:a16="http://schemas.microsoft.com/office/drawing/2014/main" val="252050277"/>
                    </a:ext>
                  </a:extLst>
                </a:gridCol>
              </a:tblGrid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Marketing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543711069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Operational Support Staff</a:t>
                      </a:r>
                      <a:endParaRPr lang="en-US" sz="8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154599549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Legal Staff</a:t>
                      </a:r>
                      <a:endParaRPr lang="en-US" sz="8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2780467070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Information Architect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316804079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Company Owner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765842906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Sales Staff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574851992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Installer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3322371884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Maintainer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3624998789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Program Manager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326589850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Usability Expert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428880746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Subject Matter Expert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536838174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Executive Sponsor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3847768742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Management Office</a:t>
                      </a:r>
                      <a:endParaRPr lang="en-US" sz="8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2072454097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Manufacturing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628600134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Training Staff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2965127581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Portfolio Architect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4177016961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Infrastructure Support Staff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3242246966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Acquirer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3416711194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Procurement Staff</a:t>
                      </a:r>
                      <a:endParaRPr lang="en-US" sz="8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4120308975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Contractor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146918575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Subcontractor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3481566532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Business Management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925179001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Program Manager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3778227515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Beta Tester</a:t>
                      </a:r>
                      <a:endParaRPr lang="en-US" sz="8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4031304805"/>
                  </a:ext>
                </a:extLst>
              </a:tr>
              <a:tr h="142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General Public</a:t>
                      </a:r>
                      <a:endParaRPr lang="en-US" sz="8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24" marR="43924" marT="0" marB="0"/>
                </a:tc>
                <a:extLst>
                  <a:ext uri="{0D108BD9-81ED-4DB2-BD59-A6C34878D82A}">
                    <a16:rowId xmlns:a16="http://schemas.microsoft.com/office/drawing/2014/main" val="16230005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11213"/>
              </p:ext>
            </p:extLst>
          </p:nvPr>
        </p:nvGraphicFramePr>
        <p:xfrm>
          <a:off x="7306564" y="1472968"/>
          <a:ext cx="1212968" cy="2147727"/>
        </p:xfrm>
        <a:graphic>
          <a:graphicData uri="http://schemas.openxmlformats.org/drawingml/2006/table">
            <a:tbl>
              <a:tblPr firstRow="1" firstCol="1" bandRow="1">
                <a:tableStyleId>{1B9E7553-B06C-473A-B6C2-8F49ED1A2C3C}</a:tableStyleId>
              </a:tblPr>
              <a:tblGrid>
                <a:gridCol w="1212968">
                  <a:extLst>
                    <a:ext uri="{9D8B030D-6E8A-4147-A177-3AD203B41FA5}">
                      <a16:colId xmlns:a16="http://schemas.microsoft.com/office/drawing/2014/main" val="4271046536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</a:rPr>
                        <a:t>Material Supplier</a:t>
                      </a:r>
                      <a:endParaRPr lang="en-US" sz="900" b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102234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</a:rPr>
                        <a:t>Venture Capitalist</a:t>
                      </a:r>
                      <a:endParaRPr lang="en-US" sz="900" b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63635"/>
                  </a:ext>
                </a:extLst>
              </a:tr>
              <a:tr h="3676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</a:rPr>
                        <a:t>Market Research Specialist</a:t>
                      </a:r>
                      <a:endParaRPr lang="en-US" sz="900" b="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590128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</a:rPr>
                        <a:t>Lawyers</a:t>
                      </a:r>
                      <a:endParaRPr lang="en-US" sz="900" b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566449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</a:rPr>
                        <a:t>Product Champion</a:t>
                      </a:r>
                      <a:endParaRPr lang="en-US" sz="900" b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257722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</a:rPr>
                        <a:t>Session Leader</a:t>
                      </a:r>
                      <a:endParaRPr lang="en-US" sz="900" b="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6030558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</a:rPr>
                        <a:t>Analyst</a:t>
                      </a:r>
                      <a:endParaRPr lang="en-US" sz="900" b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396587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</a:rPr>
                        <a:t>Scribe</a:t>
                      </a:r>
                      <a:endParaRPr lang="en-US" sz="900" b="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63687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/>
          <p:nvPr/>
        </p:nvSpPr>
        <p:spPr>
          <a:xfrm>
            <a:off x="5301292" y="1411400"/>
            <a:ext cx="2927400" cy="292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5443649" y="1553750"/>
            <a:ext cx="2642700" cy="26427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2"/>
          </p:nvPr>
        </p:nvSpPr>
        <p:spPr>
          <a:xfrm>
            <a:off x="486094" y="1305364"/>
            <a:ext cx="4714639" cy="3139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Software requirements specification document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Prototype of customer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Prototype of seller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Prototype of delivery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Design of customer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Design of seller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Design of delivery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Main requirements implemented of customer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Main requirements implemented of seller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Main requirements implemented of delivery module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Integrated application with all the prioritized requirements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n-lt"/>
                <a:ea typeface="Times" panose="02020603050405020304" pitchFamily="18" charset="0"/>
              </a:rPr>
              <a:t>Initial version of the application ready for deployment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Deliverables</a:t>
            </a:r>
            <a:endParaRPr dirty="0"/>
          </a:p>
        </p:txBody>
      </p:sp>
      <p:sp>
        <p:nvSpPr>
          <p:cNvPr id="465" name="Google Shape;465;p50"/>
          <p:cNvSpPr txBox="1">
            <a:spLocks noGrp="1"/>
          </p:cNvSpPr>
          <p:nvPr>
            <p:ph type="subTitle" idx="1"/>
          </p:nvPr>
        </p:nvSpPr>
        <p:spPr>
          <a:xfrm>
            <a:off x="5396400" y="3189425"/>
            <a:ext cx="27372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Coiny"/>
                <a:ea typeface="Coiny"/>
                <a:cs typeface="Coiny"/>
                <a:sym typeface="Coiny"/>
              </a:rPr>
              <a:t>MyDelivery</a:t>
            </a:r>
            <a:endParaRPr sz="2200">
              <a:solidFill>
                <a:schemeClr val="accent4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grpSp>
        <p:nvGrpSpPr>
          <p:cNvPr id="466" name="Google Shape;466;p50"/>
          <p:cNvGrpSpPr/>
          <p:nvPr/>
        </p:nvGrpSpPr>
        <p:grpSpPr>
          <a:xfrm>
            <a:off x="5977749" y="2108678"/>
            <a:ext cx="1574500" cy="1125798"/>
            <a:chOff x="2135100" y="238125"/>
            <a:chExt cx="2240325" cy="1601875"/>
          </a:xfrm>
        </p:grpSpPr>
        <p:sp>
          <p:nvSpPr>
            <p:cNvPr id="467" name="Google Shape;467;p50"/>
            <p:cNvSpPr/>
            <p:nvPr/>
          </p:nvSpPr>
          <p:spPr>
            <a:xfrm>
              <a:off x="2135100" y="998650"/>
              <a:ext cx="215350" cy="41450"/>
            </a:xfrm>
            <a:custGeom>
              <a:avLst/>
              <a:gdLst/>
              <a:ahLst/>
              <a:cxnLst/>
              <a:rect l="l" t="t" r="r" b="b"/>
              <a:pathLst>
                <a:path w="8614" h="1658" extrusionOk="0">
                  <a:moveTo>
                    <a:pt x="829" y="1"/>
                  </a:moveTo>
                  <a:cubicBezTo>
                    <a:pt x="371" y="1"/>
                    <a:pt x="1" y="372"/>
                    <a:pt x="1" y="829"/>
                  </a:cubicBezTo>
                  <a:cubicBezTo>
                    <a:pt x="1" y="1286"/>
                    <a:pt x="371" y="1657"/>
                    <a:pt x="829" y="1657"/>
                  </a:cubicBezTo>
                  <a:lnTo>
                    <a:pt x="7785" y="1657"/>
                  </a:lnTo>
                  <a:cubicBezTo>
                    <a:pt x="8242" y="1656"/>
                    <a:pt x="8611" y="1286"/>
                    <a:pt x="8613" y="829"/>
                  </a:cubicBezTo>
                  <a:cubicBezTo>
                    <a:pt x="8611" y="372"/>
                    <a:pt x="8241" y="2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2281900" y="238125"/>
              <a:ext cx="2093525" cy="1601875"/>
            </a:xfrm>
            <a:custGeom>
              <a:avLst/>
              <a:gdLst/>
              <a:ahLst/>
              <a:cxnLst/>
              <a:rect l="l" t="t" r="r" b="b"/>
              <a:pathLst>
                <a:path w="83741" h="64075" extrusionOk="0">
                  <a:moveTo>
                    <a:pt x="69637" y="51592"/>
                  </a:moveTo>
                  <a:cubicBezTo>
                    <a:pt x="69668" y="51592"/>
                    <a:pt x="69699" y="51592"/>
                    <a:pt x="69729" y="51593"/>
                  </a:cubicBezTo>
                  <a:cubicBezTo>
                    <a:pt x="71553" y="51641"/>
                    <a:pt x="72515" y="53113"/>
                    <a:pt x="71868" y="54882"/>
                  </a:cubicBezTo>
                  <a:cubicBezTo>
                    <a:pt x="71236" y="56615"/>
                    <a:pt x="69290" y="57991"/>
                    <a:pt x="67487" y="57991"/>
                  </a:cubicBezTo>
                  <a:cubicBezTo>
                    <a:pt x="67456" y="57991"/>
                    <a:pt x="67425" y="57990"/>
                    <a:pt x="67395" y="57990"/>
                  </a:cubicBezTo>
                  <a:cubicBezTo>
                    <a:pt x="65568" y="57942"/>
                    <a:pt x="64610" y="56469"/>
                    <a:pt x="65252" y="54701"/>
                  </a:cubicBezTo>
                  <a:cubicBezTo>
                    <a:pt x="65888" y="52968"/>
                    <a:pt x="67835" y="51592"/>
                    <a:pt x="69637" y="51592"/>
                  </a:cubicBezTo>
                  <a:close/>
                  <a:moveTo>
                    <a:pt x="54012" y="0"/>
                  </a:moveTo>
                  <a:cubicBezTo>
                    <a:pt x="49440" y="0"/>
                    <a:pt x="45700" y="3741"/>
                    <a:pt x="45700" y="8312"/>
                  </a:cubicBezTo>
                  <a:cubicBezTo>
                    <a:pt x="45700" y="10834"/>
                    <a:pt x="46842" y="13099"/>
                    <a:pt x="48630" y="14627"/>
                  </a:cubicBezTo>
                  <a:cubicBezTo>
                    <a:pt x="37913" y="14823"/>
                    <a:pt x="31942" y="19434"/>
                    <a:pt x="30204" y="21018"/>
                  </a:cubicBezTo>
                  <a:cubicBezTo>
                    <a:pt x="29521" y="21451"/>
                    <a:pt x="29062" y="22214"/>
                    <a:pt x="29062" y="23081"/>
                  </a:cubicBezTo>
                  <a:lnTo>
                    <a:pt x="29062" y="23257"/>
                  </a:lnTo>
                  <a:cubicBezTo>
                    <a:pt x="29062" y="24599"/>
                    <a:pt x="30156" y="25697"/>
                    <a:pt x="31494" y="25697"/>
                  </a:cubicBezTo>
                  <a:lnTo>
                    <a:pt x="33945" y="25707"/>
                  </a:lnTo>
                  <a:cubicBezTo>
                    <a:pt x="31418" y="28913"/>
                    <a:pt x="29669" y="32039"/>
                    <a:pt x="28656" y="34072"/>
                  </a:cubicBezTo>
                  <a:lnTo>
                    <a:pt x="25659" y="34072"/>
                  </a:lnTo>
                  <a:cubicBezTo>
                    <a:pt x="25743" y="33913"/>
                    <a:pt x="25809" y="33746"/>
                    <a:pt x="25839" y="33570"/>
                  </a:cubicBezTo>
                  <a:lnTo>
                    <a:pt x="28861" y="16124"/>
                  </a:lnTo>
                  <a:cubicBezTo>
                    <a:pt x="29018" y="15219"/>
                    <a:pt x="28355" y="14474"/>
                    <a:pt x="27388" y="14468"/>
                  </a:cubicBezTo>
                  <a:lnTo>
                    <a:pt x="10851" y="14360"/>
                  </a:lnTo>
                  <a:cubicBezTo>
                    <a:pt x="10848" y="14360"/>
                    <a:pt x="10844" y="14360"/>
                    <a:pt x="10841" y="14360"/>
                  </a:cubicBezTo>
                  <a:cubicBezTo>
                    <a:pt x="9877" y="14360"/>
                    <a:pt x="8964" y="15092"/>
                    <a:pt x="8808" y="15993"/>
                  </a:cubicBezTo>
                  <a:lnTo>
                    <a:pt x="5786" y="33442"/>
                  </a:lnTo>
                  <a:cubicBezTo>
                    <a:pt x="5748" y="33651"/>
                    <a:pt x="5758" y="33866"/>
                    <a:pt x="5813" y="34073"/>
                  </a:cubicBezTo>
                  <a:lnTo>
                    <a:pt x="1097" y="34073"/>
                  </a:lnTo>
                  <a:cubicBezTo>
                    <a:pt x="493" y="34074"/>
                    <a:pt x="3" y="34564"/>
                    <a:pt x="1" y="35169"/>
                  </a:cubicBezTo>
                  <a:lnTo>
                    <a:pt x="1" y="35288"/>
                  </a:lnTo>
                  <a:cubicBezTo>
                    <a:pt x="3" y="35892"/>
                    <a:pt x="493" y="36382"/>
                    <a:pt x="1097" y="36384"/>
                  </a:cubicBezTo>
                  <a:lnTo>
                    <a:pt x="11330" y="36384"/>
                  </a:lnTo>
                  <a:cubicBezTo>
                    <a:pt x="11347" y="36385"/>
                    <a:pt x="11362" y="36389"/>
                    <a:pt x="11378" y="36389"/>
                  </a:cubicBezTo>
                  <a:lnTo>
                    <a:pt x="58876" y="36389"/>
                  </a:lnTo>
                  <a:cubicBezTo>
                    <a:pt x="53718" y="32229"/>
                    <a:pt x="48559" y="31554"/>
                    <a:pt x="45756" y="31554"/>
                  </a:cubicBezTo>
                  <a:cubicBezTo>
                    <a:pt x="44410" y="31554"/>
                    <a:pt x="43607" y="31709"/>
                    <a:pt x="43607" y="31709"/>
                  </a:cubicBezTo>
                  <a:cubicBezTo>
                    <a:pt x="43607" y="31709"/>
                    <a:pt x="45300" y="28931"/>
                    <a:pt x="47324" y="25757"/>
                  </a:cubicBezTo>
                  <a:lnTo>
                    <a:pt x="50707" y="25770"/>
                  </a:lnTo>
                  <a:cubicBezTo>
                    <a:pt x="50434" y="26081"/>
                    <a:pt x="50263" y="26484"/>
                    <a:pt x="50263" y="26928"/>
                  </a:cubicBezTo>
                  <a:cubicBezTo>
                    <a:pt x="50263" y="27901"/>
                    <a:pt x="51059" y="28695"/>
                    <a:pt x="52030" y="28695"/>
                  </a:cubicBezTo>
                  <a:lnTo>
                    <a:pt x="60731" y="28695"/>
                  </a:lnTo>
                  <a:cubicBezTo>
                    <a:pt x="60772" y="28998"/>
                    <a:pt x="60858" y="29292"/>
                    <a:pt x="60985" y="29569"/>
                  </a:cubicBezTo>
                  <a:lnTo>
                    <a:pt x="64514" y="37214"/>
                  </a:lnTo>
                  <a:lnTo>
                    <a:pt x="63155" y="38573"/>
                  </a:lnTo>
                  <a:lnTo>
                    <a:pt x="51108" y="38573"/>
                  </a:lnTo>
                  <a:cubicBezTo>
                    <a:pt x="50698" y="38573"/>
                    <a:pt x="50367" y="38905"/>
                    <a:pt x="50367" y="39314"/>
                  </a:cubicBezTo>
                  <a:cubicBezTo>
                    <a:pt x="50367" y="39722"/>
                    <a:pt x="50698" y="40054"/>
                    <a:pt x="51108" y="40054"/>
                  </a:cubicBezTo>
                  <a:lnTo>
                    <a:pt x="62182" y="40054"/>
                  </a:lnTo>
                  <a:cubicBezTo>
                    <a:pt x="62454" y="40121"/>
                    <a:pt x="62645" y="40365"/>
                    <a:pt x="62647" y="40645"/>
                  </a:cubicBezTo>
                  <a:lnTo>
                    <a:pt x="62647" y="40721"/>
                  </a:lnTo>
                  <a:cubicBezTo>
                    <a:pt x="62646" y="40893"/>
                    <a:pt x="62572" y="41057"/>
                    <a:pt x="62442" y="41171"/>
                  </a:cubicBezTo>
                  <a:lnTo>
                    <a:pt x="41945" y="41171"/>
                  </a:lnTo>
                  <a:cubicBezTo>
                    <a:pt x="41941" y="41171"/>
                    <a:pt x="41937" y="41171"/>
                    <a:pt x="41933" y="41171"/>
                  </a:cubicBezTo>
                  <a:cubicBezTo>
                    <a:pt x="41359" y="41171"/>
                    <a:pt x="40894" y="41637"/>
                    <a:pt x="40894" y="42212"/>
                  </a:cubicBezTo>
                  <a:cubicBezTo>
                    <a:pt x="40894" y="42787"/>
                    <a:pt x="41359" y="43251"/>
                    <a:pt x="41933" y="43251"/>
                  </a:cubicBezTo>
                  <a:cubicBezTo>
                    <a:pt x="41937" y="43251"/>
                    <a:pt x="41941" y="43251"/>
                    <a:pt x="41945" y="43251"/>
                  </a:cubicBezTo>
                  <a:lnTo>
                    <a:pt x="58476" y="43251"/>
                  </a:lnTo>
                  <a:lnTo>
                    <a:pt x="58414" y="43314"/>
                  </a:lnTo>
                  <a:lnTo>
                    <a:pt x="58493" y="43314"/>
                  </a:lnTo>
                  <a:cubicBezTo>
                    <a:pt x="58879" y="43316"/>
                    <a:pt x="59190" y="43627"/>
                    <a:pt x="59192" y="44013"/>
                  </a:cubicBezTo>
                  <a:lnTo>
                    <a:pt x="59192" y="44092"/>
                  </a:lnTo>
                  <a:cubicBezTo>
                    <a:pt x="59190" y="44477"/>
                    <a:pt x="58879" y="44789"/>
                    <a:pt x="58493" y="44791"/>
                  </a:cubicBezTo>
                  <a:lnTo>
                    <a:pt x="57914" y="44791"/>
                  </a:lnTo>
                  <a:cubicBezTo>
                    <a:pt x="57839" y="44772"/>
                    <a:pt x="57762" y="44764"/>
                    <a:pt x="57686" y="44764"/>
                  </a:cubicBezTo>
                  <a:lnTo>
                    <a:pt x="36060" y="44764"/>
                  </a:lnTo>
                  <a:cubicBezTo>
                    <a:pt x="35491" y="44770"/>
                    <a:pt x="35032" y="45234"/>
                    <a:pt x="35032" y="45803"/>
                  </a:cubicBezTo>
                  <a:cubicBezTo>
                    <a:pt x="35032" y="46373"/>
                    <a:pt x="35491" y="46837"/>
                    <a:pt x="36060" y="46843"/>
                  </a:cubicBezTo>
                  <a:lnTo>
                    <a:pt x="56524" y="46843"/>
                  </a:lnTo>
                  <a:cubicBezTo>
                    <a:pt x="56777" y="47034"/>
                    <a:pt x="56927" y="47333"/>
                    <a:pt x="56928" y="47652"/>
                  </a:cubicBezTo>
                  <a:lnTo>
                    <a:pt x="56928" y="47664"/>
                  </a:lnTo>
                  <a:cubicBezTo>
                    <a:pt x="56928" y="48227"/>
                    <a:pt x="56471" y="48684"/>
                    <a:pt x="55908" y="48685"/>
                  </a:cubicBezTo>
                  <a:lnTo>
                    <a:pt x="31510" y="48463"/>
                  </a:lnTo>
                  <a:cubicBezTo>
                    <a:pt x="30860" y="48466"/>
                    <a:pt x="30335" y="48991"/>
                    <a:pt x="30333" y="49641"/>
                  </a:cubicBezTo>
                  <a:lnTo>
                    <a:pt x="30333" y="49954"/>
                  </a:lnTo>
                  <a:cubicBezTo>
                    <a:pt x="30335" y="50604"/>
                    <a:pt x="30860" y="51130"/>
                    <a:pt x="31510" y="51132"/>
                  </a:cubicBezTo>
                  <a:lnTo>
                    <a:pt x="52859" y="51132"/>
                  </a:lnTo>
                  <a:cubicBezTo>
                    <a:pt x="52989" y="51131"/>
                    <a:pt x="53118" y="51107"/>
                    <a:pt x="53239" y="51063"/>
                  </a:cubicBezTo>
                  <a:cubicBezTo>
                    <a:pt x="53533" y="51149"/>
                    <a:pt x="53736" y="51419"/>
                    <a:pt x="53737" y="51726"/>
                  </a:cubicBezTo>
                  <a:lnTo>
                    <a:pt x="53737" y="51810"/>
                  </a:lnTo>
                  <a:cubicBezTo>
                    <a:pt x="53736" y="52051"/>
                    <a:pt x="53608" y="52274"/>
                    <a:pt x="53402" y="52399"/>
                  </a:cubicBezTo>
                  <a:lnTo>
                    <a:pt x="28436" y="52399"/>
                  </a:lnTo>
                  <a:cubicBezTo>
                    <a:pt x="28328" y="53058"/>
                    <a:pt x="28149" y="53737"/>
                    <a:pt x="27897" y="54427"/>
                  </a:cubicBezTo>
                  <a:cubicBezTo>
                    <a:pt x="27688" y="54998"/>
                    <a:pt x="27439" y="55554"/>
                    <a:pt x="27151" y="56091"/>
                  </a:cubicBezTo>
                  <a:lnTo>
                    <a:pt x="36591" y="56091"/>
                  </a:lnTo>
                  <a:lnTo>
                    <a:pt x="36540" y="56143"/>
                  </a:lnTo>
                  <a:lnTo>
                    <a:pt x="58525" y="56143"/>
                  </a:lnTo>
                  <a:cubicBezTo>
                    <a:pt x="57723" y="60523"/>
                    <a:pt x="60443" y="63942"/>
                    <a:pt x="65177" y="64071"/>
                  </a:cubicBezTo>
                  <a:cubicBezTo>
                    <a:pt x="65267" y="64073"/>
                    <a:pt x="65356" y="64074"/>
                    <a:pt x="65446" y="64074"/>
                  </a:cubicBezTo>
                  <a:cubicBezTo>
                    <a:pt x="70671" y="64074"/>
                    <a:pt x="76317" y="60086"/>
                    <a:pt x="78156" y="55049"/>
                  </a:cubicBezTo>
                  <a:cubicBezTo>
                    <a:pt x="78797" y="53294"/>
                    <a:pt x="78892" y="51640"/>
                    <a:pt x="78527" y="50218"/>
                  </a:cubicBezTo>
                  <a:lnTo>
                    <a:pt x="83715" y="50218"/>
                  </a:lnTo>
                  <a:cubicBezTo>
                    <a:pt x="83722" y="50043"/>
                    <a:pt x="83741" y="49873"/>
                    <a:pt x="83741" y="49697"/>
                  </a:cubicBezTo>
                  <a:cubicBezTo>
                    <a:pt x="83741" y="43725"/>
                    <a:pt x="78899" y="38884"/>
                    <a:pt x="72928" y="38884"/>
                  </a:cubicBezTo>
                  <a:cubicBezTo>
                    <a:pt x="72673" y="38884"/>
                    <a:pt x="72421" y="38896"/>
                    <a:pt x="72171" y="38913"/>
                  </a:cubicBezTo>
                  <a:lnTo>
                    <a:pt x="66649" y="26954"/>
                  </a:lnTo>
                  <a:cubicBezTo>
                    <a:pt x="66501" y="26635"/>
                    <a:pt x="66300" y="26344"/>
                    <a:pt x="66054" y="26093"/>
                  </a:cubicBezTo>
                  <a:cubicBezTo>
                    <a:pt x="65755" y="25541"/>
                    <a:pt x="65176" y="25160"/>
                    <a:pt x="64507" y="25160"/>
                  </a:cubicBezTo>
                  <a:lnTo>
                    <a:pt x="64098" y="25160"/>
                  </a:lnTo>
                  <a:cubicBezTo>
                    <a:pt x="64002" y="25152"/>
                    <a:pt x="63907" y="25147"/>
                    <a:pt x="63812" y="25147"/>
                  </a:cubicBezTo>
                  <a:cubicBezTo>
                    <a:pt x="63717" y="25147"/>
                    <a:pt x="63621" y="25152"/>
                    <a:pt x="63526" y="25160"/>
                  </a:cubicBezTo>
                  <a:lnTo>
                    <a:pt x="60537" y="25160"/>
                  </a:lnTo>
                  <a:lnTo>
                    <a:pt x="60265" y="23081"/>
                  </a:lnTo>
                  <a:cubicBezTo>
                    <a:pt x="60265" y="21739"/>
                    <a:pt x="59170" y="20641"/>
                    <a:pt x="57833" y="20641"/>
                  </a:cubicBezTo>
                  <a:lnTo>
                    <a:pt x="50680" y="20641"/>
                  </a:lnTo>
                  <a:cubicBezTo>
                    <a:pt x="52173" y="18455"/>
                    <a:pt x="53434" y="16776"/>
                    <a:pt x="53887" y="16618"/>
                  </a:cubicBezTo>
                  <a:cubicBezTo>
                    <a:pt x="53929" y="16618"/>
                    <a:pt x="53970" y="16625"/>
                    <a:pt x="54013" y="16625"/>
                  </a:cubicBezTo>
                  <a:cubicBezTo>
                    <a:pt x="57883" y="16625"/>
                    <a:pt x="61147" y="13940"/>
                    <a:pt x="62062" y="10345"/>
                  </a:cubicBezTo>
                  <a:lnTo>
                    <a:pt x="64456" y="10345"/>
                  </a:lnTo>
                  <a:cubicBezTo>
                    <a:pt x="64196" y="8650"/>
                    <a:pt x="63298" y="7162"/>
                    <a:pt x="62020" y="6126"/>
                  </a:cubicBezTo>
                  <a:cubicBezTo>
                    <a:pt x="61054" y="2607"/>
                    <a:pt x="57826" y="0"/>
                    <a:pt x="54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4032300" y="960675"/>
              <a:ext cx="91000" cy="166400"/>
            </a:xfrm>
            <a:custGeom>
              <a:avLst/>
              <a:gdLst/>
              <a:ahLst/>
              <a:cxnLst/>
              <a:rect l="l" t="t" r="r" b="b"/>
              <a:pathLst>
                <a:path w="3640" h="6656" extrusionOk="0">
                  <a:moveTo>
                    <a:pt x="3120" y="1"/>
                  </a:moveTo>
                  <a:cubicBezTo>
                    <a:pt x="1404" y="1"/>
                    <a:pt x="0" y="1405"/>
                    <a:pt x="0" y="3121"/>
                  </a:cubicBezTo>
                  <a:lnTo>
                    <a:pt x="0" y="3536"/>
                  </a:lnTo>
                  <a:cubicBezTo>
                    <a:pt x="0" y="5251"/>
                    <a:pt x="1404" y="6655"/>
                    <a:pt x="3120" y="6655"/>
                  </a:cubicBezTo>
                  <a:cubicBezTo>
                    <a:pt x="3298" y="6655"/>
                    <a:pt x="3470" y="6631"/>
                    <a:pt x="3639" y="6603"/>
                  </a:cubicBezTo>
                  <a:lnTo>
                    <a:pt x="3639" y="54"/>
                  </a:lnTo>
                  <a:cubicBezTo>
                    <a:pt x="3470" y="25"/>
                    <a:pt x="3298" y="1"/>
                    <a:pt x="3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3018625" y="1268700"/>
              <a:ext cx="239800" cy="50700"/>
            </a:xfrm>
            <a:custGeom>
              <a:avLst/>
              <a:gdLst/>
              <a:ahLst/>
              <a:cxnLst/>
              <a:rect l="l" t="t" r="r" b="b"/>
              <a:pathLst>
                <a:path w="9592" h="2028" extrusionOk="0">
                  <a:moveTo>
                    <a:pt x="1015" y="1"/>
                  </a:moveTo>
                  <a:cubicBezTo>
                    <a:pt x="456" y="2"/>
                    <a:pt x="2" y="455"/>
                    <a:pt x="1" y="1015"/>
                  </a:cubicBezTo>
                  <a:cubicBezTo>
                    <a:pt x="2" y="1573"/>
                    <a:pt x="456" y="2026"/>
                    <a:pt x="1015" y="2028"/>
                  </a:cubicBezTo>
                  <a:lnTo>
                    <a:pt x="8578" y="2028"/>
                  </a:lnTo>
                  <a:cubicBezTo>
                    <a:pt x="9136" y="2026"/>
                    <a:pt x="9590" y="1573"/>
                    <a:pt x="9591" y="1015"/>
                  </a:cubicBezTo>
                  <a:cubicBezTo>
                    <a:pt x="9590" y="455"/>
                    <a:pt x="9136" y="2"/>
                    <a:pt x="8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3344175" y="119657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5" y="1"/>
                  </a:moveTo>
                  <a:cubicBezTo>
                    <a:pt x="280" y="1"/>
                    <a:pt x="0" y="279"/>
                    <a:pt x="0" y="624"/>
                  </a:cubicBezTo>
                  <a:cubicBezTo>
                    <a:pt x="0" y="968"/>
                    <a:pt x="280" y="1248"/>
                    <a:pt x="625" y="1248"/>
                  </a:cubicBezTo>
                  <a:lnTo>
                    <a:pt x="3821" y="1248"/>
                  </a:lnTo>
                  <a:cubicBezTo>
                    <a:pt x="4166" y="1248"/>
                    <a:pt x="4444" y="968"/>
                    <a:pt x="4444" y="624"/>
                  </a:cubicBezTo>
                  <a:cubicBezTo>
                    <a:pt x="4444" y="279"/>
                    <a:pt x="4166" y="1"/>
                    <a:pt x="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2296025" y="872325"/>
              <a:ext cx="111125" cy="31225"/>
            </a:xfrm>
            <a:custGeom>
              <a:avLst/>
              <a:gdLst/>
              <a:ahLst/>
              <a:cxnLst/>
              <a:rect l="l" t="t" r="r" b="b"/>
              <a:pathLst>
                <a:path w="4445" h="1249" extrusionOk="0">
                  <a:moveTo>
                    <a:pt x="625" y="0"/>
                  </a:moveTo>
                  <a:cubicBezTo>
                    <a:pt x="280" y="0"/>
                    <a:pt x="1" y="280"/>
                    <a:pt x="1" y="624"/>
                  </a:cubicBezTo>
                  <a:cubicBezTo>
                    <a:pt x="1" y="969"/>
                    <a:pt x="280" y="1247"/>
                    <a:pt x="625" y="1249"/>
                  </a:cubicBezTo>
                  <a:lnTo>
                    <a:pt x="3821" y="1249"/>
                  </a:lnTo>
                  <a:cubicBezTo>
                    <a:pt x="4166" y="1249"/>
                    <a:pt x="4445" y="969"/>
                    <a:pt x="4445" y="624"/>
                  </a:cubicBezTo>
                  <a:cubicBezTo>
                    <a:pt x="4445" y="280"/>
                    <a:pt x="4166" y="0"/>
                    <a:pt x="38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2366850" y="147942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4" y="1"/>
                  </a:moveTo>
                  <a:cubicBezTo>
                    <a:pt x="280" y="1"/>
                    <a:pt x="0" y="281"/>
                    <a:pt x="0" y="624"/>
                  </a:cubicBezTo>
                  <a:cubicBezTo>
                    <a:pt x="0" y="969"/>
                    <a:pt x="280" y="1248"/>
                    <a:pt x="624" y="1248"/>
                  </a:cubicBezTo>
                  <a:lnTo>
                    <a:pt x="3821" y="1248"/>
                  </a:lnTo>
                  <a:cubicBezTo>
                    <a:pt x="4165" y="1248"/>
                    <a:pt x="4444" y="968"/>
                    <a:pt x="4445" y="624"/>
                  </a:cubicBezTo>
                  <a:cubicBezTo>
                    <a:pt x="4444" y="281"/>
                    <a:pt x="4165" y="2"/>
                    <a:pt x="3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3054525" y="583875"/>
              <a:ext cx="217525" cy="38775"/>
            </a:xfrm>
            <a:custGeom>
              <a:avLst/>
              <a:gdLst/>
              <a:ahLst/>
              <a:cxnLst/>
              <a:rect l="l" t="t" r="r" b="b"/>
              <a:pathLst>
                <a:path w="8701" h="1551" extrusionOk="0">
                  <a:moveTo>
                    <a:pt x="775" y="0"/>
                  </a:moveTo>
                  <a:cubicBezTo>
                    <a:pt x="346" y="0"/>
                    <a:pt x="0" y="347"/>
                    <a:pt x="0" y="775"/>
                  </a:cubicBezTo>
                  <a:cubicBezTo>
                    <a:pt x="0" y="1204"/>
                    <a:pt x="346" y="1551"/>
                    <a:pt x="775" y="1551"/>
                  </a:cubicBezTo>
                  <a:lnTo>
                    <a:pt x="7924" y="1551"/>
                  </a:lnTo>
                  <a:cubicBezTo>
                    <a:pt x="8353" y="1551"/>
                    <a:pt x="8700" y="1204"/>
                    <a:pt x="8700" y="775"/>
                  </a:cubicBezTo>
                  <a:cubicBezTo>
                    <a:pt x="8700" y="347"/>
                    <a:pt x="8353" y="0"/>
                    <a:pt x="7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2744000" y="1276500"/>
              <a:ext cx="210050" cy="39025"/>
            </a:xfrm>
            <a:custGeom>
              <a:avLst/>
              <a:gdLst/>
              <a:ahLst/>
              <a:cxnLst/>
              <a:rect l="l" t="t" r="r" b="b"/>
              <a:pathLst>
                <a:path w="8402" h="1561" extrusionOk="0">
                  <a:moveTo>
                    <a:pt x="771" y="1"/>
                  </a:moveTo>
                  <a:cubicBezTo>
                    <a:pt x="343" y="6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60"/>
                  </a:cubicBezTo>
                  <a:lnTo>
                    <a:pt x="7632" y="1560"/>
                  </a:lnTo>
                  <a:cubicBezTo>
                    <a:pt x="8058" y="1554"/>
                    <a:pt x="8401" y="1207"/>
                    <a:pt x="8401" y="780"/>
                  </a:cubicBezTo>
                  <a:cubicBezTo>
                    <a:pt x="8401" y="353"/>
                    <a:pt x="8058" y="6"/>
                    <a:pt x="7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2310725" y="1402400"/>
              <a:ext cx="210325" cy="39000"/>
            </a:xfrm>
            <a:custGeom>
              <a:avLst/>
              <a:gdLst/>
              <a:ahLst/>
              <a:cxnLst/>
              <a:rect l="l" t="t" r="r" b="b"/>
              <a:pathLst>
                <a:path w="8413" h="1560" extrusionOk="0">
                  <a:moveTo>
                    <a:pt x="771" y="0"/>
                  </a:moveTo>
                  <a:cubicBezTo>
                    <a:pt x="343" y="5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59"/>
                  </a:cubicBezTo>
                  <a:lnTo>
                    <a:pt x="7632" y="1559"/>
                  </a:lnTo>
                  <a:cubicBezTo>
                    <a:pt x="8063" y="1558"/>
                    <a:pt x="8411" y="1210"/>
                    <a:pt x="8412" y="780"/>
                  </a:cubicBezTo>
                  <a:cubicBezTo>
                    <a:pt x="8411" y="349"/>
                    <a:pt x="8062" y="1"/>
                    <a:pt x="7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2415825" y="1359275"/>
              <a:ext cx="573275" cy="464075"/>
            </a:xfrm>
            <a:custGeom>
              <a:avLst/>
              <a:gdLst/>
              <a:ahLst/>
              <a:cxnLst/>
              <a:rect l="l" t="t" r="r" b="b"/>
              <a:pathLst>
                <a:path w="22931" h="18563" extrusionOk="0">
                  <a:moveTo>
                    <a:pt x="12072" y="6255"/>
                  </a:moveTo>
                  <a:cubicBezTo>
                    <a:pt x="12102" y="6255"/>
                    <a:pt x="12132" y="6256"/>
                    <a:pt x="12162" y="6256"/>
                  </a:cubicBezTo>
                  <a:cubicBezTo>
                    <a:pt x="13989" y="6309"/>
                    <a:pt x="14947" y="7777"/>
                    <a:pt x="14300" y="9545"/>
                  </a:cubicBezTo>
                  <a:cubicBezTo>
                    <a:pt x="13669" y="11284"/>
                    <a:pt x="11722" y="12654"/>
                    <a:pt x="9920" y="12654"/>
                  </a:cubicBezTo>
                  <a:cubicBezTo>
                    <a:pt x="9889" y="12654"/>
                    <a:pt x="9858" y="12654"/>
                    <a:pt x="9828" y="12653"/>
                  </a:cubicBezTo>
                  <a:cubicBezTo>
                    <a:pt x="8001" y="12605"/>
                    <a:pt x="7043" y="11133"/>
                    <a:pt x="7689" y="9365"/>
                  </a:cubicBezTo>
                  <a:cubicBezTo>
                    <a:pt x="8321" y="7630"/>
                    <a:pt x="10270" y="6255"/>
                    <a:pt x="12072" y="6255"/>
                  </a:cubicBezTo>
                  <a:close/>
                  <a:moveTo>
                    <a:pt x="14576" y="1"/>
                  </a:moveTo>
                  <a:cubicBezTo>
                    <a:pt x="9353" y="1"/>
                    <a:pt x="3707" y="3987"/>
                    <a:pt x="1872" y="9021"/>
                  </a:cubicBezTo>
                  <a:cubicBezTo>
                    <a:pt x="0" y="14145"/>
                    <a:pt x="2782" y="18415"/>
                    <a:pt x="8080" y="18559"/>
                  </a:cubicBezTo>
                  <a:cubicBezTo>
                    <a:pt x="8171" y="18561"/>
                    <a:pt x="8262" y="18562"/>
                    <a:pt x="8353" y="18562"/>
                  </a:cubicBezTo>
                  <a:cubicBezTo>
                    <a:pt x="13577" y="18562"/>
                    <a:pt x="19225" y="14576"/>
                    <a:pt x="21059" y="9541"/>
                  </a:cubicBezTo>
                  <a:cubicBezTo>
                    <a:pt x="22931" y="4417"/>
                    <a:pt x="20150" y="148"/>
                    <a:pt x="14851" y="5"/>
                  </a:cubicBezTo>
                  <a:cubicBezTo>
                    <a:pt x="14759" y="2"/>
                    <a:pt x="14668" y="1"/>
                    <a:pt x="14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00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Success Criteria</a:t>
            </a:r>
            <a:endParaRPr dirty="0"/>
          </a:p>
        </p:txBody>
      </p:sp>
      <p:grpSp>
        <p:nvGrpSpPr>
          <p:cNvPr id="1266" name="Google Shape;1266;p68"/>
          <p:cNvGrpSpPr/>
          <p:nvPr/>
        </p:nvGrpSpPr>
        <p:grpSpPr>
          <a:xfrm>
            <a:off x="4357698" y="1598875"/>
            <a:ext cx="1423731" cy="3346029"/>
            <a:chOff x="15332125" y="955775"/>
            <a:chExt cx="1094925" cy="2573275"/>
          </a:xfrm>
        </p:grpSpPr>
        <p:sp>
          <p:nvSpPr>
            <p:cNvPr id="1267" name="Google Shape;1267;p68"/>
            <p:cNvSpPr/>
            <p:nvPr/>
          </p:nvSpPr>
          <p:spPr>
            <a:xfrm>
              <a:off x="15477800" y="1654950"/>
              <a:ext cx="121250" cy="219150"/>
            </a:xfrm>
            <a:custGeom>
              <a:avLst/>
              <a:gdLst/>
              <a:ahLst/>
              <a:cxnLst/>
              <a:rect l="l" t="t" r="r" b="b"/>
              <a:pathLst>
                <a:path w="4850" h="8766" extrusionOk="0">
                  <a:moveTo>
                    <a:pt x="926" y="1"/>
                  </a:moveTo>
                  <a:cubicBezTo>
                    <a:pt x="781" y="1"/>
                    <a:pt x="659" y="113"/>
                    <a:pt x="649" y="259"/>
                  </a:cubicBezTo>
                  <a:lnTo>
                    <a:pt x="13" y="8464"/>
                  </a:lnTo>
                  <a:cubicBezTo>
                    <a:pt x="0" y="8618"/>
                    <a:pt x="116" y="8753"/>
                    <a:pt x="270" y="8765"/>
                  </a:cubicBezTo>
                  <a:cubicBezTo>
                    <a:pt x="277" y="8765"/>
                    <a:pt x="284" y="8766"/>
                    <a:pt x="291" y="8766"/>
                  </a:cubicBezTo>
                  <a:cubicBezTo>
                    <a:pt x="302" y="8766"/>
                    <a:pt x="312" y="8765"/>
                    <a:pt x="323" y="8764"/>
                  </a:cubicBezTo>
                  <a:cubicBezTo>
                    <a:pt x="456" y="8749"/>
                    <a:pt x="560" y="8642"/>
                    <a:pt x="570" y="8508"/>
                  </a:cubicBezTo>
                  <a:lnTo>
                    <a:pt x="1186" y="565"/>
                  </a:lnTo>
                  <a:lnTo>
                    <a:pt x="4559" y="627"/>
                  </a:lnTo>
                  <a:cubicBezTo>
                    <a:pt x="4562" y="627"/>
                    <a:pt x="4564" y="627"/>
                    <a:pt x="4567" y="627"/>
                  </a:cubicBezTo>
                  <a:cubicBezTo>
                    <a:pt x="4719" y="627"/>
                    <a:pt x="4844" y="506"/>
                    <a:pt x="4847" y="352"/>
                  </a:cubicBezTo>
                  <a:cubicBezTo>
                    <a:pt x="4850" y="197"/>
                    <a:pt x="4726" y="69"/>
                    <a:pt x="4570" y="68"/>
                  </a:cubicBezTo>
                  <a:lnTo>
                    <a:pt x="932" y="1"/>
                  </a:lnTo>
                  <a:cubicBezTo>
                    <a:pt x="930" y="1"/>
                    <a:pt x="928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15394350" y="1811525"/>
              <a:ext cx="209650" cy="320325"/>
            </a:xfrm>
            <a:custGeom>
              <a:avLst/>
              <a:gdLst/>
              <a:ahLst/>
              <a:cxnLst/>
              <a:rect l="l" t="t" r="r" b="b"/>
              <a:pathLst>
                <a:path w="8386" h="12813" extrusionOk="0">
                  <a:moveTo>
                    <a:pt x="8385" y="0"/>
                  </a:moveTo>
                  <a:lnTo>
                    <a:pt x="4742" y="414"/>
                  </a:lnTo>
                  <a:lnTo>
                    <a:pt x="3643" y="538"/>
                  </a:lnTo>
                  <a:lnTo>
                    <a:pt x="0" y="952"/>
                  </a:lnTo>
                  <a:lnTo>
                    <a:pt x="2779" y="12748"/>
                  </a:lnTo>
                  <a:cubicBezTo>
                    <a:pt x="2779" y="12748"/>
                    <a:pt x="3322" y="12812"/>
                    <a:pt x="4120" y="12812"/>
                  </a:cubicBezTo>
                  <a:cubicBezTo>
                    <a:pt x="4398" y="12812"/>
                    <a:pt x="4707" y="12804"/>
                    <a:pt x="5034" y="12783"/>
                  </a:cubicBezTo>
                  <a:lnTo>
                    <a:pt x="5035" y="12791"/>
                  </a:lnTo>
                  <a:cubicBezTo>
                    <a:pt x="5222" y="12777"/>
                    <a:pt x="5407" y="12758"/>
                    <a:pt x="5586" y="12737"/>
                  </a:cubicBezTo>
                  <a:cubicBezTo>
                    <a:pt x="5767" y="12718"/>
                    <a:pt x="5950" y="12694"/>
                    <a:pt x="6135" y="12666"/>
                  </a:cubicBezTo>
                  <a:lnTo>
                    <a:pt x="6135" y="12658"/>
                  </a:lnTo>
                  <a:cubicBezTo>
                    <a:pt x="7387" y="12453"/>
                    <a:pt x="8325" y="12118"/>
                    <a:pt x="8325" y="12118"/>
                  </a:cubicBezTo>
                  <a:lnTo>
                    <a:pt x="8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15381000" y="1791900"/>
              <a:ext cx="235975" cy="62625"/>
            </a:xfrm>
            <a:custGeom>
              <a:avLst/>
              <a:gdLst/>
              <a:ahLst/>
              <a:cxnLst/>
              <a:rect l="l" t="t" r="r" b="b"/>
              <a:pathLst>
                <a:path w="9439" h="2505" extrusionOk="0">
                  <a:moveTo>
                    <a:pt x="9274" y="1"/>
                  </a:moveTo>
                  <a:lnTo>
                    <a:pt x="0" y="1054"/>
                  </a:lnTo>
                  <a:lnTo>
                    <a:pt x="165" y="2505"/>
                  </a:lnTo>
                  <a:lnTo>
                    <a:pt x="9438" y="1451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15414100" y="1897725"/>
              <a:ext cx="189475" cy="122425"/>
            </a:xfrm>
            <a:custGeom>
              <a:avLst/>
              <a:gdLst/>
              <a:ahLst/>
              <a:cxnLst/>
              <a:rect l="l" t="t" r="r" b="b"/>
              <a:pathLst>
                <a:path w="7579" h="4897" extrusionOk="0">
                  <a:moveTo>
                    <a:pt x="7578" y="1"/>
                  </a:moveTo>
                  <a:lnTo>
                    <a:pt x="1" y="861"/>
                  </a:lnTo>
                  <a:lnTo>
                    <a:pt x="951" y="4897"/>
                  </a:lnTo>
                  <a:lnTo>
                    <a:pt x="7557" y="4146"/>
                  </a:lnTo>
                  <a:lnTo>
                    <a:pt x="7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15517050" y="1944850"/>
              <a:ext cx="196600" cy="187100"/>
            </a:xfrm>
            <a:custGeom>
              <a:avLst/>
              <a:gdLst/>
              <a:ahLst/>
              <a:cxnLst/>
              <a:rect l="l" t="t" r="r" b="b"/>
              <a:pathLst>
                <a:path w="7864" h="7484" extrusionOk="0">
                  <a:moveTo>
                    <a:pt x="1114" y="0"/>
                  </a:moveTo>
                  <a:cubicBezTo>
                    <a:pt x="1095" y="0"/>
                    <a:pt x="1075" y="2"/>
                    <a:pt x="1056" y="7"/>
                  </a:cubicBezTo>
                  <a:cubicBezTo>
                    <a:pt x="934" y="36"/>
                    <a:pt x="856" y="165"/>
                    <a:pt x="851" y="290"/>
                  </a:cubicBezTo>
                  <a:cubicBezTo>
                    <a:pt x="847" y="416"/>
                    <a:pt x="902" y="536"/>
                    <a:pt x="972" y="640"/>
                  </a:cubicBezTo>
                  <a:cubicBezTo>
                    <a:pt x="1221" y="1011"/>
                    <a:pt x="1640" y="1231"/>
                    <a:pt x="2053" y="1401"/>
                  </a:cubicBezTo>
                  <a:cubicBezTo>
                    <a:pt x="2518" y="1591"/>
                    <a:pt x="2997" y="1739"/>
                    <a:pt x="3477" y="1888"/>
                  </a:cubicBezTo>
                  <a:cubicBezTo>
                    <a:pt x="2437" y="2312"/>
                    <a:pt x="1208" y="2189"/>
                    <a:pt x="237" y="2753"/>
                  </a:cubicBezTo>
                  <a:cubicBezTo>
                    <a:pt x="124" y="2818"/>
                    <a:pt x="0" y="2940"/>
                    <a:pt x="55" y="3057"/>
                  </a:cubicBezTo>
                  <a:cubicBezTo>
                    <a:pt x="89" y="3131"/>
                    <a:pt x="176" y="3160"/>
                    <a:pt x="255" y="3177"/>
                  </a:cubicBezTo>
                  <a:cubicBezTo>
                    <a:pt x="384" y="3203"/>
                    <a:pt x="515" y="3214"/>
                    <a:pt x="647" y="3214"/>
                  </a:cubicBezTo>
                  <a:cubicBezTo>
                    <a:pt x="864" y="3214"/>
                    <a:pt x="1083" y="3186"/>
                    <a:pt x="1299" y="3156"/>
                  </a:cubicBezTo>
                  <a:cubicBezTo>
                    <a:pt x="1936" y="3068"/>
                    <a:pt x="2572" y="2966"/>
                    <a:pt x="3204" y="2848"/>
                  </a:cubicBezTo>
                  <a:lnTo>
                    <a:pt x="3204" y="2848"/>
                  </a:lnTo>
                  <a:cubicBezTo>
                    <a:pt x="2361" y="3098"/>
                    <a:pt x="1559" y="3473"/>
                    <a:pt x="828" y="3963"/>
                  </a:cubicBezTo>
                  <a:cubicBezTo>
                    <a:pt x="569" y="4135"/>
                    <a:pt x="301" y="4348"/>
                    <a:pt x="235" y="4653"/>
                  </a:cubicBezTo>
                  <a:cubicBezTo>
                    <a:pt x="220" y="4721"/>
                    <a:pt x="217" y="4795"/>
                    <a:pt x="247" y="4858"/>
                  </a:cubicBezTo>
                  <a:cubicBezTo>
                    <a:pt x="293" y="4945"/>
                    <a:pt x="383" y="4976"/>
                    <a:pt x="484" y="4976"/>
                  </a:cubicBezTo>
                  <a:cubicBezTo>
                    <a:pt x="573" y="4976"/>
                    <a:pt x="670" y="4952"/>
                    <a:pt x="752" y="4921"/>
                  </a:cubicBezTo>
                  <a:cubicBezTo>
                    <a:pt x="1602" y="4604"/>
                    <a:pt x="2408" y="4176"/>
                    <a:pt x="3148" y="3650"/>
                  </a:cubicBezTo>
                  <a:lnTo>
                    <a:pt x="3148" y="3650"/>
                  </a:lnTo>
                  <a:cubicBezTo>
                    <a:pt x="2738" y="4080"/>
                    <a:pt x="2260" y="4440"/>
                    <a:pt x="1852" y="4873"/>
                  </a:cubicBezTo>
                  <a:cubicBezTo>
                    <a:pt x="1446" y="5308"/>
                    <a:pt x="1105" y="5841"/>
                    <a:pt x="1064" y="6435"/>
                  </a:cubicBezTo>
                  <a:cubicBezTo>
                    <a:pt x="1056" y="6538"/>
                    <a:pt x="1061" y="6649"/>
                    <a:pt x="1123" y="6733"/>
                  </a:cubicBezTo>
                  <a:cubicBezTo>
                    <a:pt x="1179" y="6808"/>
                    <a:pt x="1273" y="6843"/>
                    <a:pt x="1369" y="6843"/>
                  </a:cubicBezTo>
                  <a:cubicBezTo>
                    <a:pt x="1421" y="6843"/>
                    <a:pt x="1475" y="6832"/>
                    <a:pt x="1523" y="6813"/>
                  </a:cubicBezTo>
                  <a:cubicBezTo>
                    <a:pt x="1659" y="6756"/>
                    <a:pt x="1763" y="6646"/>
                    <a:pt x="1863" y="6539"/>
                  </a:cubicBezTo>
                  <a:lnTo>
                    <a:pt x="3792" y="4456"/>
                  </a:lnTo>
                  <a:lnTo>
                    <a:pt x="3792" y="4456"/>
                  </a:lnTo>
                  <a:cubicBezTo>
                    <a:pt x="3412" y="5273"/>
                    <a:pt x="3023" y="6126"/>
                    <a:pt x="3046" y="7026"/>
                  </a:cubicBezTo>
                  <a:cubicBezTo>
                    <a:pt x="3050" y="7196"/>
                    <a:pt x="3091" y="7397"/>
                    <a:pt x="3248" y="7463"/>
                  </a:cubicBezTo>
                  <a:cubicBezTo>
                    <a:pt x="3281" y="7477"/>
                    <a:pt x="3313" y="7484"/>
                    <a:pt x="3346" y="7484"/>
                  </a:cubicBezTo>
                  <a:cubicBezTo>
                    <a:pt x="3502" y="7484"/>
                    <a:pt x="3653" y="7341"/>
                    <a:pt x="3750" y="7202"/>
                  </a:cubicBezTo>
                  <a:cubicBezTo>
                    <a:pt x="3982" y="6872"/>
                    <a:pt x="4180" y="6479"/>
                    <a:pt x="4264" y="6081"/>
                  </a:cubicBezTo>
                  <a:cubicBezTo>
                    <a:pt x="4355" y="5647"/>
                    <a:pt x="4534" y="5332"/>
                    <a:pt x="4801" y="4964"/>
                  </a:cubicBezTo>
                  <a:cubicBezTo>
                    <a:pt x="4836" y="4914"/>
                    <a:pt x="4873" y="4864"/>
                    <a:pt x="4925" y="4832"/>
                  </a:cubicBezTo>
                  <a:cubicBezTo>
                    <a:pt x="4985" y="4795"/>
                    <a:pt x="5059" y="4785"/>
                    <a:pt x="5130" y="4778"/>
                  </a:cubicBezTo>
                  <a:lnTo>
                    <a:pt x="7864" y="4467"/>
                  </a:lnTo>
                  <a:lnTo>
                    <a:pt x="6282" y="677"/>
                  </a:lnTo>
                  <a:cubicBezTo>
                    <a:pt x="5769" y="803"/>
                    <a:pt x="5243" y="863"/>
                    <a:pt x="4716" y="863"/>
                  </a:cubicBezTo>
                  <a:cubicBezTo>
                    <a:pt x="3563" y="863"/>
                    <a:pt x="2405" y="577"/>
                    <a:pt x="1362" y="77"/>
                  </a:cubicBezTo>
                  <a:cubicBezTo>
                    <a:pt x="1283" y="40"/>
                    <a:pt x="1199" y="0"/>
                    <a:pt x="1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15683100" y="1289275"/>
              <a:ext cx="101775" cy="82800"/>
            </a:xfrm>
            <a:custGeom>
              <a:avLst/>
              <a:gdLst/>
              <a:ahLst/>
              <a:cxnLst/>
              <a:rect l="l" t="t" r="r" b="b"/>
              <a:pathLst>
                <a:path w="4071" h="3312" extrusionOk="0">
                  <a:moveTo>
                    <a:pt x="1459" y="0"/>
                  </a:moveTo>
                  <a:cubicBezTo>
                    <a:pt x="1061" y="0"/>
                    <a:pt x="708" y="138"/>
                    <a:pt x="484" y="419"/>
                  </a:cubicBezTo>
                  <a:cubicBezTo>
                    <a:pt x="0" y="1027"/>
                    <a:pt x="301" y="2074"/>
                    <a:pt x="1157" y="2756"/>
                  </a:cubicBezTo>
                  <a:cubicBezTo>
                    <a:pt x="1618" y="3124"/>
                    <a:pt x="2146" y="3311"/>
                    <a:pt x="2610" y="3311"/>
                  </a:cubicBezTo>
                  <a:cubicBezTo>
                    <a:pt x="3009" y="3311"/>
                    <a:pt x="3362" y="3173"/>
                    <a:pt x="3586" y="2892"/>
                  </a:cubicBezTo>
                  <a:cubicBezTo>
                    <a:pt x="4071" y="2284"/>
                    <a:pt x="3769" y="1238"/>
                    <a:pt x="2913" y="555"/>
                  </a:cubicBezTo>
                  <a:cubicBezTo>
                    <a:pt x="2452" y="188"/>
                    <a:pt x="1924" y="0"/>
                    <a:pt x="1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15925550" y="1435050"/>
              <a:ext cx="85525" cy="174475"/>
            </a:xfrm>
            <a:custGeom>
              <a:avLst/>
              <a:gdLst/>
              <a:ahLst/>
              <a:cxnLst/>
              <a:rect l="l" t="t" r="r" b="b"/>
              <a:pathLst>
                <a:path w="3421" h="6979" extrusionOk="0">
                  <a:moveTo>
                    <a:pt x="1" y="0"/>
                  </a:moveTo>
                  <a:lnTo>
                    <a:pt x="1" y="5936"/>
                  </a:lnTo>
                  <a:cubicBezTo>
                    <a:pt x="0" y="6512"/>
                    <a:pt x="468" y="6979"/>
                    <a:pt x="1044" y="6979"/>
                  </a:cubicBezTo>
                  <a:lnTo>
                    <a:pt x="2376" y="6979"/>
                  </a:lnTo>
                  <a:cubicBezTo>
                    <a:pt x="2953" y="6979"/>
                    <a:pt x="3420" y="6512"/>
                    <a:pt x="3421" y="5936"/>
                  </a:cubicBezTo>
                  <a:lnTo>
                    <a:pt x="3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16085000" y="3363675"/>
              <a:ext cx="297625" cy="165375"/>
            </a:xfrm>
            <a:custGeom>
              <a:avLst/>
              <a:gdLst/>
              <a:ahLst/>
              <a:cxnLst/>
              <a:rect l="l" t="t" r="r" b="b"/>
              <a:pathLst>
                <a:path w="11905" h="6615" extrusionOk="0">
                  <a:moveTo>
                    <a:pt x="9992" y="1"/>
                  </a:moveTo>
                  <a:lnTo>
                    <a:pt x="7110" y="502"/>
                  </a:lnTo>
                  <a:lnTo>
                    <a:pt x="6332" y="3216"/>
                  </a:lnTo>
                  <a:cubicBezTo>
                    <a:pt x="6332" y="3216"/>
                    <a:pt x="1" y="4239"/>
                    <a:pt x="341" y="6402"/>
                  </a:cubicBezTo>
                  <a:cubicBezTo>
                    <a:pt x="616" y="6550"/>
                    <a:pt x="1083" y="6615"/>
                    <a:pt x="1679" y="6615"/>
                  </a:cubicBezTo>
                  <a:cubicBezTo>
                    <a:pt x="4432" y="6615"/>
                    <a:pt x="9934" y="5233"/>
                    <a:pt x="11904" y="4298"/>
                  </a:cubicBezTo>
                  <a:cubicBezTo>
                    <a:pt x="10805" y="1477"/>
                    <a:pt x="9992" y="1"/>
                    <a:pt x="9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15332125" y="3350300"/>
              <a:ext cx="289125" cy="146450"/>
            </a:xfrm>
            <a:custGeom>
              <a:avLst/>
              <a:gdLst/>
              <a:ahLst/>
              <a:cxnLst/>
              <a:rect l="l" t="t" r="r" b="b"/>
              <a:pathLst>
                <a:path w="11565" h="5858" extrusionOk="0">
                  <a:moveTo>
                    <a:pt x="1457" y="0"/>
                  </a:moveTo>
                  <a:cubicBezTo>
                    <a:pt x="790" y="0"/>
                    <a:pt x="251" y="181"/>
                    <a:pt x="0" y="661"/>
                  </a:cubicBezTo>
                  <a:cubicBezTo>
                    <a:pt x="747" y="2250"/>
                    <a:pt x="7939" y="5344"/>
                    <a:pt x="10543" y="5858"/>
                  </a:cubicBezTo>
                  <a:cubicBezTo>
                    <a:pt x="11339" y="2936"/>
                    <a:pt x="11564" y="1266"/>
                    <a:pt x="11564" y="1266"/>
                  </a:cubicBezTo>
                  <a:lnTo>
                    <a:pt x="8776" y="111"/>
                  </a:lnTo>
                  <a:lnTo>
                    <a:pt x="6710" y="1669"/>
                  </a:lnTo>
                  <a:cubicBezTo>
                    <a:pt x="6710" y="1669"/>
                    <a:pt x="3486" y="0"/>
                    <a:pt x="1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16092275" y="3448750"/>
              <a:ext cx="290350" cy="80300"/>
            </a:xfrm>
            <a:custGeom>
              <a:avLst/>
              <a:gdLst/>
              <a:ahLst/>
              <a:cxnLst/>
              <a:rect l="l" t="t" r="r" b="b"/>
              <a:pathLst>
                <a:path w="11614" h="3212" extrusionOk="0">
                  <a:moveTo>
                    <a:pt x="11257" y="1"/>
                  </a:moveTo>
                  <a:cubicBezTo>
                    <a:pt x="8034" y="1289"/>
                    <a:pt x="4619" y="2162"/>
                    <a:pt x="1189" y="2162"/>
                  </a:cubicBezTo>
                  <a:cubicBezTo>
                    <a:pt x="886" y="2162"/>
                    <a:pt x="582" y="2155"/>
                    <a:pt x="279" y="2141"/>
                  </a:cubicBezTo>
                  <a:cubicBezTo>
                    <a:pt x="93" y="2405"/>
                    <a:pt x="1" y="2690"/>
                    <a:pt x="50" y="2999"/>
                  </a:cubicBezTo>
                  <a:cubicBezTo>
                    <a:pt x="325" y="3147"/>
                    <a:pt x="792" y="3212"/>
                    <a:pt x="1388" y="3212"/>
                  </a:cubicBezTo>
                  <a:cubicBezTo>
                    <a:pt x="4141" y="3212"/>
                    <a:pt x="9643" y="1830"/>
                    <a:pt x="11613" y="895"/>
                  </a:cubicBezTo>
                  <a:cubicBezTo>
                    <a:pt x="11490" y="579"/>
                    <a:pt x="11371" y="283"/>
                    <a:pt x="112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16245075" y="3390875"/>
              <a:ext cx="49350" cy="23500"/>
            </a:xfrm>
            <a:custGeom>
              <a:avLst/>
              <a:gdLst/>
              <a:ahLst/>
              <a:cxnLst/>
              <a:rect l="l" t="t" r="r" b="b"/>
              <a:pathLst>
                <a:path w="1974" h="940" extrusionOk="0">
                  <a:moveTo>
                    <a:pt x="930" y="0"/>
                  </a:moveTo>
                  <a:cubicBezTo>
                    <a:pt x="786" y="0"/>
                    <a:pt x="652" y="16"/>
                    <a:pt x="549" y="43"/>
                  </a:cubicBezTo>
                  <a:cubicBezTo>
                    <a:pt x="144" y="148"/>
                    <a:pt x="0" y="503"/>
                    <a:pt x="67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1" y="926"/>
                  </a:cubicBezTo>
                  <a:lnTo>
                    <a:pt x="1725" y="929"/>
                  </a:lnTo>
                  <a:cubicBezTo>
                    <a:pt x="1750" y="935"/>
                    <a:pt x="1777" y="939"/>
                    <a:pt x="1802" y="939"/>
                  </a:cubicBezTo>
                  <a:cubicBezTo>
                    <a:pt x="1836" y="939"/>
                    <a:pt x="1868" y="931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0"/>
                    <a:pt x="1310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16240925" y="3416450"/>
              <a:ext cx="49325" cy="23500"/>
            </a:xfrm>
            <a:custGeom>
              <a:avLst/>
              <a:gdLst/>
              <a:ahLst/>
              <a:cxnLst/>
              <a:rect l="l" t="t" r="r" b="b"/>
              <a:pathLst>
                <a:path w="1973" h="940" extrusionOk="0">
                  <a:moveTo>
                    <a:pt x="930" y="1"/>
                  </a:moveTo>
                  <a:cubicBezTo>
                    <a:pt x="786" y="1"/>
                    <a:pt x="652" y="16"/>
                    <a:pt x="548" y="43"/>
                  </a:cubicBezTo>
                  <a:cubicBezTo>
                    <a:pt x="144" y="148"/>
                    <a:pt x="1" y="503"/>
                    <a:pt x="68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2" y="926"/>
                  </a:cubicBezTo>
                  <a:lnTo>
                    <a:pt x="1724" y="930"/>
                  </a:lnTo>
                  <a:cubicBezTo>
                    <a:pt x="1750" y="935"/>
                    <a:pt x="1777" y="940"/>
                    <a:pt x="1803" y="940"/>
                  </a:cubicBezTo>
                  <a:cubicBezTo>
                    <a:pt x="1837" y="940"/>
                    <a:pt x="1869" y="932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1"/>
                    <a:pt x="1311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15761425" y="2175825"/>
              <a:ext cx="579150" cy="1201225"/>
            </a:xfrm>
            <a:custGeom>
              <a:avLst/>
              <a:gdLst/>
              <a:ahLst/>
              <a:cxnLst/>
              <a:rect l="l" t="t" r="r" b="b"/>
              <a:pathLst>
                <a:path w="23166" h="48049" extrusionOk="0">
                  <a:moveTo>
                    <a:pt x="6373" y="0"/>
                  </a:moveTo>
                  <a:cubicBezTo>
                    <a:pt x="3738" y="0"/>
                    <a:pt x="0" y="5348"/>
                    <a:pt x="0" y="5348"/>
                  </a:cubicBezTo>
                  <a:cubicBezTo>
                    <a:pt x="0" y="5348"/>
                    <a:pt x="1526" y="19129"/>
                    <a:pt x="19963" y="48049"/>
                  </a:cubicBezTo>
                  <a:lnTo>
                    <a:pt x="23165" y="47605"/>
                  </a:lnTo>
                  <a:cubicBezTo>
                    <a:pt x="23165" y="47605"/>
                    <a:pt x="9985" y="12520"/>
                    <a:pt x="8744" y="3565"/>
                  </a:cubicBezTo>
                  <a:cubicBezTo>
                    <a:pt x="8379" y="930"/>
                    <a:pt x="7472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15332125" y="3353025"/>
              <a:ext cx="269725" cy="143725"/>
            </a:xfrm>
            <a:custGeom>
              <a:avLst/>
              <a:gdLst/>
              <a:ahLst/>
              <a:cxnLst/>
              <a:rect l="l" t="t" r="r" b="b"/>
              <a:pathLst>
                <a:path w="10789" h="5749" extrusionOk="0">
                  <a:moveTo>
                    <a:pt x="694" y="0"/>
                  </a:moveTo>
                  <a:cubicBezTo>
                    <a:pt x="389" y="100"/>
                    <a:pt x="146" y="275"/>
                    <a:pt x="0" y="553"/>
                  </a:cubicBezTo>
                  <a:cubicBezTo>
                    <a:pt x="747" y="2141"/>
                    <a:pt x="7939" y="5235"/>
                    <a:pt x="10543" y="5749"/>
                  </a:cubicBezTo>
                  <a:cubicBezTo>
                    <a:pt x="10632" y="5422"/>
                    <a:pt x="10713" y="5113"/>
                    <a:pt x="10788" y="4818"/>
                  </a:cubicBezTo>
                  <a:cubicBezTo>
                    <a:pt x="7136" y="3855"/>
                    <a:pt x="3593" y="2363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15587950" y="3395825"/>
              <a:ext cx="31025" cy="60600"/>
            </a:xfrm>
            <a:custGeom>
              <a:avLst/>
              <a:gdLst/>
              <a:ahLst/>
              <a:cxnLst/>
              <a:rect l="l" t="t" r="r" b="b"/>
              <a:pathLst>
                <a:path w="1241" h="2424" extrusionOk="0">
                  <a:moveTo>
                    <a:pt x="1241" y="0"/>
                  </a:moveTo>
                  <a:lnTo>
                    <a:pt x="1241" y="0"/>
                  </a:lnTo>
                  <a:cubicBezTo>
                    <a:pt x="992" y="70"/>
                    <a:pt x="759" y="187"/>
                    <a:pt x="566" y="359"/>
                  </a:cubicBezTo>
                  <a:cubicBezTo>
                    <a:pt x="194" y="689"/>
                    <a:pt x="0" y="1237"/>
                    <a:pt x="160" y="1707"/>
                  </a:cubicBezTo>
                  <a:cubicBezTo>
                    <a:pt x="261" y="2002"/>
                    <a:pt x="477" y="2228"/>
                    <a:pt x="725" y="2423"/>
                  </a:cubicBezTo>
                  <a:cubicBezTo>
                    <a:pt x="992" y="1317"/>
                    <a:pt x="1153" y="497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15520975" y="3358025"/>
              <a:ext cx="46375" cy="38750"/>
            </a:xfrm>
            <a:custGeom>
              <a:avLst/>
              <a:gdLst/>
              <a:ahLst/>
              <a:cxnLst/>
              <a:rect l="l" t="t" r="r" b="b"/>
              <a:pathLst>
                <a:path w="1855" h="1550" extrusionOk="0">
                  <a:moveTo>
                    <a:pt x="633" y="1"/>
                  </a:moveTo>
                  <a:cubicBezTo>
                    <a:pt x="362" y="1"/>
                    <a:pt x="139" y="181"/>
                    <a:pt x="0" y="454"/>
                  </a:cubicBezTo>
                  <a:cubicBezTo>
                    <a:pt x="452" y="666"/>
                    <a:pt x="978" y="1078"/>
                    <a:pt x="1304" y="1457"/>
                  </a:cubicBezTo>
                  <a:lnTo>
                    <a:pt x="1313" y="1467"/>
                  </a:lnTo>
                  <a:cubicBezTo>
                    <a:pt x="1349" y="1508"/>
                    <a:pt x="1393" y="1550"/>
                    <a:pt x="1444" y="1550"/>
                  </a:cubicBezTo>
                  <a:cubicBezTo>
                    <a:pt x="1449" y="1550"/>
                    <a:pt x="1455" y="1549"/>
                    <a:pt x="1461" y="1548"/>
                  </a:cubicBezTo>
                  <a:cubicBezTo>
                    <a:pt x="1480" y="1544"/>
                    <a:pt x="1498" y="1536"/>
                    <a:pt x="1515" y="1524"/>
                  </a:cubicBezTo>
                  <a:cubicBezTo>
                    <a:pt x="1643" y="1439"/>
                    <a:pt x="1732" y="1307"/>
                    <a:pt x="1763" y="1157"/>
                  </a:cubicBezTo>
                  <a:cubicBezTo>
                    <a:pt x="1854" y="708"/>
                    <a:pt x="1258" y="200"/>
                    <a:pt x="896" y="55"/>
                  </a:cubicBezTo>
                  <a:cubicBezTo>
                    <a:pt x="804" y="18"/>
                    <a:pt x="716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15502400" y="3376100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634" y="1"/>
                  </a:moveTo>
                  <a:cubicBezTo>
                    <a:pt x="363" y="1"/>
                    <a:pt x="139" y="181"/>
                    <a:pt x="0" y="455"/>
                  </a:cubicBezTo>
                  <a:cubicBezTo>
                    <a:pt x="453" y="666"/>
                    <a:pt x="979" y="1078"/>
                    <a:pt x="1305" y="1457"/>
                  </a:cubicBezTo>
                  <a:lnTo>
                    <a:pt x="1313" y="1467"/>
                  </a:lnTo>
                  <a:cubicBezTo>
                    <a:pt x="1350" y="1509"/>
                    <a:pt x="1393" y="1551"/>
                    <a:pt x="1444" y="1551"/>
                  </a:cubicBezTo>
                  <a:cubicBezTo>
                    <a:pt x="1449" y="1551"/>
                    <a:pt x="1455" y="1550"/>
                    <a:pt x="1461" y="1549"/>
                  </a:cubicBezTo>
                  <a:cubicBezTo>
                    <a:pt x="1480" y="1544"/>
                    <a:pt x="1499" y="1535"/>
                    <a:pt x="1515" y="1524"/>
                  </a:cubicBezTo>
                  <a:cubicBezTo>
                    <a:pt x="1643" y="1440"/>
                    <a:pt x="1732" y="1307"/>
                    <a:pt x="1764" y="1157"/>
                  </a:cubicBezTo>
                  <a:cubicBezTo>
                    <a:pt x="1854" y="707"/>
                    <a:pt x="1258" y="201"/>
                    <a:pt x="896" y="55"/>
                  </a:cubicBezTo>
                  <a:cubicBezTo>
                    <a:pt x="805" y="18"/>
                    <a:pt x="71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15551475" y="2229100"/>
              <a:ext cx="696425" cy="1152875"/>
            </a:xfrm>
            <a:custGeom>
              <a:avLst/>
              <a:gdLst/>
              <a:ahLst/>
              <a:cxnLst/>
              <a:rect l="l" t="t" r="r" b="b"/>
              <a:pathLst>
                <a:path w="27857" h="46115" extrusionOk="0">
                  <a:moveTo>
                    <a:pt x="22310" y="1"/>
                  </a:moveTo>
                  <a:cubicBezTo>
                    <a:pt x="19827" y="1"/>
                    <a:pt x="17142" y="1434"/>
                    <a:pt x="17142" y="1434"/>
                  </a:cubicBezTo>
                  <a:cubicBezTo>
                    <a:pt x="17142" y="1434"/>
                    <a:pt x="2363" y="26581"/>
                    <a:pt x="1" y="44959"/>
                  </a:cubicBezTo>
                  <a:cubicBezTo>
                    <a:pt x="2039" y="45918"/>
                    <a:pt x="2790" y="46114"/>
                    <a:pt x="2790" y="46114"/>
                  </a:cubicBezTo>
                  <a:cubicBezTo>
                    <a:pt x="2790" y="46114"/>
                    <a:pt x="9822" y="31052"/>
                    <a:pt x="15788" y="22632"/>
                  </a:cubicBezTo>
                  <a:cubicBezTo>
                    <a:pt x="21754" y="14211"/>
                    <a:pt x="27857" y="6703"/>
                    <a:pt x="25962" y="2220"/>
                  </a:cubicBezTo>
                  <a:cubicBezTo>
                    <a:pt x="25247" y="527"/>
                    <a:pt x="23815" y="1"/>
                    <a:pt x="2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15721300" y="1518975"/>
              <a:ext cx="577825" cy="891800"/>
            </a:xfrm>
            <a:custGeom>
              <a:avLst/>
              <a:gdLst/>
              <a:ahLst/>
              <a:cxnLst/>
              <a:rect l="l" t="t" r="r" b="b"/>
              <a:pathLst>
                <a:path w="23113" h="35672" extrusionOk="0">
                  <a:moveTo>
                    <a:pt x="11038" y="0"/>
                  </a:moveTo>
                  <a:lnTo>
                    <a:pt x="8980" y="502"/>
                  </a:lnTo>
                  <a:cubicBezTo>
                    <a:pt x="8980" y="502"/>
                    <a:pt x="4456" y="1098"/>
                    <a:pt x="3740" y="8982"/>
                  </a:cubicBezTo>
                  <a:cubicBezTo>
                    <a:pt x="3023" y="16867"/>
                    <a:pt x="1" y="34469"/>
                    <a:pt x="1" y="34469"/>
                  </a:cubicBezTo>
                  <a:cubicBezTo>
                    <a:pt x="1" y="34469"/>
                    <a:pt x="6339" y="35672"/>
                    <a:pt x="12778" y="35672"/>
                  </a:cubicBezTo>
                  <a:cubicBezTo>
                    <a:pt x="16632" y="35672"/>
                    <a:pt x="20523" y="35241"/>
                    <a:pt x="23112" y="33863"/>
                  </a:cubicBezTo>
                  <a:cubicBezTo>
                    <a:pt x="20378" y="26224"/>
                    <a:pt x="19528" y="15248"/>
                    <a:pt x="18664" y="11927"/>
                  </a:cubicBezTo>
                  <a:cubicBezTo>
                    <a:pt x="17800" y="8607"/>
                    <a:pt x="16071" y="894"/>
                    <a:pt x="1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15776775" y="1678125"/>
              <a:ext cx="650100" cy="597775"/>
            </a:xfrm>
            <a:custGeom>
              <a:avLst/>
              <a:gdLst/>
              <a:ahLst/>
              <a:cxnLst/>
              <a:rect l="l" t="t" r="r" b="b"/>
              <a:pathLst>
                <a:path w="26004" h="23911" extrusionOk="0">
                  <a:moveTo>
                    <a:pt x="23141" y="1"/>
                  </a:moveTo>
                  <a:lnTo>
                    <a:pt x="1" y="3200"/>
                  </a:lnTo>
                  <a:lnTo>
                    <a:pt x="2863" y="23910"/>
                  </a:lnTo>
                  <a:lnTo>
                    <a:pt x="26004" y="20712"/>
                  </a:lnTo>
                  <a:lnTo>
                    <a:pt x="2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15886150" y="1762425"/>
              <a:ext cx="446450" cy="336425"/>
            </a:xfrm>
            <a:custGeom>
              <a:avLst/>
              <a:gdLst/>
              <a:ahLst/>
              <a:cxnLst/>
              <a:rect l="l" t="t" r="r" b="b"/>
              <a:pathLst>
                <a:path w="17858" h="13457" extrusionOk="0">
                  <a:moveTo>
                    <a:pt x="6947" y="0"/>
                  </a:moveTo>
                  <a:cubicBezTo>
                    <a:pt x="6710" y="0"/>
                    <a:pt x="6477" y="35"/>
                    <a:pt x="6257" y="125"/>
                  </a:cubicBezTo>
                  <a:cubicBezTo>
                    <a:pt x="5614" y="386"/>
                    <a:pt x="5237" y="1045"/>
                    <a:pt x="4923" y="1665"/>
                  </a:cubicBezTo>
                  <a:cubicBezTo>
                    <a:pt x="3776" y="3927"/>
                    <a:pt x="2838" y="6292"/>
                    <a:pt x="2044" y="8700"/>
                  </a:cubicBezTo>
                  <a:cubicBezTo>
                    <a:pt x="1637" y="9933"/>
                    <a:pt x="0" y="13457"/>
                    <a:pt x="2237" y="13457"/>
                  </a:cubicBezTo>
                  <a:cubicBezTo>
                    <a:pt x="2375" y="13457"/>
                    <a:pt x="2528" y="13443"/>
                    <a:pt x="2696" y="13415"/>
                  </a:cubicBezTo>
                  <a:cubicBezTo>
                    <a:pt x="3950" y="13206"/>
                    <a:pt x="5270" y="12796"/>
                    <a:pt x="6457" y="12367"/>
                  </a:cubicBezTo>
                  <a:cubicBezTo>
                    <a:pt x="6610" y="12312"/>
                    <a:pt x="6766" y="12257"/>
                    <a:pt x="6929" y="12208"/>
                  </a:cubicBezTo>
                  <a:cubicBezTo>
                    <a:pt x="8611" y="11689"/>
                    <a:pt x="10211" y="10886"/>
                    <a:pt x="11866" y="10296"/>
                  </a:cubicBezTo>
                  <a:cubicBezTo>
                    <a:pt x="13011" y="9887"/>
                    <a:pt x="14145" y="9424"/>
                    <a:pt x="15190" y="8798"/>
                  </a:cubicBezTo>
                  <a:cubicBezTo>
                    <a:pt x="15996" y="8315"/>
                    <a:pt x="17326" y="7553"/>
                    <a:pt x="17517" y="6536"/>
                  </a:cubicBezTo>
                  <a:cubicBezTo>
                    <a:pt x="17858" y="4720"/>
                    <a:pt x="15343" y="3304"/>
                    <a:pt x="14105" y="2588"/>
                  </a:cubicBezTo>
                  <a:cubicBezTo>
                    <a:pt x="12204" y="1490"/>
                    <a:pt x="10132" y="679"/>
                    <a:pt x="8001" y="160"/>
                  </a:cubicBezTo>
                  <a:cubicBezTo>
                    <a:pt x="7658" y="76"/>
                    <a:pt x="7298" y="0"/>
                    <a:pt x="6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15743050" y="1757900"/>
              <a:ext cx="684000" cy="562200"/>
            </a:xfrm>
            <a:custGeom>
              <a:avLst/>
              <a:gdLst/>
              <a:ahLst/>
              <a:cxnLst/>
              <a:rect l="l" t="t" r="r" b="b"/>
              <a:pathLst>
                <a:path w="27360" h="22488" extrusionOk="0">
                  <a:moveTo>
                    <a:pt x="1355" y="0"/>
                  </a:moveTo>
                  <a:lnTo>
                    <a:pt x="1" y="1677"/>
                  </a:lnTo>
                  <a:lnTo>
                    <a:pt x="2712" y="22488"/>
                  </a:lnTo>
                  <a:lnTo>
                    <a:pt x="25993" y="19268"/>
                  </a:lnTo>
                  <a:lnTo>
                    <a:pt x="27359" y="17512"/>
                  </a:lnTo>
                  <a:lnTo>
                    <a:pt x="4219" y="20711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98B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15925625" y="1822300"/>
              <a:ext cx="352825" cy="306950"/>
            </a:xfrm>
            <a:custGeom>
              <a:avLst/>
              <a:gdLst/>
              <a:ahLst/>
              <a:cxnLst/>
              <a:rect l="l" t="t" r="r" b="b"/>
              <a:pathLst>
                <a:path w="14113" h="12278" extrusionOk="0">
                  <a:moveTo>
                    <a:pt x="5485" y="1"/>
                  </a:moveTo>
                  <a:cubicBezTo>
                    <a:pt x="5067" y="1"/>
                    <a:pt x="4648" y="25"/>
                    <a:pt x="4239" y="52"/>
                  </a:cubicBezTo>
                  <a:cubicBezTo>
                    <a:pt x="4219" y="54"/>
                    <a:pt x="4196" y="54"/>
                    <a:pt x="4173" y="54"/>
                  </a:cubicBezTo>
                  <a:cubicBezTo>
                    <a:pt x="4030" y="54"/>
                    <a:pt x="3846" y="31"/>
                    <a:pt x="3682" y="31"/>
                  </a:cubicBezTo>
                  <a:cubicBezTo>
                    <a:pt x="3579" y="31"/>
                    <a:pt x="3483" y="40"/>
                    <a:pt x="3410" y="70"/>
                  </a:cubicBezTo>
                  <a:cubicBezTo>
                    <a:pt x="3121" y="192"/>
                    <a:pt x="3132" y="605"/>
                    <a:pt x="3039" y="853"/>
                  </a:cubicBezTo>
                  <a:cubicBezTo>
                    <a:pt x="2911" y="1192"/>
                    <a:pt x="2690" y="1490"/>
                    <a:pt x="2586" y="1841"/>
                  </a:cubicBezTo>
                  <a:cubicBezTo>
                    <a:pt x="2509" y="2103"/>
                    <a:pt x="2504" y="2382"/>
                    <a:pt x="2432" y="2646"/>
                  </a:cubicBezTo>
                  <a:cubicBezTo>
                    <a:pt x="2189" y="3537"/>
                    <a:pt x="1244" y="4093"/>
                    <a:pt x="977" y="4976"/>
                  </a:cubicBezTo>
                  <a:cubicBezTo>
                    <a:pt x="839" y="5430"/>
                    <a:pt x="895" y="5930"/>
                    <a:pt x="727" y="6374"/>
                  </a:cubicBezTo>
                  <a:cubicBezTo>
                    <a:pt x="613" y="6676"/>
                    <a:pt x="401" y="6931"/>
                    <a:pt x="248" y="7215"/>
                  </a:cubicBezTo>
                  <a:cubicBezTo>
                    <a:pt x="94" y="7500"/>
                    <a:pt x="0" y="7851"/>
                    <a:pt x="138" y="8143"/>
                  </a:cubicBezTo>
                  <a:cubicBezTo>
                    <a:pt x="203" y="8279"/>
                    <a:pt x="313" y="8392"/>
                    <a:pt x="355" y="8537"/>
                  </a:cubicBezTo>
                  <a:cubicBezTo>
                    <a:pt x="439" y="8829"/>
                    <a:pt x="216" y="9113"/>
                    <a:pt x="152" y="9410"/>
                  </a:cubicBezTo>
                  <a:cubicBezTo>
                    <a:pt x="60" y="9840"/>
                    <a:pt x="358" y="10317"/>
                    <a:pt x="785" y="10421"/>
                  </a:cubicBezTo>
                  <a:cubicBezTo>
                    <a:pt x="1076" y="10492"/>
                    <a:pt x="1403" y="10408"/>
                    <a:pt x="1674" y="10540"/>
                  </a:cubicBezTo>
                  <a:cubicBezTo>
                    <a:pt x="2019" y="10708"/>
                    <a:pt x="2120" y="11137"/>
                    <a:pt x="2243" y="11501"/>
                  </a:cubicBezTo>
                  <a:cubicBezTo>
                    <a:pt x="2356" y="11839"/>
                    <a:pt x="2610" y="12208"/>
                    <a:pt x="2948" y="12208"/>
                  </a:cubicBezTo>
                  <a:cubicBezTo>
                    <a:pt x="2974" y="12208"/>
                    <a:pt x="3002" y="12206"/>
                    <a:pt x="3029" y="12201"/>
                  </a:cubicBezTo>
                  <a:cubicBezTo>
                    <a:pt x="3259" y="12160"/>
                    <a:pt x="3424" y="11949"/>
                    <a:pt x="3501" y="11728"/>
                  </a:cubicBezTo>
                  <a:cubicBezTo>
                    <a:pt x="3577" y="11509"/>
                    <a:pt x="3586" y="11271"/>
                    <a:pt x="3633" y="11043"/>
                  </a:cubicBezTo>
                  <a:cubicBezTo>
                    <a:pt x="3659" y="10921"/>
                    <a:pt x="3701" y="10792"/>
                    <a:pt x="3802" y="10718"/>
                  </a:cubicBezTo>
                  <a:cubicBezTo>
                    <a:pt x="3858" y="10676"/>
                    <a:pt x="3922" y="10658"/>
                    <a:pt x="3987" y="10658"/>
                  </a:cubicBezTo>
                  <a:cubicBezTo>
                    <a:pt x="4150" y="10658"/>
                    <a:pt x="4328" y="10768"/>
                    <a:pt x="4451" y="10893"/>
                  </a:cubicBezTo>
                  <a:cubicBezTo>
                    <a:pt x="4789" y="11236"/>
                    <a:pt x="5007" y="11690"/>
                    <a:pt x="5374" y="12001"/>
                  </a:cubicBezTo>
                  <a:cubicBezTo>
                    <a:pt x="5574" y="12171"/>
                    <a:pt x="5852" y="12278"/>
                    <a:pt x="6111" y="12278"/>
                  </a:cubicBezTo>
                  <a:cubicBezTo>
                    <a:pt x="6328" y="12278"/>
                    <a:pt x="6531" y="12202"/>
                    <a:pt x="6661" y="12024"/>
                  </a:cubicBezTo>
                  <a:cubicBezTo>
                    <a:pt x="6879" y="11727"/>
                    <a:pt x="6782" y="11315"/>
                    <a:pt x="6707" y="10955"/>
                  </a:cubicBezTo>
                  <a:cubicBezTo>
                    <a:pt x="6632" y="10594"/>
                    <a:pt x="6621" y="10145"/>
                    <a:pt x="6927" y="9938"/>
                  </a:cubicBezTo>
                  <a:cubicBezTo>
                    <a:pt x="7090" y="10069"/>
                    <a:pt x="7186" y="10266"/>
                    <a:pt x="7327" y="10421"/>
                  </a:cubicBezTo>
                  <a:cubicBezTo>
                    <a:pt x="7432" y="10537"/>
                    <a:pt x="7587" y="10631"/>
                    <a:pt x="7736" y="10631"/>
                  </a:cubicBezTo>
                  <a:cubicBezTo>
                    <a:pt x="7787" y="10631"/>
                    <a:pt x="7837" y="10620"/>
                    <a:pt x="7884" y="10596"/>
                  </a:cubicBezTo>
                  <a:cubicBezTo>
                    <a:pt x="8260" y="10400"/>
                    <a:pt x="7953" y="9703"/>
                    <a:pt x="8293" y="9450"/>
                  </a:cubicBezTo>
                  <a:cubicBezTo>
                    <a:pt x="8357" y="9402"/>
                    <a:pt x="8427" y="9381"/>
                    <a:pt x="8499" y="9381"/>
                  </a:cubicBezTo>
                  <a:cubicBezTo>
                    <a:pt x="8716" y="9381"/>
                    <a:pt x="8951" y="9565"/>
                    <a:pt x="9101" y="9752"/>
                  </a:cubicBezTo>
                  <a:cubicBezTo>
                    <a:pt x="9419" y="10149"/>
                    <a:pt x="9679" y="10602"/>
                    <a:pt x="10078" y="10917"/>
                  </a:cubicBezTo>
                  <a:cubicBezTo>
                    <a:pt x="10323" y="11112"/>
                    <a:pt x="10645" y="11240"/>
                    <a:pt x="10951" y="11240"/>
                  </a:cubicBezTo>
                  <a:cubicBezTo>
                    <a:pt x="11143" y="11240"/>
                    <a:pt x="11330" y="11189"/>
                    <a:pt x="11488" y="11072"/>
                  </a:cubicBezTo>
                  <a:cubicBezTo>
                    <a:pt x="11905" y="10763"/>
                    <a:pt x="11937" y="10135"/>
                    <a:pt x="11767" y="9645"/>
                  </a:cubicBezTo>
                  <a:cubicBezTo>
                    <a:pt x="11597" y="9153"/>
                    <a:pt x="11275" y="8728"/>
                    <a:pt x="11098" y="8240"/>
                  </a:cubicBezTo>
                  <a:cubicBezTo>
                    <a:pt x="11074" y="8171"/>
                    <a:pt x="11051" y="8097"/>
                    <a:pt x="11068" y="8027"/>
                  </a:cubicBezTo>
                  <a:cubicBezTo>
                    <a:pt x="11097" y="7900"/>
                    <a:pt x="11223" y="7848"/>
                    <a:pt x="11359" y="7848"/>
                  </a:cubicBezTo>
                  <a:cubicBezTo>
                    <a:pt x="11439" y="7848"/>
                    <a:pt x="11522" y="7866"/>
                    <a:pt x="11592" y="7897"/>
                  </a:cubicBezTo>
                  <a:cubicBezTo>
                    <a:pt x="11747" y="7966"/>
                    <a:pt x="11907" y="8070"/>
                    <a:pt x="12070" y="8070"/>
                  </a:cubicBezTo>
                  <a:cubicBezTo>
                    <a:pt x="12104" y="8070"/>
                    <a:pt x="12139" y="8066"/>
                    <a:pt x="12173" y="8055"/>
                  </a:cubicBezTo>
                  <a:cubicBezTo>
                    <a:pt x="12462" y="7964"/>
                    <a:pt x="12470" y="7557"/>
                    <a:pt x="12654" y="7316"/>
                  </a:cubicBezTo>
                  <a:cubicBezTo>
                    <a:pt x="12826" y="7091"/>
                    <a:pt x="13138" y="7033"/>
                    <a:pt x="13360" y="6858"/>
                  </a:cubicBezTo>
                  <a:cubicBezTo>
                    <a:pt x="13703" y="6587"/>
                    <a:pt x="13755" y="6021"/>
                    <a:pt x="13468" y="5693"/>
                  </a:cubicBezTo>
                  <a:cubicBezTo>
                    <a:pt x="13900" y="5622"/>
                    <a:pt x="14112" y="5068"/>
                    <a:pt x="13969" y="4653"/>
                  </a:cubicBezTo>
                  <a:cubicBezTo>
                    <a:pt x="13826" y="4239"/>
                    <a:pt x="13443" y="3957"/>
                    <a:pt x="13056" y="3750"/>
                  </a:cubicBezTo>
                  <a:cubicBezTo>
                    <a:pt x="12014" y="3192"/>
                    <a:pt x="10783" y="2978"/>
                    <a:pt x="9862" y="2236"/>
                  </a:cubicBezTo>
                  <a:cubicBezTo>
                    <a:pt x="9302" y="1785"/>
                    <a:pt x="8892" y="1164"/>
                    <a:pt x="8315" y="738"/>
                  </a:cubicBezTo>
                  <a:cubicBezTo>
                    <a:pt x="7512" y="144"/>
                    <a:pt x="6504" y="1"/>
                    <a:pt x="5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16000250" y="1762425"/>
              <a:ext cx="332350" cy="209100"/>
            </a:xfrm>
            <a:custGeom>
              <a:avLst/>
              <a:gdLst/>
              <a:ahLst/>
              <a:cxnLst/>
              <a:rect l="l" t="t" r="r" b="b"/>
              <a:pathLst>
                <a:path w="13294" h="8364" extrusionOk="0">
                  <a:moveTo>
                    <a:pt x="2383" y="0"/>
                  </a:moveTo>
                  <a:cubicBezTo>
                    <a:pt x="2146" y="0"/>
                    <a:pt x="1913" y="35"/>
                    <a:pt x="1693" y="125"/>
                  </a:cubicBezTo>
                  <a:cubicBezTo>
                    <a:pt x="1050" y="386"/>
                    <a:pt x="673" y="1045"/>
                    <a:pt x="359" y="1665"/>
                  </a:cubicBezTo>
                  <a:cubicBezTo>
                    <a:pt x="237" y="1905"/>
                    <a:pt x="119" y="2148"/>
                    <a:pt x="1" y="2390"/>
                  </a:cubicBezTo>
                  <a:cubicBezTo>
                    <a:pt x="178" y="2632"/>
                    <a:pt x="482" y="2778"/>
                    <a:pt x="785" y="2812"/>
                  </a:cubicBezTo>
                  <a:cubicBezTo>
                    <a:pt x="846" y="2819"/>
                    <a:pt x="906" y="2822"/>
                    <a:pt x="967" y="2822"/>
                  </a:cubicBezTo>
                  <a:cubicBezTo>
                    <a:pt x="1273" y="2822"/>
                    <a:pt x="1579" y="2744"/>
                    <a:pt x="1876" y="2661"/>
                  </a:cubicBezTo>
                  <a:lnTo>
                    <a:pt x="1876" y="2661"/>
                  </a:lnTo>
                  <a:cubicBezTo>
                    <a:pt x="1765" y="3086"/>
                    <a:pt x="2107" y="3501"/>
                    <a:pt x="2478" y="3736"/>
                  </a:cubicBezTo>
                  <a:cubicBezTo>
                    <a:pt x="2920" y="4014"/>
                    <a:pt x="3441" y="4158"/>
                    <a:pt x="3963" y="4158"/>
                  </a:cubicBezTo>
                  <a:cubicBezTo>
                    <a:pt x="4246" y="4158"/>
                    <a:pt x="4528" y="4116"/>
                    <a:pt x="4797" y="4030"/>
                  </a:cubicBezTo>
                  <a:cubicBezTo>
                    <a:pt x="5148" y="4936"/>
                    <a:pt x="6113" y="5539"/>
                    <a:pt x="7074" y="5539"/>
                  </a:cubicBezTo>
                  <a:cubicBezTo>
                    <a:pt x="7282" y="5539"/>
                    <a:pt x="7489" y="5511"/>
                    <a:pt x="7691" y="5452"/>
                  </a:cubicBezTo>
                  <a:cubicBezTo>
                    <a:pt x="7752" y="6006"/>
                    <a:pt x="8196" y="6496"/>
                    <a:pt x="8741" y="6613"/>
                  </a:cubicBezTo>
                  <a:cubicBezTo>
                    <a:pt x="8956" y="6659"/>
                    <a:pt x="9180" y="6651"/>
                    <a:pt x="9392" y="6707"/>
                  </a:cubicBezTo>
                  <a:cubicBezTo>
                    <a:pt x="10148" y="6909"/>
                    <a:pt x="10477" y="7808"/>
                    <a:pt x="11125" y="8248"/>
                  </a:cubicBezTo>
                  <a:cubicBezTo>
                    <a:pt x="11191" y="8291"/>
                    <a:pt x="11261" y="8330"/>
                    <a:pt x="11334" y="8363"/>
                  </a:cubicBezTo>
                  <a:cubicBezTo>
                    <a:pt x="12049" y="7900"/>
                    <a:pt x="12812" y="7288"/>
                    <a:pt x="12953" y="6536"/>
                  </a:cubicBezTo>
                  <a:cubicBezTo>
                    <a:pt x="13294" y="4720"/>
                    <a:pt x="10779" y="3304"/>
                    <a:pt x="9541" y="2588"/>
                  </a:cubicBezTo>
                  <a:cubicBezTo>
                    <a:pt x="7640" y="1490"/>
                    <a:pt x="5568" y="679"/>
                    <a:pt x="3437" y="160"/>
                  </a:cubicBezTo>
                  <a:cubicBezTo>
                    <a:pt x="3094" y="76"/>
                    <a:pt x="2734" y="0"/>
                    <a:pt x="2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16019775" y="1870100"/>
              <a:ext cx="63750" cy="49425"/>
            </a:xfrm>
            <a:custGeom>
              <a:avLst/>
              <a:gdLst/>
              <a:ahLst/>
              <a:cxnLst/>
              <a:rect l="l" t="t" r="r" b="b"/>
              <a:pathLst>
                <a:path w="2550" h="1977" extrusionOk="0">
                  <a:moveTo>
                    <a:pt x="1195" y="1"/>
                  </a:moveTo>
                  <a:cubicBezTo>
                    <a:pt x="1023" y="1"/>
                    <a:pt x="852" y="41"/>
                    <a:pt x="690" y="133"/>
                  </a:cubicBezTo>
                  <a:cubicBezTo>
                    <a:pt x="371" y="315"/>
                    <a:pt x="156" y="601"/>
                    <a:pt x="61" y="954"/>
                  </a:cubicBezTo>
                  <a:cubicBezTo>
                    <a:pt x="19" y="1102"/>
                    <a:pt x="0" y="1265"/>
                    <a:pt x="53" y="1410"/>
                  </a:cubicBezTo>
                  <a:cubicBezTo>
                    <a:pt x="104" y="1550"/>
                    <a:pt x="235" y="1668"/>
                    <a:pt x="382" y="1668"/>
                  </a:cubicBezTo>
                  <a:cubicBezTo>
                    <a:pt x="389" y="1668"/>
                    <a:pt x="395" y="1668"/>
                    <a:pt x="401" y="1667"/>
                  </a:cubicBezTo>
                  <a:cubicBezTo>
                    <a:pt x="588" y="1655"/>
                    <a:pt x="713" y="1470"/>
                    <a:pt x="779" y="1293"/>
                  </a:cubicBezTo>
                  <a:cubicBezTo>
                    <a:pt x="800" y="1236"/>
                    <a:pt x="819" y="1177"/>
                    <a:pt x="860" y="1131"/>
                  </a:cubicBezTo>
                  <a:cubicBezTo>
                    <a:pt x="899" y="1087"/>
                    <a:pt x="958" y="1066"/>
                    <a:pt x="1016" y="1066"/>
                  </a:cubicBezTo>
                  <a:cubicBezTo>
                    <a:pt x="1089" y="1066"/>
                    <a:pt x="1162" y="1098"/>
                    <a:pt x="1200" y="1160"/>
                  </a:cubicBezTo>
                  <a:cubicBezTo>
                    <a:pt x="1291" y="1300"/>
                    <a:pt x="1195" y="1487"/>
                    <a:pt x="1226" y="1650"/>
                  </a:cubicBezTo>
                  <a:cubicBezTo>
                    <a:pt x="1258" y="1819"/>
                    <a:pt x="1423" y="1936"/>
                    <a:pt x="1592" y="1970"/>
                  </a:cubicBezTo>
                  <a:cubicBezTo>
                    <a:pt x="1612" y="1974"/>
                    <a:pt x="1633" y="1977"/>
                    <a:pt x="1653" y="1977"/>
                  </a:cubicBezTo>
                  <a:cubicBezTo>
                    <a:pt x="1670" y="1977"/>
                    <a:pt x="1687" y="1974"/>
                    <a:pt x="1704" y="1969"/>
                  </a:cubicBezTo>
                  <a:cubicBezTo>
                    <a:pt x="1777" y="1942"/>
                    <a:pt x="1805" y="1853"/>
                    <a:pt x="1812" y="1775"/>
                  </a:cubicBezTo>
                  <a:cubicBezTo>
                    <a:pt x="1829" y="1574"/>
                    <a:pt x="1762" y="1372"/>
                    <a:pt x="1777" y="1169"/>
                  </a:cubicBezTo>
                  <a:cubicBezTo>
                    <a:pt x="1782" y="1102"/>
                    <a:pt x="1809" y="1077"/>
                    <a:pt x="1849" y="1077"/>
                  </a:cubicBezTo>
                  <a:cubicBezTo>
                    <a:pt x="1953" y="1077"/>
                    <a:pt x="2138" y="1248"/>
                    <a:pt x="2205" y="1252"/>
                  </a:cubicBezTo>
                  <a:cubicBezTo>
                    <a:pt x="2211" y="1252"/>
                    <a:pt x="2217" y="1253"/>
                    <a:pt x="2223" y="1253"/>
                  </a:cubicBezTo>
                  <a:cubicBezTo>
                    <a:pt x="2549" y="1253"/>
                    <a:pt x="2539" y="809"/>
                    <a:pt x="2391" y="628"/>
                  </a:cubicBezTo>
                  <a:cubicBezTo>
                    <a:pt x="2337" y="562"/>
                    <a:pt x="2278" y="501"/>
                    <a:pt x="2215" y="443"/>
                  </a:cubicBezTo>
                  <a:cubicBezTo>
                    <a:pt x="1936" y="187"/>
                    <a:pt x="1565" y="1"/>
                    <a:pt x="1195" y="1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16059150" y="1988050"/>
              <a:ext cx="50225" cy="42950"/>
            </a:xfrm>
            <a:custGeom>
              <a:avLst/>
              <a:gdLst/>
              <a:ahLst/>
              <a:cxnLst/>
              <a:rect l="l" t="t" r="r" b="b"/>
              <a:pathLst>
                <a:path w="2009" h="1718" extrusionOk="0">
                  <a:moveTo>
                    <a:pt x="1082" y="0"/>
                  </a:moveTo>
                  <a:cubicBezTo>
                    <a:pt x="728" y="0"/>
                    <a:pt x="379" y="129"/>
                    <a:pt x="191" y="448"/>
                  </a:cubicBezTo>
                  <a:cubicBezTo>
                    <a:pt x="36" y="712"/>
                    <a:pt x="0" y="1009"/>
                    <a:pt x="78" y="1302"/>
                  </a:cubicBezTo>
                  <a:cubicBezTo>
                    <a:pt x="109" y="1427"/>
                    <a:pt x="164" y="1552"/>
                    <a:pt x="262" y="1635"/>
                  </a:cubicBezTo>
                  <a:cubicBezTo>
                    <a:pt x="322" y="1686"/>
                    <a:pt x="402" y="1717"/>
                    <a:pt x="480" y="1717"/>
                  </a:cubicBezTo>
                  <a:cubicBezTo>
                    <a:pt x="529" y="1717"/>
                    <a:pt x="578" y="1705"/>
                    <a:pt x="620" y="1676"/>
                  </a:cubicBezTo>
                  <a:cubicBezTo>
                    <a:pt x="751" y="1591"/>
                    <a:pt x="763" y="1404"/>
                    <a:pt x="738" y="1250"/>
                  </a:cubicBezTo>
                  <a:cubicBezTo>
                    <a:pt x="729" y="1200"/>
                    <a:pt x="719" y="1148"/>
                    <a:pt x="729" y="1098"/>
                  </a:cubicBezTo>
                  <a:cubicBezTo>
                    <a:pt x="746" y="1016"/>
                    <a:pt x="830" y="959"/>
                    <a:pt x="913" y="959"/>
                  </a:cubicBezTo>
                  <a:cubicBezTo>
                    <a:pt x="938" y="959"/>
                    <a:pt x="964" y="965"/>
                    <a:pt x="987" y="977"/>
                  </a:cubicBezTo>
                  <a:cubicBezTo>
                    <a:pt x="1110" y="1042"/>
                    <a:pt x="1119" y="1216"/>
                    <a:pt x="1209" y="1322"/>
                  </a:cubicBezTo>
                  <a:cubicBezTo>
                    <a:pt x="1271" y="1394"/>
                    <a:pt x="1365" y="1425"/>
                    <a:pt x="1461" y="1425"/>
                  </a:cubicBezTo>
                  <a:cubicBezTo>
                    <a:pt x="1511" y="1425"/>
                    <a:pt x="1561" y="1417"/>
                    <a:pt x="1607" y="1402"/>
                  </a:cubicBezTo>
                  <a:cubicBezTo>
                    <a:pt x="1638" y="1393"/>
                    <a:pt x="1665" y="1376"/>
                    <a:pt x="1687" y="1354"/>
                  </a:cubicBezTo>
                  <a:cubicBezTo>
                    <a:pt x="1729" y="1304"/>
                    <a:pt x="1713" y="1228"/>
                    <a:pt x="1685" y="1169"/>
                  </a:cubicBezTo>
                  <a:cubicBezTo>
                    <a:pt x="1613" y="1016"/>
                    <a:pt x="1481" y="898"/>
                    <a:pt x="1408" y="746"/>
                  </a:cubicBezTo>
                  <a:cubicBezTo>
                    <a:pt x="1361" y="647"/>
                    <a:pt x="1441" y="630"/>
                    <a:pt x="1536" y="630"/>
                  </a:cubicBezTo>
                  <a:cubicBezTo>
                    <a:pt x="1591" y="630"/>
                    <a:pt x="1650" y="635"/>
                    <a:pt x="1695" y="635"/>
                  </a:cubicBezTo>
                  <a:cubicBezTo>
                    <a:pt x="1720" y="635"/>
                    <a:pt x="1740" y="634"/>
                    <a:pt x="1751" y="628"/>
                  </a:cubicBezTo>
                  <a:cubicBezTo>
                    <a:pt x="2008" y="497"/>
                    <a:pt x="1813" y="169"/>
                    <a:pt x="1627" y="99"/>
                  </a:cubicBezTo>
                  <a:cubicBezTo>
                    <a:pt x="1560" y="75"/>
                    <a:pt x="1492" y="55"/>
                    <a:pt x="1423" y="39"/>
                  </a:cubicBezTo>
                  <a:cubicBezTo>
                    <a:pt x="1313" y="14"/>
                    <a:pt x="1197" y="0"/>
                    <a:pt x="1082" y="0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15998800" y="1975050"/>
              <a:ext cx="13450" cy="10150"/>
            </a:xfrm>
            <a:custGeom>
              <a:avLst/>
              <a:gdLst/>
              <a:ahLst/>
              <a:cxnLst/>
              <a:rect l="l" t="t" r="r" b="b"/>
              <a:pathLst>
                <a:path w="538" h="406" extrusionOk="0">
                  <a:moveTo>
                    <a:pt x="247" y="1"/>
                  </a:moveTo>
                  <a:cubicBezTo>
                    <a:pt x="182" y="1"/>
                    <a:pt x="114" y="39"/>
                    <a:pt x="67" y="138"/>
                  </a:cubicBezTo>
                  <a:cubicBezTo>
                    <a:pt x="0" y="280"/>
                    <a:pt x="124" y="405"/>
                    <a:pt x="254" y="405"/>
                  </a:cubicBezTo>
                  <a:cubicBezTo>
                    <a:pt x="301" y="405"/>
                    <a:pt x="348" y="389"/>
                    <a:pt x="388" y="351"/>
                  </a:cubicBezTo>
                  <a:cubicBezTo>
                    <a:pt x="537" y="206"/>
                    <a:pt x="398" y="1"/>
                    <a:pt x="247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15965125" y="1989800"/>
              <a:ext cx="16675" cy="16125"/>
            </a:xfrm>
            <a:custGeom>
              <a:avLst/>
              <a:gdLst/>
              <a:ahLst/>
              <a:cxnLst/>
              <a:rect l="l" t="t" r="r" b="b"/>
              <a:pathLst>
                <a:path w="667" h="645" extrusionOk="0">
                  <a:moveTo>
                    <a:pt x="296" y="1"/>
                  </a:moveTo>
                  <a:cubicBezTo>
                    <a:pt x="276" y="1"/>
                    <a:pt x="255" y="3"/>
                    <a:pt x="236" y="8"/>
                  </a:cubicBezTo>
                  <a:cubicBezTo>
                    <a:pt x="75" y="48"/>
                    <a:pt x="1" y="197"/>
                    <a:pt x="6" y="355"/>
                  </a:cubicBezTo>
                  <a:cubicBezTo>
                    <a:pt x="12" y="529"/>
                    <a:pt x="157" y="644"/>
                    <a:pt x="307" y="644"/>
                  </a:cubicBezTo>
                  <a:cubicBezTo>
                    <a:pt x="377" y="644"/>
                    <a:pt x="448" y="620"/>
                    <a:pt x="507" y="565"/>
                  </a:cubicBezTo>
                  <a:cubicBezTo>
                    <a:pt x="538" y="534"/>
                    <a:pt x="564" y="502"/>
                    <a:pt x="587" y="464"/>
                  </a:cubicBezTo>
                  <a:cubicBezTo>
                    <a:pt x="612" y="424"/>
                    <a:pt x="636" y="382"/>
                    <a:pt x="643" y="334"/>
                  </a:cubicBezTo>
                  <a:cubicBezTo>
                    <a:pt x="666" y="155"/>
                    <a:pt x="465" y="1"/>
                    <a:pt x="29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15993475" y="19988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50" y="1"/>
                  </a:moveTo>
                  <a:cubicBezTo>
                    <a:pt x="235" y="1"/>
                    <a:pt x="220" y="3"/>
                    <a:pt x="204" y="8"/>
                  </a:cubicBezTo>
                  <a:cubicBezTo>
                    <a:pt x="74" y="47"/>
                    <a:pt x="0" y="186"/>
                    <a:pt x="56" y="312"/>
                  </a:cubicBezTo>
                  <a:cubicBezTo>
                    <a:pt x="95" y="394"/>
                    <a:pt x="176" y="449"/>
                    <a:pt x="268" y="455"/>
                  </a:cubicBezTo>
                  <a:cubicBezTo>
                    <a:pt x="271" y="455"/>
                    <a:pt x="274" y="455"/>
                    <a:pt x="278" y="455"/>
                  </a:cubicBezTo>
                  <a:cubicBezTo>
                    <a:pt x="295" y="455"/>
                    <a:pt x="312" y="453"/>
                    <a:pt x="328" y="447"/>
                  </a:cubicBezTo>
                  <a:cubicBezTo>
                    <a:pt x="424" y="421"/>
                    <a:pt x="456" y="341"/>
                    <a:pt x="448" y="256"/>
                  </a:cubicBezTo>
                  <a:cubicBezTo>
                    <a:pt x="438" y="146"/>
                    <a:pt x="365" y="1"/>
                    <a:pt x="250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15984350" y="2027475"/>
              <a:ext cx="12425" cy="10750"/>
            </a:xfrm>
            <a:custGeom>
              <a:avLst/>
              <a:gdLst/>
              <a:ahLst/>
              <a:cxnLst/>
              <a:rect l="l" t="t" r="r" b="b"/>
              <a:pathLst>
                <a:path w="497" h="430" extrusionOk="0">
                  <a:moveTo>
                    <a:pt x="289" y="0"/>
                  </a:moveTo>
                  <a:cubicBezTo>
                    <a:pt x="149" y="0"/>
                    <a:pt x="0" y="148"/>
                    <a:pt x="71" y="298"/>
                  </a:cubicBezTo>
                  <a:cubicBezTo>
                    <a:pt x="106" y="372"/>
                    <a:pt x="178" y="422"/>
                    <a:pt x="261" y="430"/>
                  </a:cubicBezTo>
                  <a:cubicBezTo>
                    <a:pt x="265" y="430"/>
                    <a:pt x="268" y="430"/>
                    <a:pt x="272" y="430"/>
                  </a:cubicBezTo>
                  <a:cubicBezTo>
                    <a:pt x="350" y="430"/>
                    <a:pt x="423" y="387"/>
                    <a:pt x="461" y="318"/>
                  </a:cubicBezTo>
                  <a:cubicBezTo>
                    <a:pt x="497" y="248"/>
                    <a:pt x="489" y="159"/>
                    <a:pt x="448" y="92"/>
                  </a:cubicBezTo>
                  <a:cubicBezTo>
                    <a:pt x="408" y="27"/>
                    <a:pt x="349" y="0"/>
                    <a:pt x="289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16018600" y="2004800"/>
              <a:ext cx="8800" cy="8100"/>
            </a:xfrm>
            <a:custGeom>
              <a:avLst/>
              <a:gdLst/>
              <a:ahLst/>
              <a:cxnLst/>
              <a:rect l="l" t="t" r="r" b="b"/>
              <a:pathLst>
                <a:path w="352" h="324" extrusionOk="0">
                  <a:moveTo>
                    <a:pt x="195" y="0"/>
                  </a:moveTo>
                  <a:cubicBezTo>
                    <a:pt x="138" y="0"/>
                    <a:pt x="79" y="34"/>
                    <a:pt x="48" y="106"/>
                  </a:cubicBezTo>
                  <a:cubicBezTo>
                    <a:pt x="1" y="218"/>
                    <a:pt x="62" y="324"/>
                    <a:pt x="177" y="324"/>
                  </a:cubicBezTo>
                  <a:cubicBezTo>
                    <a:pt x="187" y="324"/>
                    <a:pt x="196" y="323"/>
                    <a:pt x="206" y="322"/>
                  </a:cubicBezTo>
                  <a:cubicBezTo>
                    <a:pt x="278" y="309"/>
                    <a:pt x="333" y="252"/>
                    <a:pt x="340" y="180"/>
                  </a:cubicBezTo>
                  <a:cubicBezTo>
                    <a:pt x="351" y="66"/>
                    <a:pt x="275" y="0"/>
                    <a:pt x="19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16103275" y="1918475"/>
              <a:ext cx="97450" cy="85425"/>
            </a:xfrm>
            <a:custGeom>
              <a:avLst/>
              <a:gdLst/>
              <a:ahLst/>
              <a:cxnLst/>
              <a:rect l="l" t="t" r="r" b="b"/>
              <a:pathLst>
                <a:path w="3898" h="3417" extrusionOk="0">
                  <a:moveTo>
                    <a:pt x="2102" y="0"/>
                  </a:moveTo>
                  <a:cubicBezTo>
                    <a:pt x="2073" y="0"/>
                    <a:pt x="2045" y="2"/>
                    <a:pt x="2017" y="4"/>
                  </a:cubicBezTo>
                  <a:cubicBezTo>
                    <a:pt x="1487" y="45"/>
                    <a:pt x="976" y="195"/>
                    <a:pt x="603" y="596"/>
                  </a:cubicBezTo>
                  <a:cubicBezTo>
                    <a:pt x="82" y="1159"/>
                    <a:pt x="0" y="2097"/>
                    <a:pt x="459" y="2711"/>
                  </a:cubicBezTo>
                  <a:cubicBezTo>
                    <a:pt x="795" y="3161"/>
                    <a:pt x="1410" y="3416"/>
                    <a:pt x="2006" y="3416"/>
                  </a:cubicBezTo>
                  <a:cubicBezTo>
                    <a:pt x="2374" y="3416"/>
                    <a:pt x="2734" y="3319"/>
                    <a:pt x="3018" y="3110"/>
                  </a:cubicBezTo>
                  <a:cubicBezTo>
                    <a:pt x="3479" y="2772"/>
                    <a:pt x="3898" y="2099"/>
                    <a:pt x="3803" y="1513"/>
                  </a:cubicBezTo>
                  <a:cubicBezTo>
                    <a:pt x="3776" y="1338"/>
                    <a:pt x="3708" y="1156"/>
                    <a:pt x="3593" y="975"/>
                  </a:cubicBezTo>
                  <a:cubicBezTo>
                    <a:pt x="3291" y="496"/>
                    <a:pt x="2703" y="0"/>
                    <a:pt x="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16170250" y="1946950"/>
              <a:ext cx="13625" cy="9875"/>
            </a:xfrm>
            <a:custGeom>
              <a:avLst/>
              <a:gdLst/>
              <a:ahLst/>
              <a:cxnLst/>
              <a:rect l="l" t="t" r="r" b="b"/>
              <a:pathLst>
                <a:path w="545" h="395" extrusionOk="0">
                  <a:moveTo>
                    <a:pt x="290" y="1"/>
                  </a:moveTo>
                  <a:cubicBezTo>
                    <a:pt x="265" y="1"/>
                    <a:pt x="237" y="5"/>
                    <a:pt x="206" y="13"/>
                  </a:cubicBezTo>
                  <a:cubicBezTo>
                    <a:pt x="0" y="72"/>
                    <a:pt x="52" y="376"/>
                    <a:pt x="257" y="393"/>
                  </a:cubicBezTo>
                  <a:cubicBezTo>
                    <a:pt x="264" y="394"/>
                    <a:pt x="272" y="394"/>
                    <a:pt x="279" y="394"/>
                  </a:cubicBezTo>
                  <a:cubicBezTo>
                    <a:pt x="530" y="394"/>
                    <a:pt x="545" y="1"/>
                    <a:pt x="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16132425" y="1931300"/>
              <a:ext cx="19750" cy="15625"/>
            </a:xfrm>
            <a:custGeom>
              <a:avLst/>
              <a:gdLst/>
              <a:ahLst/>
              <a:cxnLst/>
              <a:rect l="l" t="t" r="r" b="b"/>
              <a:pathLst>
                <a:path w="790" h="625" extrusionOk="0">
                  <a:moveTo>
                    <a:pt x="434" y="0"/>
                  </a:moveTo>
                  <a:cubicBezTo>
                    <a:pt x="345" y="0"/>
                    <a:pt x="257" y="42"/>
                    <a:pt x="186" y="107"/>
                  </a:cubicBezTo>
                  <a:cubicBezTo>
                    <a:pt x="1" y="283"/>
                    <a:pt x="104" y="595"/>
                    <a:pt x="357" y="622"/>
                  </a:cubicBezTo>
                  <a:cubicBezTo>
                    <a:pt x="372" y="624"/>
                    <a:pt x="386" y="624"/>
                    <a:pt x="401" y="624"/>
                  </a:cubicBezTo>
                  <a:cubicBezTo>
                    <a:pt x="429" y="624"/>
                    <a:pt x="457" y="622"/>
                    <a:pt x="485" y="617"/>
                  </a:cubicBezTo>
                  <a:cubicBezTo>
                    <a:pt x="532" y="611"/>
                    <a:pt x="581" y="601"/>
                    <a:pt x="620" y="574"/>
                  </a:cubicBezTo>
                  <a:cubicBezTo>
                    <a:pt x="789" y="462"/>
                    <a:pt x="749" y="157"/>
                    <a:pt x="599" y="53"/>
                  </a:cubicBezTo>
                  <a:cubicBezTo>
                    <a:pt x="546" y="16"/>
                    <a:pt x="490" y="0"/>
                    <a:pt x="434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16149600" y="1958400"/>
              <a:ext cx="12250" cy="11225"/>
            </a:xfrm>
            <a:custGeom>
              <a:avLst/>
              <a:gdLst/>
              <a:ahLst/>
              <a:cxnLst/>
              <a:rect l="l" t="t" r="r" b="b"/>
              <a:pathLst>
                <a:path w="490" h="449" extrusionOk="0">
                  <a:moveTo>
                    <a:pt x="236" y="1"/>
                  </a:moveTo>
                  <a:cubicBezTo>
                    <a:pt x="154" y="1"/>
                    <a:pt x="75" y="44"/>
                    <a:pt x="38" y="125"/>
                  </a:cubicBezTo>
                  <a:cubicBezTo>
                    <a:pt x="0" y="209"/>
                    <a:pt x="12" y="307"/>
                    <a:pt x="68" y="379"/>
                  </a:cubicBezTo>
                  <a:cubicBezTo>
                    <a:pt x="81" y="395"/>
                    <a:pt x="96" y="409"/>
                    <a:pt x="113" y="420"/>
                  </a:cubicBezTo>
                  <a:cubicBezTo>
                    <a:pt x="144" y="440"/>
                    <a:pt x="174" y="449"/>
                    <a:pt x="203" y="449"/>
                  </a:cubicBezTo>
                  <a:cubicBezTo>
                    <a:pt x="253" y="449"/>
                    <a:pt x="299" y="423"/>
                    <a:pt x="337" y="384"/>
                  </a:cubicBezTo>
                  <a:cubicBezTo>
                    <a:pt x="423" y="294"/>
                    <a:pt x="490" y="115"/>
                    <a:pt x="363" y="37"/>
                  </a:cubicBezTo>
                  <a:cubicBezTo>
                    <a:pt x="324" y="13"/>
                    <a:pt x="279" y="1"/>
                    <a:pt x="23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16122600" y="197070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15" y="0"/>
                  </a:moveTo>
                  <a:cubicBezTo>
                    <a:pt x="141" y="0"/>
                    <a:pt x="68" y="34"/>
                    <a:pt x="34" y="113"/>
                  </a:cubicBezTo>
                  <a:cubicBezTo>
                    <a:pt x="1" y="188"/>
                    <a:pt x="12" y="275"/>
                    <a:pt x="60" y="342"/>
                  </a:cubicBezTo>
                  <a:cubicBezTo>
                    <a:pt x="102" y="395"/>
                    <a:pt x="164" y="425"/>
                    <a:pt x="230" y="425"/>
                  </a:cubicBezTo>
                  <a:cubicBezTo>
                    <a:pt x="245" y="425"/>
                    <a:pt x="260" y="423"/>
                    <a:pt x="276" y="420"/>
                  </a:cubicBezTo>
                  <a:cubicBezTo>
                    <a:pt x="352" y="402"/>
                    <a:pt x="414" y="337"/>
                    <a:pt x="437" y="262"/>
                  </a:cubicBezTo>
                  <a:cubicBezTo>
                    <a:pt x="486" y="106"/>
                    <a:pt x="347" y="0"/>
                    <a:pt x="21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16162275" y="1980600"/>
              <a:ext cx="10975" cy="7725"/>
            </a:xfrm>
            <a:custGeom>
              <a:avLst/>
              <a:gdLst/>
              <a:ahLst/>
              <a:cxnLst/>
              <a:rect l="l" t="t" r="r" b="b"/>
              <a:pathLst>
                <a:path w="439" h="309" extrusionOk="0">
                  <a:moveTo>
                    <a:pt x="222" y="1"/>
                  </a:moveTo>
                  <a:cubicBezTo>
                    <a:pt x="203" y="1"/>
                    <a:pt x="182" y="4"/>
                    <a:pt x="161" y="11"/>
                  </a:cubicBezTo>
                  <a:cubicBezTo>
                    <a:pt x="36" y="52"/>
                    <a:pt x="1" y="184"/>
                    <a:pt x="103" y="272"/>
                  </a:cubicBezTo>
                  <a:cubicBezTo>
                    <a:pt x="132" y="296"/>
                    <a:pt x="168" y="308"/>
                    <a:pt x="205" y="308"/>
                  </a:cubicBezTo>
                  <a:cubicBezTo>
                    <a:pt x="237" y="308"/>
                    <a:pt x="270" y="298"/>
                    <a:pt x="298" y="279"/>
                  </a:cubicBezTo>
                  <a:cubicBezTo>
                    <a:pt x="438" y="179"/>
                    <a:pt x="365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15992525" y="2112750"/>
              <a:ext cx="25075" cy="120975"/>
            </a:xfrm>
            <a:custGeom>
              <a:avLst/>
              <a:gdLst/>
              <a:ahLst/>
              <a:cxnLst/>
              <a:rect l="l" t="t" r="r" b="b"/>
              <a:pathLst>
                <a:path w="1003" h="4839" extrusionOk="0">
                  <a:moveTo>
                    <a:pt x="178" y="0"/>
                  </a:moveTo>
                  <a:cubicBezTo>
                    <a:pt x="85" y="0"/>
                    <a:pt x="0" y="59"/>
                    <a:pt x="16" y="177"/>
                  </a:cubicBezTo>
                  <a:cubicBezTo>
                    <a:pt x="214" y="1672"/>
                    <a:pt x="413" y="3166"/>
                    <a:pt x="615" y="4662"/>
                  </a:cubicBezTo>
                  <a:cubicBezTo>
                    <a:pt x="630" y="4779"/>
                    <a:pt x="732" y="4839"/>
                    <a:pt x="825" y="4839"/>
                  </a:cubicBezTo>
                  <a:cubicBezTo>
                    <a:pt x="918" y="4839"/>
                    <a:pt x="1003" y="4780"/>
                    <a:pt x="987" y="4662"/>
                  </a:cubicBezTo>
                  <a:cubicBezTo>
                    <a:pt x="786" y="3166"/>
                    <a:pt x="587" y="1672"/>
                    <a:pt x="388" y="177"/>
                  </a:cubicBezTo>
                  <a:cubicBezTo>
                    <a:pt x="373" y="60"/>
                    <a:pt x="271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16046350" y="2110425"/>
              <a:ext cx="26275" cy="106575"/>
            </a:xfrm>
            <a:custGeom>
              <a:avLst/>
              <a:gdLst/>
              <a:ahLst/>
              <a:cxnLst/>
              <a:rect l="l" t="t" r="r" b="b"/>
              <a:pathLst>
                <a:path w="1051" h="4263" extrusionOk="0">
                  <a:moveTo>
                    <a:pt x="228" y="0"/>
                  </a:moveTo>
                  <a:cubicBezTo>
                    <a:pt x="118" y="0"/>
                    <a:pt x="0" y="92"/>
                    <a:pt x="33" y="233"/>
                  </a:cubicBezTo>
                  <a:cubicBezTo>
                    <a:pt x="332" y="1500"/>
                    <a:pt x="543" y="2787"/>
                    <a:pt x="667" y="4084"/>
                  </a:cubicBezTo>
                  <a:cubicBezTo>
                    <a:pt x="678" y="4202"/>
                    <a:pt x="777" y="4262"/>
                    <a:pt x="871" y="4262"/>
                  </a:cubicBezTo>
                  <a:cubicBezTo>
                    <a:pt x="964" y="4262"/>
                    <a:pt x="1051" y="4203"/>
                    <a:pt x="1040" y="4084"/>
                  </a:cubicBezTo>
                  <a:cubicBezTo>
                    <a:pt x="913" y="2754"/>
                    <a:pt x="698" y="1435"/>
                    <a:pt x="393" y="133"/>
                  </a:cubicBezTo>
                  <a:cubicBezTo>
                    <a:pt x="371" y="40"/>
                    <a:pt x="30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16039900" y="2092700"/>
              <a:ext cx="12050" cy="9350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1"/>
                  </a:moveTo>
                  <a:cubicBezTo>
                    <a:pt x="1" y="1"/>
                    <a:pt x="1" y="373"/>
                    <a:pt x="242" y="373"/>
                  </a:cubicBezTo>
                  <a:cubicBezTo>
                    <a:pt x="481" y="373"/>
                    <a:pt x="481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16077550" y="2101925"/>
              <a:ext cx="64175" cy="118550"/>
            </a:xfrm>
            <a:custGeom>
              <a:avLst/>
              <a:gdLst/>
              <a:ahLst/>
              <a:cxnLst/>
              <a:rect l="l" t="t" r="r" b="b"/>
              <a:pathLst>
                <a:path w="2567" h="4742" extrusionOk="0">
                  <a:moveTo>
                    <a:pt x="1398" y="1"/>
                  </a:moveTo>
                  <a:cubicBezTo>
                    <a:pt x="1385" y="1"/>
                    <a:pt x="1372" y="1"/>
                    <a:pt x="1359" y="3"/>
                  </a:cubicBezTo>
                  <a:lnTo>
                    <a:pt x="228" y="160"/>
                  </a:lnTo>
                  <a:cubicBezTo>
                    <a:pt x="0" y="192"/>
                    <a:pt x="84" y="521"/>
                    <a:pt x="297" y="521"/>
                  </a:cubicBezTo>
                  <a:cubicBezTo>
                    <a:pt x="306" y="521"/>
                    <a:pt x="316" y="520"/>
                    <a:pt x="327" y="519"/>
                  </a:cubicBezTo>
                  <a:lnTo>
                    <a:pt x="1261" y="390"/>
                  </a:lnTo>
                  <a:lnTo>
                    <a:pt x="1261" y="390"/>
                  </a:lnTo>
                  <a:cubicBezTo>
                    <a:pt x="1369" y="1100"/>
                    <a:pt x="1110" y="1914"/>
                    <a:pt x="967" y="2599"/>
                  </a:cubicBezTo>
                  <a:cubicBezTo>
                    <a:pt x="833" y="3241"/>
                    <a:pt x="664" y="3875"/>
                    <a:pt x="484" y="4506"/>
                  </a:cubicBezTo>
                  <a:cubicBezTo>
                    <a:pt x="451" y="4617"/>
                    <a:pt x="538" y="4741"/>
                    <a:pt x="656" y="4741"/>
                  </a:cubicBezTo>
                  <a:cubicBezTo>
                    <a:pt x="658" y="4741"/>
                    <a:pt x="661" y="4741"/>
                    <a:pt x="663" y="4741"/>
                  </a:cubicBezTo>
                  <a:cubicBezTo>
                    <a:pt x="1235" y="4720"/>
                    <a:pt x="1802" y="4632"/>
                    <a:pt x="2354" y="4479"/>
                  </a:cubicBezTo>
                  <a:cubicBezTo>
                    <a:pt x="2566" y="4420"/>
                    <a:pt x="2500" y="4112"/>
                    <a:pt x="2308" y="4112"/>
                  </a:cubicBezTo>
                  <a:cubicBezTo>
                    <a:pt x="2292" y="4112"/>
                    <a:pt x="2274" y="4114"/>
                    <a:pt x="2255" y="4119"/>
                  </a:cubicBezTo>
                  <a:cubicBezTo>
                    <a:pt x="1816" y="4241"/>
                    <a:pt x="1366" y="4320"/>
                    <a:pt x="913" y="4354"/>
                  </a:cubicBezTo>
                  <a:lnTo>
                    <a:pt x="913" y="4354"/>
                  </a:lnTo>
                  <a:cubicBezTo>
                    <a:pt x="1124" y="3595"/>
                    <a:pt x="1305" y="2830"/>
                    <a:pt x="1456" y="2056"/>
                  </a:cubicBezTo>
                  <a:cubicBezTo>
                    <a:pt x="1579" y="1423"/>
                    <a:pt x="1741" y="771"/>
                    <a:pt x="1589" y="134"/>
                  </a:cubicBezTo>
                  <a:cubicBezTo>
                    <a:pt x="1565" y="39"/>
                    <a:pt x="1484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16128725" y="2095400"/>
              <a:ext cx="53850" cy="95175"/>
            </a:xfrm>
            <a:custGeom>
              <a:avLst/>
              <a:gdLst/>
              <a:ahLst/>
              <a:cxnLst/>
              <a:rect l="l" t="t" r="r" b="b"/>
              <a:pathLst>
                <a:path w="2154" h="3807" extrusionOk="0">
                  <a:moveTo>
                    <a:pt x="1174" y="1"/>
                  </a:moveTo>
                  <a:cubicBezTo>
                    <a:pt x="856" y="1"/>
                    <a:pt x="485" y="101"/>
                    <a:pt x="239" y="128"/>
                  </a:cubicBezTo>
                  <a:cubicBezTo>
                    <a:pt x="11" y="153"/>
                    <a:pt x="1" y="502"/>
                    <a:pt x="216" y="502"/>
                  </a:cubicBezTo>
                  <a:cubicBezTo>
                    <a:pt x="223" y="502"/>
                    <a:pt x="231" y="502"/>
                    <a:pt x="239" y="501"/>
                  </a:cubicBezTo>
                  <a:lnTo>
                    <a:pt x="1225" y="395"/>
                  </a:lnTo>
                  <a:cubicBezTo>
                    <a:pt x="1232" y="394"/>
                    <a:pt x="1239" y="394"/>
                    <a:pt x="1245" y="394"/>
                  </a:cubicBezTo>
                  <a:cubicBezTo>
                    <a:pt x="1548" y="394"/>
                    <a:pt x="1127" y="1198"/>
                    <a:pt x="1090" y="1297"/>
                  </a:cubicBezTo>
                  <a:cubicBezTo>
                    <a:pt x="798" y="2055"/>
                    <a:pt x="506" y="2813"/>
                    <a:pt x="214" y="3570"/>
                  </a:cubicBezTo>
                  <a:cubicBezTo>
                    <a:pt x="172" y="3678"/>
                    <a:pt x="274" y="3806"/>
                    <a:pt x="385" y="3806"/>
                  </a:cubicBezTo>
                  <a:cubicBezTo>
                    <a:pt x="388" y="3806"/>
                    <a:pt x="391" y="3806"/>
                    <a:pt x="394" y="3806"/>
                  </a:cubicBezTo>
                  <a:cubicBezTo>
                    <a:pt x="909" y="3776"/>
                    <a:pt x="1421" y="3718"/>
                    <a:pt x="1930" y="3631"/>
                  </a:cubicBezTo>
                  <a:cubicBezTo>
                    <a:pt x="2154" y="3594"/>
                    <a:pt x="2075" y="3269"/>
                    <a:pt x="1867" y="3269"/>
                  </a:cubicBezTo>
                  <a:cubicBezTo>
                    <a:pt x="1855" y="3269"/>
                    <a:pt x="1843" y="3270"/>
                    <a:pt x="1831" y="3272"/>
                  </a:cubicBezTo>
                  <a:cubicBezTo>
                    <a:pt x="1446" y="3336"/>
                    <a:pt x="1060" y="3384"/>
                    <a:pt x="671" y="3415"/>
                  </a:cubicBezTo>
                  <a:lnTo>
                    <a:pt x="671" y="3415"/>
                  </a:lnTo>
                  <a:cubicBezTo>
                    <a:pt x="866" y="2910"/>
                    <a:pt x="1060" y="2406"/>
                    <a:pt x="1255" y="1902"/>
                  </a:cubicBezTo>
                  <a:cubicBezTo>
                    <a:pt x="1394" y="1541"/>
                    <a:pt x="1838" y="835"/>
                    <a:pt x="1790" y="450"/>
                  </a:cubicBezTo>
                  <a:cubicBezTo>
                    <a:pt x="1744" y="97"/>
                    <a:pt x="1484" y="1"/>
                    <a:pt x="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15992200" y="2111400"/>
              <a:ext cx="45500" cy="71300"/>
            </a:xfrm>
            <a:custGeom>
              <a:avLst/>
              <a:gdLst/>
              <a:ahLst/>
              <a:cxnLst/>
              <a:rect l="l" t="t" r="r" b="b"/>
              <a:pathLst>
                <a:path w="1820" h="2852" extrusionOk="0">
                  <a:moveTo>
                    <a:pt x="575" y="1"/>
                  </a:moveTo>
                  <a:cubicBezTo>
                    <a:pt x="464" y="1"/>
                    <a:pt x="345" y="16"/>
                    <a:pt x="217" y="48"/>
                  </a:cubicBezTo>
                  <a:cubicBezTo>
                    <a:pt x="0" y="102"/>
                    <a:pt x="70" y="414"/>
                    <a:pt x="267" y="414"/>
                  </a:cubicBezTo>
                  <a:cubicBezTo>
                    <a:pt x="283" y="414"/>
                    <a:pt x="299" y="412"/>
                    <a:pt x="317" y="407"/>
                  </a:cubicBezTo>
                  <a:cubicBezTo>
                    <a:pt x="403" y="386"/>
                    <a:pt x="485" y="376"/>
                    <a:pt x="560" y="376"/>
                  </a:cubicBezTo>
                  <a:cubicBezTo>
                    <a:pt x="1552" y="376"/>
                    <a:pt x="1559" y="2124"/>
                    <a:pt x="639" y="2478"/>
                  </a:cubicBezTo>
                  <a:cubicBezTo>
                    <a:pt x="441" y="2555"/>
                    <a:pt x="496" y="2851"/>
                    <a:pt x="671" y="2851"/>
                  </a:cubicBezTo>
                  <a:cubicBezTo>
                    <a:pt x="692" y="2851"/>
                    <a:pt x="714" y="2847"/>
                    <a:pt x="738" y="2838"/>
                  </a:cubicBezTo>
                  <a:cubicBezTo>
                    <a:pt x="1415" y="2578"/>
                    <a:pt x="1819" y="1892"/>
                    <a:pt x="1684" y="1163"/>
                  </a:cubicBezTo>
                  <a:cubicBezTo>
                    <a:pt x="1556" y="480"/>
                    <a:pt x="1200" y="1"/>
                    <a:pt x="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16189900" y="2070400"/>
              <a:ext cx="59875" cy="131175"/>
            </a:xfrm>
            <a:custGeom>
              <a:avLst/>
              <a:gdLst/>
              <a:ahLst/>
              <a:cxnLst/>
              <a:rect l="l" t="t" r="r" b="b"/>
              <a:pathLst>
                <a:path w="2395" h="5247" extrusionOk="0">
                  <a:moveTo>
                    <a:pt x="631" y="1"/>
                  </a:moveTo>
                  <a:cubicBezTo>
                    <a:pt x="588" y="1"/>
                    <a:pt x="543" y="8"/>
                    <a:pt x="495" y="23"/>
                  </a:cubicBezTo>
                  <a:cubicBezTo>
                    <a:pt x="3" y="180"/>
                    <a:pt x="9" y="791"/>
                    <a:pt x="7" y="1225"/>
                  </a:cubicBezTo>
                  <a:cubicBezTo>
                    <a:pt x="1" y="2503"/>
                    <a:pt x="84" y="3789"/>
                    <a:pt x="129" y="5066"/>
                  </a:cubicBezTo>
                  <a:cubicBezTo>
                    <a:pt x="133" y="5186"/>
                    <a:pt x="229" y="5246"/>
                    <a:pt x="323" y="5246"/>
                  </a:cubicBezTo>
                  <a:cubicBezTo>
                    <a:pt x="416" y="5246"/>
                    <a:pt x="507" y="5186"/>
                    <a:pt x="503" y="5066"/>
                  </a:cubicBezTo>
                  <a:cubicBezTo>
                    <a:pt x="454" y="3690"/>
                    <a:pt x="328" y="2285"/>
                    <a:pt x="388" y="910"/>
                  </a:cubicBezTo>
                  <a:cubicBezTo>
                    <a:pt x="397" y="692"/>
                    <a:pt x="450" y="611"/>
                    <a:pt x="520" y="611"/>
                  </a:cubicBezTo>
                  <a:cubicBezTo>
                    <a:pt x="682" y="611"/>
                    <a:pt x="940" y="1044"/>
                    <a:pt x="990" y="1250"/>
                  </a:cubicBezTo>
                  <a:cubicBezTo>
                    <a:pt x="1080" y="1625"/>
                    <a:pt x="1223" y="1993"/>
                    <a:pt x="1336" y="2362"/>
                  </a:cubicBezTo>
                  <a:cubicBezTo>
                    <a:pt x="1589" y="3199"/>
                    <a:pt x="1796" y="4049"/>
                    <a:pt x="2001" y="4899"/>
                  </a:cubicBezTo>
                  <a:cubicBezTo>
                    <a:pt x="2024" y="4992"/>
                    <a:pt x="2094" y="5033"/>
                    <a:pt x="2168" y="5033"/>
                  </a:cubicBezTo>
                  <a:cubicBezTo>
                    <a:pt x="2278" y="5033"/>
                    <a:pt x="2395" y="4941"/>
                    <a:pt x="2361" y="4801"/>
                  </a:cubicBezTo>
                  <a:cubicBezTo>
                    <a:pt x="2064" y="3569"/>
                    <a:pt x="1692" y="2368"/>
                    <a:pt x="1349" y="1151"/>
                  </a:cubicBezTo>
                  <a:cubicBezTo>
                    <a:pt x="1266" y="857"/>
                    <a:pt x="1099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16191075" y="2123825"/>
              <a:ext cx="40375" cy="14000"/>
            </a:xfrm>
            <a:custGeom>
              <a:avLst/>
              <a:gdLst/>
              <a:ahLst/>
              <a:cxnLst/>
              <a:rect l="l" t="t" r="r" b="b"/>
              <a:pathLst>
                <a:path w="1615" h="560" extrusionOk="0">
                  <a:moveTo>
                    <a:pt x="1388" y="0"/>
                  </a:moveTo>
                  <a:cubicBezTo>
                    <a:pt x="1383" y="0"/>
                    <a:pt x="1379" y="0"/>
                    <a:pt x="1375" y="1"/>
                  </a:cubicBezTo>
                  <a:cubicBezTo>
                    <a:pt x="982" y="23"/>
                    <a:pt x="591" y="87"/>
                    <a:pt x="213" y="192"/>
                  </a:cubicBezTo>
                  <a:cubicBezTo>
                    <a:pt x="0" y="251"/>
                    <a:pt x="66" y="559"/>
                    <a:pt x="258" y="559"/>
                  </a:cubicBezTo>
                  <a:cubicBezTo>
                    <a:pt x="275" y="559"/>
                    <a:pt x="293" y="557"/>
                    <a:pt x="312" y="552"/>
                  </a:cubicBezTo>
                  <a:cubicBezTo>
                    <a:pt x="658" y="454"/>
                    <a:pt x="1015" y="394"/>
                    <a:pt x="1375" y="373"/>
                  </a:cubicBezTo>
                  <a:cubicBezTo>
                    <a:pt x="1609" y="361"/>
                    <a:pt x="1615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15667200" y="1517075"/>
              <a:ext cx="504125" cy="541875"/>
            </a:xfrm>
            <a:custGeom>
              <a:avLst/>
              <a:gdLst/>
              <a:ahLst/>
              <a:cxnLst/>
              <a:rect l="l" t="t" r="r" b="b"/>
              <a:pathLst>
                <a:path w="20165" h="21675" extrusionOk="0">
                  <a:moveTo>
                    <a:pt x="13241" y="0"/>
                  </a:moveTo>
                  <a:cubicBezTo>
                    <a:pt x="13124" y="0"/>
                    <a:pt x="13007" y="10"/>
                    <a:pt x="12891" y="31"/>
                  </a:cubicBezTo>
                  <a:cubicBezTo>
                    <a:pt x="11641" y="252"/>
                    <a:pt x="10405" y="1094"/>
                    <a:pt x="10140" y="2349"/>
                  </a:cubicBezTo>
                  <a:cubicBezTo>
                    <a:pt x="9857" y="3678"/>
                    <a:pt x="10335" y="5035"/>
                    <a:pt x="10772" y="6321"/>
                  </a:cubicBezTo>
                  <a:cubicBezTo>
                    <a:pt x="11622" y="8817"/>
                    <a:pt x="12379" y="11316"/>
                    <a:pt x="12795" y="13925"/>
                  </a:cubicBezTo>
                  <a:cubicBezTo>
                    <a:pt x="8460" y="15018"/>
                    <a:pt x="4188" y="16351"/>
                    <a:pt x="0" y="17918"/>
                  </a:cubicBezTo>
                  <a:lnTo>
                    <a:pt x="394" y="21154"/>
                  </a:lnTo>
                  <a:cubicBezTo>
                    <a:pt x="2589" y="21503"/>
                    <a:pt x="4826" y="21674"/>
                    <a:pt x="7068" y="21674"/>
                  </a:cubicBezTo>
                  <a:cubicBezTo>
                    <a:pt x="11464" y="21674"/>
                    <a:pt x="15881" y="21015"/>
                    <a:pt x="20047" y="19736"/>
                  </a:cubicBezTo>
                  <a:cubicBezTo>
                    <a:pt x="20165" y="16852"/>
                    <a:pt x="20103" y="14272"/>
                    <a:pt x="19512" y="11468"/>
                  </a:cubicBezTo>
                  <a:cubicBezTo>
                    <a:pt x="19018" y="9127"/>
                    <a:pt x="18339" y="6826"/>
                    <a:pt x="17682" y="4527"/>
                  </a:cubicBezTo>
                  <a:cubicBezTo>
                    <a:pt x="17218" y="2898"/>
                    <a:pt x="15239" y="0"/>
                    <a:pt x="13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15652550" y="1929750"/>
              <a:ext cx="94550" cy="147400"/>
            </a:xfrm>
            <a:custGeom>
              <a:avLst/>
              <a:gdLst/>
              <a:ahLst/>
              <a:cxnLst/>
              <a:rect l="l" t="t" r="r" b="b"/>
              <a:pathLst>
                <a:path w="3782" h="5896" extrusionOk="0">
                  <a:moveTo>
                    <a:pt x="2438" y="1"/>
                  </a:moveTo>
                  <a:cubicBezTo>
                    <a:pt x="2105" y="1"/>
                    <a:pt x="1696" y="157"/>
                    <a:pt x="1444" y="223"/>
                  </a:cubicBezTo>
                  <a:cubicBezTo>
                    <a:pt x="1016" y="335"/>
                    <a:pt x="572" y="512"/>
                    <a:pt x="268" y="848"/>
                  </a:cubicBezTo>
                  <a:cubicBezTo>
                    <a:pt x="1" y="1143"/>
                    <a:pt x="88" y="1590"/>
                    <a:pt x="127" y="1960"/>
                  </a:cubicBezTo>
                  <a:cubicBezTo>
                    <a:pt x="243" y="3062"/>
                    <a:pt x="495" y="4152"/>
                    <a:pt x="617" y="5257"/>
                  </a:cubicBezTo>
                  <a:cubicBezTo>
                    <a:pt x="638" y="5440"/>
                    <a:pt x="666" y="5643"/>
                    <a:pt x="807" y="5764"/>
                  </a:cubicBezTo>
                  <a:cubicBezTo>
                    <a:pt x="928" y="5868"/>
                    <a:pt x="1100" y="5881"/>
                    <a:pt x="1260" y="5886"/>
                  </a:cubicBezTo>
                  <a:cubicBezTo>
                    <a:pt x="1430" y="5892"/>
                    <a:pt x="1599" y="5895"/>
                    <a:pt x="1769" y="5895"/>
                  </a:cubicBezTo>
                  <a:cubicBezTo>
                    <a:pt x="2187" y="5895"/>
                    <a:pt x="2605" y="5877"/>
                    <a:pt x="3022" y="5840"/>
                  </a:cubicBezTo>
                  <a:cubicBezTo>
                    <a:pt x="3240" y="5821"/>
                    <a:pt x="3486" y="5781"/>
                    <a:pt x="3632" y="5627"/>
                  </a:cubicBezTo>
                  <a:cubicBezTo>
                    <a:pt x="3653" y="5605"/>
                    <a:pt x="3671" y="5580"/>
                    <a:pt x="3687" y="5554"/>
                  </a:cubicBezTo>
                  <a:cubicBezTo>
                    <a:pt x="3781" y="5398"/>
                    <a:pt x="3762" y="5201"/>
                    <a:pt x="3740" y="5021"/>
                  </a:cubicBezTo>
                  <a:cubicBezTo>
                    <a:pt x="3598" y="3873"/>
                    <a:pt x="3566" y="2704"/>
                    <a:pt x="3352" y="1564"/>
                  </a:cubicBezTo>
                  <a:cubicBezTo>
                    <a:pt x="3273" y="1138"/>
                    <a:pt x="3227" y="785"/>
                    <a:pt x="3021" y="389"/>
                  </a:cubicBezTo>
                  <a:cubicBezTo>
                    <a:pt x="2960" y="272"/>
                    <a:pt x="2886" y="155"/>
                    <a:pt x="2775" y="83"/>
                  </a:cubicBezTo>
                  <a:cubicBezTo>
                    <a:pt x="2683" y="24"/>
                    <a:pt x="2566" y="1"/>
                    <a:pt x="2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15653725" y="955775"/>
              <a:ext cx="497250" cy="309125"/>
            </a:xfrm>
            <a:custGeom>
              <a:avLst/>
              <a:gdLst/>
              <a:ahLst/>
              <a:cxnLst/>
              <a:rect l="l" t="t" r="r" b="b"/>
              <a:pathLst>
                <a:path w="19890" h="12365" extrusionOk="0">
                  <a:moveTo>
                    <a:pt x="6620" y="1"/>
                  </a:moveTo>
                  <a:cubicBezTo>
                    <a:pt x="5760" y="1"/>
                    <a:pt x="4887" y="37"/>
                    <a:pt x="4073" y="309"/>
                  </a:cubicBezTo>
                  <a:cubicBezTo>
                    <a:pt x="2587" y="809"/>
                    <a:pt x="728" y="2806"/>
                    <a:pt x="2438" y="4204"/>
                  </a:cubicBezTo>
                  <a:cubicBezTo>
                    <a:pt x="2418" y="4203"/>
                    <a:pt x="2399" y="4203"/>
                    <a:pt x="2379" y="4203"/>
                  </a:cubicBezTo>
                  <a:cubicBezTo>
                    <a:pt x="1268" y="4203"/>
                    <a:pt x="227" y="5133"/>
                    <a:pt x="115" y="6240"/>
                  </a:cubicBezTo>
                  <a:cubicBezTo>
                    <a:pt x="0" y="7368"/>
                    <a:pt x="863" y="8509"/>
                    <a:pt x="1979" y="8704"/>
                  </a:cubicBezTo>
                  <a:cubicBezTo>
                    <a:pt x="1171" y="9456"/>
                    <a:pt x="1109" y="10868"/>
                    <a:pt x="1846" y="11688"/>
                  </a:cubicBezTo>
                  <a:cubicBezTo>
                    <a:pt x="2247" y="12135"/>
                    <a:pt x="2847" y="12364"/>
                    <a:pt x="3445" y="12364"/>
                  </a:cubicBezTo>
                  <a:cubicBezTo>
                    <a:pt x="3947" y="12364"/>
                    <a:pt x="4447" y="12203"/>
                    <a:pt x="4827" y="11873"/>
                  </a:cubicBezTo>
                  <a:lnTo>
                    <a:pt x="19070" y="12332"/>
                  </a:lnTo>
                  <a:cubicBezTo>
                    <a:pt x="19349" y="10086"/>
                    <a:pt x="19889" y="7673"/>
                    <a:pt x="18622" y="5628"/>
                  </a:cubicBezTo>
                  <a:cubicBezTo>
                    <a:pt x="18496" y="5424"/>
                    <a:pt x="18354" y="5220"/>
                    <a:pt x="18312" y="4984"/>
                  </a:cubicBezTo>
                  <a:cubicBezTo>
                    <a:pt x="18260" y="4690"/>
                    <a:pt x="18374" y="4395"/>
                    <a:pt x="18413" y="4099"/>
                  </a:cubicBezTo>
                  <a:cubicBezTo>
                    <a:pt x="18526" y="3255"/>
                    <a:pt x="18018" y="2427"/>
                    <a:pt x="17337" y="1916"/>
                  </a:cubicBezTo>
                  <a:cubicBezTo>
                    <a:pt x="15962" y="887"/>
                    <a:pt x="13944" y="620"/>
                    <a:pt x="12286" y="448"/>
                  </a:cubicBezTo>
                  <a:cubicBezTo>
                    <a:pt x="10394" y="252"/>
                    <a:pt x="8527" y="1"/>
                    <a:pt x="6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15717975" y="1020950"/>
              <a:ext cx="404750" cy="465500"/>
            </a:xfrm>
            <a:custGeom>
              <a:avLst/>
              <a:gdLst/>
              <a:ahLst/>
              <a:cxnLst/>
              <a:rect l="l" t="t" r="r" b="b"/>
              <a:pathLst>
                <a:path w="16190" h="18620" extrusionOk="0">
                  <a:moveTo>
                    <a:pt x="8214" y="0"/>
                  </a:moveTo>
                  <a:cubicBezTo>
                    <a:pt x="7955" y="0"/>
                    <a:pt x="7694" y="14"/>
                    <a:pt x="7431" y="43"/>
                  </a:cubicBezTo>
                  <a:lnTo>
                    <a:pt x="6776" y="114"/>
                  </a:lnTo>
                  <a:cubicBezTo>
                    <a:pt x="2842" y="542"/>
                    <a:pt x="1" y="4076"/>
                    <a:pt x="428" y="8010"/>
                  </a:cubicBezTo>
                  <a:lnTo>
                    <a:pt x="1091" y="14106"/>
                  </a:lnTo>
                  <a:cubicBezTo>
                    <a:pt x="1372" y="16698"/>
                    <a:pt x="3565" y="18619"/>
                    <a:pt x="6115" y="18619"/>
                  </a:cubicBezTo>
                  <a:cubicBezTo>
                    <a:pt x="6298" y="18619"/>
                    <a:pt x="6482" y="18610"/>
                    <a:pt x="6667" y="18589"/>
                  </a:cubicBezTo>
                  <a:lnTo>
                    <a:pt x="9413" y="18290"/>
                  </a:lnTo>
                  <a:cubicBezTo>
                    <a:pt x="13347" y="17863"/>
                    <a:pt x="16189" y="14328"/>
                    <a:pt x="15761" y="10395"/>
                  </a:cubicBezTo>
                  <a:lnTo>
                    <a:pt x="15326" y="6391"/>
                  </a:lnTo>
                  <a:cubicBezTo>
                    <a:pt x="14927" y="2721"/>
                    <a:pt x="11823" y="0"/>
                    <a:pt x="8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15810850" y="1011025"/>
              <a:ext cx="307575" cy="260400"/>
            </a:xfrm>
            <a:custGeom>
              <a:avLst/>
              <a:gdLst/>
              <a:ahLst/>
              <a:cxnLst/>
              <a:rect l="l" t="t" r="r" b="b"/>
              <a:pathLst>
                <a:path w="12303" h="10416" extrusionOk="0">
                  <a:moveTo>
                    <a:pt x="3960" y="0"/>
                  </a:moveTo>
                  <a:cubicBezTo>
                    <a:pt x="2583" y="0"/>
                    <a:pt x="1196" y="274"/>
                    <a:pt x="1" y="880"/>
                  </a:cubicBezTo>
                  <a:cubicBezTo>
                    <a:pt x="672" y="1881"/>
                    <a:pt x="1640" y="2202"/>
                    <a:pt x="2689" y="2721"/>
                  </a:cubicBezTo>
                  <a:cubicBezTo>
                    <a:pt x="4493" y="3613"/>
                    <a:pt x="6419" y="4501"/>
                    <a:pt x="8404" y="4501"/>
                  </a:cubicBezTo>
                  <a:cubicBezTo>
                    <a:pt x="8651" y="4501"/>
                    <a:pt x="8899" y="4487"/>
                    <a:pt x="9148" y="4458"/>
                  </a:cubicBezTo>
                  <a:cubicBezTo>
                    <a:pt x="9355" y="6565"/>
                    <a:pt x="10024" y="8599"/>
                    <a:pt x="11111" y="10416"/>
                  </a:cubicBezTo>
                  <a:cubicBezTo>
                    <a:pt x="11350" y="10355"/>
                    <a:pt x="11595" y="10324"/>
                    <a:pt x="11840" y="10324"/>
                  </a:cubicBezTo>
                  <a:cubicBezTo>
                    <a:pt x="11932" y="10324"/>
                    <a:pt x="12024" y="10328"/>
                    <a:pt x="12116" y="10337"/>
                  </a:cubicBezTo>
                  <a:cubicBezTo>
                    <a:pt x="12276" y="8099"/>
                    <a:pt x="12302" y="5727"/>
                    <a:pt x="11210" y="3767"/>
                  </a:cubicBezTo>
                  <a:cubicBezTo>
                    <a:pt x="10157" y="1878"/>
                    <a:pt x="8148" y="630"/>
                    <a:pt x="6026" y="205"/>
                  </a:cubicBezTo>
                  <a:cubicBezTo>
                    <a:pt x="5358" y="71"/>
                    <a:pt x="4660" y="0"/>
                    <a:pt x="3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8"/>
            <p:cNvSpPr/>
            <p:nvPr/>
          </p:nvSpPr>
          <p:spPr>
            <a:xfrm>
              <a:off x="16063175" y="1236000"/>
              <a:ext cx="112650" cy="114100"/>
            </a:xfrm>
            <a:custGeom>
              <a:avLst/>
              <a:gdLst/>
              <a:ahLst/>
              <a:cxnLst/>
              <a:rect l="l" t="t" r="r" b="b"/>
              <a:pathLst>
                <a:path w="4506" h="4564" extrusionOk="0">
                  <a:moveTo>
                    <a:pt x="2899" y="1"/>
                  </a:moveTo>
                  <a:cubicBezTo>
                    <a:pt x="2189" y="1"/>
                    <a:pt x="1376" y="457"/>
                    <a:pt x="809" y="1249"/>
                  </a:cubicBezTo>
                  <a:cubicBezTo>
                    <a:pt x="6" y="2372"/>
                    <a:pt x="0" y="3745"/>
                    <a:pt x="798" y="4316"/>
                  </a:cubicBezTo>
                  <a:cubicBezTo>
                    <a:pt x="1032" y="4484"/>
                    <a:pt x="1311" y="4564"/>
                    <a:pt x="1607" y="4564"/>
                  </a:cubicBezTo>
                  <a:cubicBezTo>
                    <a:pt x="2317" y="4564"/>
                    <a:pt x="3130" y="4108"/>
                    <a:pt x="3697" y="3316"/>
                  </a:cubicBezTo>
                  <a:cubicBezTo>
                    <a:pt x="4501" y="2193"/>
                    <a:pt x="4506" y="819"/>
                    <a:pt x="3709" y="248"/>
                  </a:cubicBezTo>
                  <a:cubicBezTo>
                    <a:pt x="3474" y="80"/>
                    <a:pt x="3195" y="1"/>
                    <a:pt x="2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4" name="Google Shape;1364;p68"/>
          <p:cNvCxnSpPr/>
          <p:nvPr/>
        </p:nvCxnSpPr>
        <p:spPr>
          <a:xfrm>
            <a:off x="5888813" y="2824350"/>
            <a:ext cx="23145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68"/>
          <p:cNvSpPr txBox="1">
            <a:spLocks noGrp="1"/>
          </p:cNvSpPr>
          <p:nvPr>
            <p:ph type="title"/>
          </p:nvPr>
        </p:nvSpPr>
        <p:spPr>
          <a:xfrm>
            <a:off x="5888813" y="1598875"/>
            <a:ext cx="2125497" cy="69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1M+ </a:t>
            </a:r>
            <a:r>
              <a:rPr lang="en-US" sz="3200" dirty="0"/>
              <a:t>Downloads</a:t>
            </a:r>
            <a:endParaRPr sz="3200" dirty="0"/>
          </a:p>
        </p:txBody>
      </p:sp>
      <p:sp>
        <p:nvSpPr>
          <p:cNvPr id="1366" name="Google Shape;1366;p68"/>
          <p:cNvSpPr/>
          <p:nvPr/>
        </p:nvSpPr>
        <p:spPr>
          <a:xfrm>
            <a:off x="5869838" y="3195500"/>
            <a:ext cx="659400" cy="65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8"/>
          <p:cNvSpPr/>
          <p:nvPr/>
        </p:nvSpPr>
        <p:spPr>
          <a:xfrm>
            <a:off x="6718530" y="3226567"/>
            <a:ext cx="659400" cy="65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68"/>
          <p:cNvSpPr/>
          <p:nvPr/>
        </p:nvSpPr>
        <p:spPr>
          <a:xfrm>
            <a:off x="7551243" y="3221199"/>
            <a:ext cx="659400" cy="65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68"/>
          <p:cNvGrpSpPr/>
          <p:nvPr/>
        </p:nvGrpSpPr>
        <p:grpSpPr>
          <a:xfrm>
            <a:off x="6003804" y="3340148"/>
            <a:ext cx="391460" cy="370127"/>
            <a:chOff x="6863329" y="2297710"/>
            <a:chExt cx="391460" cy="370127"/>
          </a:xfrm>
        </p:grpSpPr>
        <p:sp>
          <p:nvSpPr>
            <p:cNvPr id="1392" name="Google Shape;1392;p68"/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68"/>
          <p:cNvGrpSpPr/>
          <p:nvPr/>
        </p:nvGrpSpPr>
        <p:grpSpPr>
          <a:xfrm>
            <a:off x="6909413" y="3362979"/>
            <a:ext cx="305765" cy="339001"/>
            <a:chOff x="3082217" y="2788586"/>
            <a:chExt cx="288866" cy="320236"/>
          </a:xfrm>
        </p:grpSpPr>
        <p:sp>
          <p:nvSpPr>
            <p:cNvPr id="1402" name="Google Shape;1402;p68"/>
            <p:cNvSpPr/>
            <p:nvPr/>
          </p:nvSpPr>
          <p:spPr>
            <a:xfrm>
              <a:off x="3082401" y="2867508"/>
              <a:ext cx="275178" cy="241313"/>
            </a:xfrm>
            <a:custGeom>
              <a:avLst/>
              <a:gdLst/>
              <a:ahLst/>
              <a:cxnLst/>
              <a:rect l="l" t="t" r="r" b="b"/>
              <a:pathLst>
                <a:path w="10474" h="9185" extrusionOk="0">
                  <a:moveTo>
                    <a:pt x="3096" y="0"/>
                  </a:moveTo>
                  <a:cubicBezTo>
                    <a:pt x="2877" y="0"/>
                    <a:pt x="2660" y="23"/>
                    <a:pt x="2456" y="78"/>
                  </a:cubicBezTo>
                  <a:cubicBezTo>
                    <a:pt x="1263" y="383"/>
                    <a:pt x="0" y="1666"/>
                    <a:pt x="0" y="3782"/>
                  </a:cubicBezTo>
                  <a:cubicBezTo>
                    <a:pt x="0" y="5217"/>
                    <a:pt x="909" y="7194"/>
                    <a:pt x="2033" y="8311"/>
                  </a:cubicBezTo>
                  <a:cubicBezTo>
                    <a:pt x="2567" y="8845"/>
                    <a:pt x="3142" y="9185"/>
                    <a:pt x="3690" y="9185"/>
                  </a:cubicBezTo>
                  <a:cubicBezTo>
                    <a:pt x="4016" y="9185"/>
                    <a:pt x="4335" y="9136"/>
                    <a:pt x="4641" y="9046"/>
                  </a:cubicBezTo>
                  <a:cubicBezTo>
                    <a:pt x="4835" y="8987"/>
                    <a:pt x="5036" y="8958"/>
                    <a:pt x="5237" y="8958"/>
                  </a:cubicBezTo>
                  <a:cubicBezTo>
                    <a:pt x="5438" y="8958"/>
                    <a:pt x="5639" y="8987"/>
                    <a:pt x="5834" y="9046"/>
                  </a:cubicBezTo>
                  <a:cubicBezTo>
                    <a:pt x="6139" y="9136"/>
                    <a:pt x="6458" y="9185"/>
                    <a:pt x="6784" y="9185"/>
                  </a:cubicBezTo>
                  <a:cubicBezTo>
                    <a:pt x="7304" y="9185"/>
                    <a:pt x="7852" y="8873"/>
                    <a:pt x="8365" y="8387"/>
                  </a:cubicBezTo>
                  <a:cubicBezTo>
                    <a:pt x="9524" y="7277"/>
                    <a:pt x="10474" y="5252"/>
                    <a:pt x="10474" y="3782"/>
                  </a:cubicBezTo>
                  <a:cubicBezTo>
                    <a:pt x="10474" y="1666"/>
                    <a:pt x="9205" y="383"/>
                    <a:pt x="8018" y="78"/>
                  </a:cubicBezTo>
                  <a:cubicBezTo>
                    <a:pt x="7812" y="23"/>
                    <a:pt x="7594" y="0"/>
                    <a:pt x="7375" y="0"/>
                  </a:cubicBezTo>
                  <a:cubicBezTo>
                    <a:pt x="6985" y="0"/>
                    <a:pt x="6592" y="72"/>
                    <a:pt x="6250" y="161"/>
                  </a:cubicBezTo>
                  <a:cubicBezTo>
                    <a:pt x="6139" y="189"/>
                    <a:pt x="6028" y="216"/>
                    <a:pt x="5910" y="237"/>
                  </a:cubicBezTo>
                  <a:cubicBezTo>
                    <a:pt x="5687" y="273"/>
                    <a:pt x="5462" y="291"/>
                    <a:pt x="5238" y="291"/>
                  </a:cubicBezTo>
                  <a:cubicBezTo>
                    <a:pt x="4896" y="291"/>
                    <a:pt x="4555" y="249"/>
                    <a:pt x="4224" y="161"/>
                  </a:cubicBezTo>
                  <a:cubicBezTo>
                    <a:pt x="3882" y="72"/>
                    <a:pt x="3486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3082217" y="2867508"/>
              <a:ext cx="219980" cy="241313"/>
            </a:xfrm>
            <a:custGeom>
              <a:avLst/>
              <a:gdLst/>
              <a:ahLst/>
              <a:cxnLst/>
              <a:rect l="l" t="t" r="r" b="b"/>
              <a:pathLst>
                <a:path w="8373" h="9185" extrusionOk="0">
                  <a:moveTo>
                    <a:pt x="8372" y="8380"/>
                  </a:moveTo>
                  <a:cubicBezTo>
                    <a:pt x="8369" y="8383"/>
                    <a:pt x="8366" y="8386"/>
                    <a:pt x="8364" y="8389"/>
                  </a:cubicBezTo>
                  <a:lnTo>
                    <a:pt x="8364" y="8389"/>
                  </a:lnTo>
                  <a:cubicBezTo>
                    <a:pt x="8366" y="8388"/>
                    <a:pt x="8369" y="8388"/>
                    <a:pt x="8372" y="8387"/>
                  </a:cubicBezTo>
                  <a:lnTo>
                    <a:pt x="8372" y="8380"/>
                  </a:lnTo>
                  <a:close/>
                  <a:moveTo>
                    <a:pt x="3101" y="0"/>
                  </a:moveTo>
                  <a:cubicBezTo>
                    <a:pt x="2883" y="0"/>
                    <a:pt x="2667" y="23"/>
                    <a:pt x="2463" y="78"/>
                  </a:cubicBezTo>
                  <a:cubicBezTo>
                    <a:pt x="1270" y="383"/>
                    <a:pt x="0" y="1666"/>
                    <a:pt x="0" y="3782"/>
                  </a:cubicBezTo>
                  <a:cubicBezTo>
                    <a:pt x="0" y="5897"/>
                    <a:pt x="1991" y="9185"/>
                    <a:pt x="3697" y="9185"/>
                  </a:cubicBezTo>
                  <a:cubicBezTo>
                    <a:pt x="4023" y="9185"/>
                    <a:pt x="4342" y="9136"/>
                    <a:pt x="4648" y="9046"/>
                  </a:cubicBezTo>
                  <a:cubicBezTo>
                    <a:pt x="4842" y="8987"/>
                    <a:pt x="5043" y="8958"/>
                    <a:pt x="5244" y="8958"/>
                  </a:cubicBezTo>
                  <a:cubicBezTo>
                    <a:pt x="5445" y="8958"/>
                    <a:pt x="5646" y="8987"/>
                    <a:pt x="5841" y="9046"/>
                  </a:cubicBezTo>
                  <a:cubicBezTo>
                    <a:pt x="6146" y="9136"/>
                    <a:pt x="6465" y="9185"/>
                    <a:pt x="6791" y="9185"/>
                  </a:cubicBezTo>
                  <a:cubicBezTo>
                    <a:pt x="7308" y="9185"/>
                    <a:pt x="7860" y="8876"/>
                    <a:pt x="8364" y="8389"/>
                  </a:cubicBezTo>
                  <a:lnTo>
                    <a:pt x="8364" y="8389"/>
                  </a:lnTo>
                  <a:cubicBezTo>
                    <a:pt x="7729" y="8500"/>
                    <a:pt x="7160" y="8547"/>
                    <a:pt x="6651" y="8547"/>
                  </a:cubicBezTo>
                  <a:cubicBezTo>
                    <a:pt x="6029" y="8547"/>
                    <a:pt x="5496" y="8477"/>
                    <a:pt x="5043" y="8366"/>
                  </a:cubicBezTo>
                  <a:cubicBezTo>
                    <a:pt x="3704" y="8033"/>
                    <a:pt x="2705" y="6910"/>
                    <a:pt x="2539" y="5536"/>
                  </a:cubicBezTo>
                  <a:cubicBezTo>
                    <a:pt x="2123" y="2110"/>
                    <a:pt x="4363" y="1111"/>
                    <a:pt x="4363" y="1111"/>
                  </a:cubicBezTo>
                  <a:cubicBezTo>
                    <a:pt x="4682" y="1255"/>
                    <a:pt x="5018" y="1292"/>
                    <a:pt x="5280" y="1292"/>
                  </a:cubicBezTo>
                  <a:cubicBezTo>
                    <a:pt x="5561" y="1292"/>
                    <a:pt x="5757" y="1250"/>
                    <a:pt x="5757" y="1250"/>
                  </a:cubicBezTo>
                  <a:cubicBezTo>
                    <a:pt x="5286" y="778"/>
                    <a:pt x="5917" y="237"/>
                    <a:pt x="5917" y="237"/>
                  </a:cubicBezTo>
                  <a:lnTo>
                    <a:pt x="5917" y="237"/>
                  </a:lnTo>
                  <a:cubicBezTo>
                    <a:pt x="5694" y="273"/>
                    <a:pt x="5469" y="291"/>
                    <a:pt x="5245" y="291"/>
                  </a:cubicBezTo>
                  <a:cubicBezTo>
                    <a:pt x="4903" y="291"/>
                    <a:pt x="4562" y="249"/>
                    <a:pt x="4231" y="161"/>
                  </a:cubicBezTo>
                  <a:cubicBezTo>
                    <a:pt x="3885" y="72"/>
                    <a:pt x="3490" y="0"/>
                    <a:pt x="3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3233100" y="2788586"/>
              <a:ext cx="137983" cy="76269"/>
            </a:xfrm>
            <a:custGeom>
              <a:avLst/>
              <a:gdLst/>
              <a:ahLst/>
              <a:cxnLst/>
              <a:rect l="l" t="t" r="r" b="b"/>
              <a:pathLst>
                <a:path w="5252" h="2903" extrusionOk="0">
                  <a:moveTo>
                    <a:pt x="2510" y="1"/>
                  </a:moveTo>
                  <a:cubicBezTo>
                    <a:pt x="2390" y="1"/>
                    <a:pt x="2266" y="5"/>
                    <a:pt x="2137" y="16"/>
                  </a:cubicBezTo>
                  <a:cubicBezTo>
                    <a:pt x="611" y="134"/>
                    <a:pt x="14" y="1896"/>
                    <a:pt x="0" y="1951"/>
                  </a:cubicBezTo>
                  <a:cubicBezTo>
                    <a:pt x="21" y="1944"/>
                    <a:pt x="42" y="1930"/>
                    <a:pt x="63" y="1930"/>
                  </a:cubicBezTo>
                  <a:cubicBezTo>
                    <a:pt x="84" y="1925"/>
                    <a:pt x="107" y="1923"/>
                    <a:pt x="131" y="1923"/>
                  </a:cubicBezTo>
                  <a:cubicBezTo>
                    <a:pt x="619" y="1923"/>
                    <a:pt x="1590" y="2903"/>
                    <a:pt x="2725" y="2903"/>
                  </a:cubicBezTo>
                  <a:cubicBezTo>
                    <a:pt x="2946" y="2903"/>
                    <a:pt x="3174" y="2866"/>
                    <a:pt x="3406" y="2776"/>
                  </a:cubicBezTo>
                  <a:cubicBezTo>
                    <a:pt x="4960" y="2180"/>
                    <a:pt x="5251" y="127"/>
                    <a:pt x="5251" y="127"/>
                  </a:cubicBezTo>
                  <a:lnTo>
                    <a:pt x="5251" y="127"/>
                  </a:lnTo>
                  <a:cubicBezTo>
                    <a:pt x="5067" y="247"/>
                    <a:pt x="4874" y="291"/>
                    <a:pt x="4663" y="291"/>
                  </a:cubicBezTo>
                  <a:cubicBezTo>
                    <a:pt x="4120" y="291"/>
                    <a:pt x="3457" y="1"/>
                    <a:pt x="2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3232916" y="2788586"/>
              <a:ext cx="138167" cy="51258"/>
            </a:xfrm>
            <a:custGeom>
              <a:avLst/>
              <a:gdLst/>
              <a:ahLst/>
              <a:cxnLst/>
              <a:rect l="l" t="t" r="r" b="b"/>
              <a:pathLst>
                <a:path w="5259" h="1951" extrusionOk="0">
                  <a:moveTo>
                    <a:pt x="2517" y="1"/>
                  </a:moveTo>
                  <a:cubicBezTo>
                    <a:pt x="2397" y="1"/>
                    <a:pt x="2273" y="5"/>
                    <a:pt x="2144" y="16"/>
                  </a:cubicBezTo>
                  <a:cubicBezTo>
                    <a:pt x="618" y="134"/>
                    <a:pt x="21" y="1896"/>
                    <a:pt x="1" y="1951"/>
                  </a:cubicBezTo>
                  <a:lnTo>
                    <a:pt x="70" y="1923"/>
                  </a:lnTo>
                  <a:cubicBezTo>
                    <a:pt x="403" y="1798"/>
                    <a:pt x="1832" y="1278"/>
                    <a:pt x="2990" y="1278"/>
                  </a:cubicBezTo>
                  <a:cubicBezTo>
                    <a:pt x="4315" y="1278"/>
                    <a:pt x="5258" y="127"/>
                    <a:pt x="5258" y="127"/>
                  </a:cubicBezTo>
                  <a:lnTo>
                    <a:pt x="5258" y="127"/>
                  </a:lnTo>
                  <a:cubicBezTo>
                    <a:pt x="5074" y="247"/>
                    <a:pt x="4881" y="291"/>
                    <a:pt x="4670" y="291"/>
                  </a:cubicBezTo>
                  <a:cubicBezTo>
                    <a:pt x="4127" y="291"/>
                    <a:pt x="3464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3293605" y="2915403"/>
              <a:ext cx="38831" cy="55540"/>
            </a:xfrm>
            <a:custGeom>
              <a:avLst/>
              <a:gdLst/>
              <a:ahLst/>
              <a:cxnLst/>
              <a:rect l="l" t="t" r="r" b="b"/>
              <a:pathLst>
                <a:path w="1478" h="2114" extrusionOk="0">
                  <a:moveTo>
                    <a:pt x="674" y="1"/>
                  </a:moveTo>
                  <a:cubicBezTo>
                    <a:pt x="660" y="1"/>
                    <a:pt x="646" y="1"/>
                    <a:pt x="631" y="3"/>
                  </a:cubicBezTo>
                  <a:cubicBezTo>
                    <a:pt x="257" y="44"/>
                    <a:pt x="0" y="544"/>
                    <a:pt x="56" y="1126"/>
                  </a:cubicBezTo>
                  <a:cubicBezTo>
                    <a:pt x="116" y="1687"/>
                    <a:pt x="440" y="2113"/>
                    <a:pt x="804" y="2113"/>
                  </a:cubicBezTo>
                  <a:cubicBezTo>
                    <a:pt x="818" y="2113"/>
                    <a:pt x="832" y="2112"/>
                    <a:pt x="847" y="2111"/>
                  </a:cubicBezTo>
                  <a:cubicBezTo>
                    <a:pt x="1221" y="2076"/>
                    <a:pt x="1478" y="1570"/>
                    <a:pt x="1422" y="987"/>
                  </a:cubicBezTo>
                  <a:cubicBezTo>
                    <a:pt x="1362" y="427"/>
                    <a:pt x="1038" y="1"/>
                    <a:pt x="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3191379" y="2892677"/>
              <a:ext cx="57405" cy="13136"/>
            </a:xfrm>
            <a:custGeom>
              <a:avLst/>
              <a:gdLst/>
              <a:ahLst/>
              <a:cxnLst/>
              <a:rect l="l" t="t" r="r" b="b"/>
              <a:pathLst>
                <a:path w="2185" h="500" extrusionOk="0">
                  <a:moveTo>
                    <a:pt x="0" y="0"/>
                  </a:moveTo>
                  <a:cubicBezTo>
                    <a:pt x="0" y="236"/>
                    <a:pt x="368" y="437"/>
                    <a:pt x="867" y="486"/>
                  </a:cubicBezTo>
                  <a:cubicBezTo>
                    <a:pt x="936" y="500"/>
                    <a:pt x="1013" y="500"/>
                    <a:pt x="1089" y="500"/>
                  </a:cubicBezTo>
                  <a:cubicBezTo>
                    <a:pt x="1165" y="500"/>
                    <a:pt x="1235" y="493"/>
                    <a:pt x="1304" y="486"/>
                  </a:cubicBezTo>
                  <a:cubicBezTo>
                    <a:pt x="1810" y="444"/>
                    <a:pt x="2185" y="243"/>
                    <a:pt x="2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3195320" y="2830070"/>
              <a:ext cx="49708" cy="75560"/>
            </a:xfrm>
            <a:custGeom>
              <a:avLst/>
              <a:gdLst/>
              <a:ahLst/>
              <a:cxnLst/>
              <a:rect l="l" t="t" r="r" b="b"/>
              <a:pathLst>
                <a:path w="1892" h="2876" extrusionOk="0">
                  <a:moveTo>
                    <a:pt x="1586" y="1"/>
                  </a:moveTo>
                  <a:cubicBezTo>
                    <a:pt x="1522" y="1"/>
                    <a:pt x="1457" y="30"/>
                    <a:pt x="1411" y="101"/>
                  </a:cubicBezTo>
                  <a:lnTo>
                    <a:pt x="814" y="1010"/>
                  </a:lnTo>
                  <a:cubicBezTo>
                    <a:pt x="717" y="726"/>
                    <a:pt x="606" y="448"/>
                    <a:pt x="474" y="178"/>
                  </a:cubicBezTo>
                  <a:cubicBezTo>
                    <a:pt x="428" y="100"/>
                    <a:pt x="359" y="68"/>
                    <a:pt x="291" y="68"/>
                  </a:cubicBezTo>
                  <a:cubicBezTo>
                    <a:pt x="144" y="68"/>
                    <a:pt x="1" y="216"/>
                    <a:pt x="86" y="386"/>
                  </a:cubicBezTo>
                  <a:cubicBezTo>
                    <a:pt x="384" y="1017"/>
                    <a:pt x="585" y="1690"/>
                    <a:pt x="676" y="2383"/>
                  </a:cubicBezTo>
                  <a:cubicBezTo>
                    <a:pt x="696" y="2536"/>
                    <a:pt x="710" y="2703"/>
                    <a:pt x="717" y="2869"/>
                  </a:cubicBezTo>
                  <a:cubicBezTo>
                    <a:pt x="786" y="2876"/>
                    <a:pt x="863" y="2876"/>
                    <a:pt x="939" y="2876"/>
                  </a:cubicBezTo>
                  <a:cubicBezTo>
                    <a:pt x="1015" y="2876"/>
                    <a:pt x="1085" y="2876"/>
                    <a:pt x="1154" y="2869"/>
                  </a:cubicBezTo>
                  <a:cubicBezTo>
                    <a:pt x="1147" y="2703"/>
                    <a:pt x="1133" y="2536"/>
                    <a:pt x="1119" y="2383"/>
                  </a:cubicBezTo>
                  <a:cubicBezTo>
                    <a:pt x="1085" y="2106"/>
                    <a:pt x="1036" y="1836"/>
                    <a:pt x="974" y="1572"/>
                  </a:cubicBezTo>
                  <a:lnTo>
                    <a:pt x="1778" y="351"/>
                  </a:lnTo>
                  <a:lnTo>
                    <a:pt x="1778" y="344"/>
                  </a:lnTo>
                  <a:cubicBezTo>
                    <a:pt x="1891" y="173"/>
                    <a:pt x="1740" y="1"/>
                    <a:pt x="15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68"/>
          <p:cNvGrpSpPr/>
          <p:nvPr/>
        </p:nvGrpSpPr>
        <p:grpSpPr>
          <a:xfrm>
            <a:off x="7631415" y="3407393"/>
            <a:ext cx="417523" cy="374252"/>
            <a:chOff x="1913012" y="2764940"/>
            <a:chExt cx="417523" cy="374252"/>
          </a:xfrm>
        </p:grpSpPr>
        <p:sp>
          <p:nvSpPr>
            <p:cNvPr id="1441" name="Google Shape;1441;p68"/>
            <p:cNvSpPr/>
            <p:nvPr/>
          </p:nvSpPr>
          <p:spPr>
            <a:xfrm>
              <a:off x="2010693" y="2813676"/>
              <a:ext cx="285214" cy="163494"/>
            </a:xfrm>
            <a:custGeom>
              <a:avLst/>
              <a:gdLst/>
              <a:ahLst/>
              <a:cxnLst/>
              <a:rect l="l" t="t" r="r" b="b"/>
              <a:pathLst>
                <a:path w="10856" h="6223" extrusionOk="0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2022174" y="3062529"/>
              <a:ext cx="89694" cy="76663"/>
            </a:xfrm>
            <a:custGeom>
              <a:avLst/>
              <a:gdLst/>
              <a:ahLst/>
              <a:cxnLst/>
              <a:rect l="l" t="t" r="r" b="b"/>
              <a:pathLst>
                <a:path w="3414" h="2918" extrusionOk="0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2050233" y="3083284"/>
              <a:ext cx="40670" cy="34969"/>
            </a:xfrm>
            <a:custGeom>
              <a:avLst/>
              <a:gdLst/>
              <a:ahLst/>
              <a:cxnLst/>
              <a:rect l="l" t="t" r="r" b="b"/>
              <a:pathLst>
                <a:path w="1548" h="1331" extrusionOk="0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2174344" y="3062529"/>
              <a:ext cx="89668" cy="76663"/>
            </a:xfrm>
            <a:custGeom>
              <a:avLst/>
              <a:gdLst/>
              <a:ahLst/>
              <a:cxnLst/>
              <a:rect l="l" t="t" r="r" b="b"/>
              <a:pathLst>
                <a:path w="3413" h="2918" extrusionOk="0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2202219" y="3083284"/>
              <a:ext cx="40854" cy="34969"/>
            </a:xfrm>
            <a:custGeom>
              <a:avLst/>
              <a:gdLst/>
              <a:ahLst/>
              <a:cxnLst/>
              <a:rect l="l" t="t" r="r" b="b"/>
              <a:pathLst>
                <a:path w="1555" h="1331" extrusionOk="0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1995376" y="2792632"/>
              <a:ext cx="335158" cy="174975"/>
            </a:xfrm>
            <a:custGeom>
              <a:avLst/>
              <a:gdLst/>
              <a:ahLst/>
              <a:cxnLst/>
              <a:rect l="l" t="t" r="r" b="b"/>
              <a:pathLst>
                <a:path w="12757" h="6660" extrusionOk="0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2273654" y="2792632"/>
              <a:ext cx="56696" cy="174975"/>
            </a:xfrm>
            <a:custGeom>
              <a:avLst/>
              <a:gdLst/>
              <a:ahLst/>
              <a:cxnLst/>
              <a:rect l="l" t="t" r="r" b="b"/>
              <a:pathLst>
                <a:path w="2158" h="6660" extrusionOk="0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1913012" y="2764940"/>
              <a:ext cx="412610" cy="236006"/>
            </a:xfrm>
            <a:custGeom>
              <a:avLst/>
              <a:gdLst/>
              <a:ahLst/>
              <a:cxnLst/>
              <a:rect l="l" t="t" r="r" b="b"/>
              <a:pathLst>
                <a:path w="15705" h="8983" extrusionOk="0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2026903" y="2967580"/>
              <a:ext cx="299270" cy="33182"/>
            </a:xfrm>
            <a:custGeom>
              <a:avLst/>
              <a:gdLst/>
              <a:ahLst/>
              <a:cxnLst/>
              <a:rect l="l" t="t" r="r" b="b"/>
              <a:pathLst>
                <a:path w="11391" h="1263" extrusionOk="0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1994483" y="2978326"/>
              <a:ext cx="287027" cy="92427"/>
            </a:xfrm>
            <a:custGeom>
              <a:avLst/>
              <a:gdLst/>
              <a:ahLst/>
              <a:cxnLst/>
              <a:rect l="l" t="t" r="r" b="b"/>
              <a:pathLst>
                <a:path w="10925" h="3518" extrusionOk="0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2003757" y="3021518"/>
              <a:ext cx="277569" cy="49235"/>
            </a:xfrm>
            <a:custGeom>
              <a:avLst/>
              <a:gdLst/>
              <a:ahLst/>
              <a:cxnLst/>
              <a:rect l="l" t="t" r="r" b="b"/>
              <a:pathLst>
                <a:path w="10565" h="1874" extrusionOk="0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2020361" y="2978326"/>
              <a:ext cx="38463" cy="32841"/>
            </a:xfrm>
            <a:custGeom>
              <a:avLst/>
              <a:gdLst/>
              <a:ahLst/>
              <a:cxnLst/>
              <a:rect l="l" t="t" r="r" b="b"/>
              <a:pathLst>
                <a:path w="1464" h="1250" extrusionOk="0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550126" y="1196898"/>
            <a:ext cx="3092843" cy="4150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The application will be considered a success if within a year after the initial launch it will have over 1 million downloads across all smartphone devices. The application should be used to order food 200,000 times across a week on average after 8 months of launch and should amass a collection of at least 2000 sellers over the aforementioned period. The application should also have a rating above 4.5 stars on Google Play store and Apple store.</a:t>
            </a:r>
            <a:endParaRPr lang="e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Constraints</a:t>
            </a:r>
            <a:endParaRPr dirty="0"/>
          </a:p>
        </p:txBody>
      </p:sp>
      <p:sp>
        <p:nvSpPr>
          <p:cNvPr id="585" name="Google Shape;585;p53"/>
          <p:cNvSpPr txBox="1">
            <a:spLocks noGrp="1"/>
          </p:cNvSpPr>
          <p:nvPr>
            <p:ph type="subTitle" idx="1"/>
          </p:nvPr>
        </p:nvSpPr>
        <p:spPr>
          <a:xfrm>
            <a:off x="3606361" y="1252408"/>
            <a:ext cx="4890867" cy="3832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Only a registered user can order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Non-Registered users can view only the Restaurant and their menu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Within 4-6 km our rider will be delivering the food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The memory usage of the app will have to be constrained by the devices it is intended to run. Since most Tablets and mobile may have limited apps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Internet enable is required 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The system would require permission for data storage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The primary candidate toolchains are Java/Swing, C++/SQL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The system must provide a capacity for parallel operation and system design should not introduce scalability issues about the number of surface computers, tablets, or displays connected at any one time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If the system is down, then customers must not notice or notice that the system recovers quickly (seconds)</a:t>
            </a:r>
          </a:p>
        </p:txBody>
      </p:sp>
      <p:grpSp>
        <p:nvGrpSpPr>
          <p:cNvPr id="586" name="Google Shape;586;p53"/>
          <p:cNvGrpSpPr/>
          <p:nvPr/>
        </p:nvGrpSpPr>
        <p:grpSpPr>
          <a:xfrm>
            <a:off x="2056236" y="1006229"/>
            <a:ext cx="1223832" cy="1045298"/>
            <a:chOff x="5505302" y="888596"/>
            <a:chExt cx="1223832" cy="1045298"/>
          </a:xfrm>
        </p:grpSpPr>
        <p:sp>
          <p:nvSpPr>
            <p:cNvPr id="587" name="Google Shape;587;p53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53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589" name="Google Shape;589;p53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590" name="Google Shape;590;p53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53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53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53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4" name="Google Shape;594;p53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5" name="Google Shape;595;p53"/>
          <p:cNvGrpSpPr/>
          <p:nvPr/>
        </p:nvGrpSpPr>
        <p:grpSpPr>
          <a:xfrm>
            <a:off x="-61439" y="1457927"/>
            <a:ext cx="2600173" cy="1778190"/>
            <a:chOff x="8272025" y="3231288"/>
            <a:chExt cx="3394925" cy="2321700"/>
          </a:xfrm>
        </p:grpSpPr>
        <p:sp>
          <p:nvSpPr>
            <p:cNvPr id="596" name="Google Shape;596;p53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Assumptions</a:t>
            </a:r>
            <a:endParaRPr dirty="0"/>
          </a:p>
        </p:txBody>
      </p:sp>
      <p:sp>
        <p:nvSpPr>
          <p:cNvPr id="585" name="Google Shape;585;p53"/>
          <p:cNvSpPr txBox="1">
            <a:spLocks noGrp="1"/>
          </p:cNvSpPr>
          <p:nvPr>
            <p:ph type="subTitle" idx="1"/>
          </p:nvPr>
        </p:nvSpPr>
        <p:spPr>
          <a:xfrm>
            <a:off x="3606361" y="1252408"/>
            <a:ext cx="4890867" cy="3832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Food delivery is quite convenient and all raw materials are available 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The quality of food may not suffer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Every order from a customer must be satisfied by exactly one delivery vehicle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The transportation time between delivery centers and customers is fixed based on distance (It is assumed that traffic conditions are always fixed)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All the cars are maintained and are unlikely to breakdown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No customer demand will exceed the capacity of a transportation vehicle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The operating hours for the online system are as the business operation hours which is from 8:00 AM to 12:00 PM every day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300" dirty="0"/>
              <a:t>The operation depends on the changes being made by the restaurant regarding available food and delivery.</a:t>
            </a:r>
          </a:p>
        </p:txBody>
      </p:sp>
      <p:grpSp>
        <p:nvGrpSpPr>
          <p:cNvPr id="586" name="Google Shape;586;p53"/>
          <p:cNvGrpSpPr/>
          <p:nvPr/>
        </p:nvGrpSpPr>
        <p:grpSpPr>
          <a:xfrm>
            <a:off x="2056236" y="1006229"/>
            <a:ext cx="1223832" cy="1045298"/>
            <a:chOff x="5505302" y="888596"/>
            <a:chExt cx="1223832" cy="1045298"/>
          </a:xfrm>
        </p:grpSpPr>
        <p:sp>
          <p:nvSpPr>
            <p:cNvPr id="587" name="Google Shape;587;p53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53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589" name="Google Shape;589;p53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590" name="Google Shape;590;p53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53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53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53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4" name="Google Shape;594;p53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5" name="Google Shape;595;p53"/>
          <p:cNvGrpSpPr/>
          <p:nvPr/>
        </p:nvGrpSpPr>
        <p:grpSpPr>
          <a:xfrm>
            <a:off x="-61439" y="1457927"/>
            <a:ext cx="2600173" cy="1778190"/>
            <a:chOff x="8272025" y="3231288"/>
            <a:chExt cx="3394925" cy="2321700"/>
          </a:xfrm>
        </p:grpSpPr>
        <p:sp>
          <p:nvSpPr>
            <p:cNvPr id="596" name="Google Shape;596;p53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237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Action Enabler</a:t>
            </a:r>
            <a:endParaRPr dirty="0"/>
          </a:p>
        </p:txBody>
      </p:sp>
      <p:grpSp>
        <p:nvGrpSpPr>
          <p:cNvPr id="586" name="Google Shape;586;p53"/>
          <p:cNvGrpSpPr/>
          <p:nvPr/>
        </p:nvGrpSpPr>
        <p:grpSpPr>
          <a:xfrm>
            <a:off x="2056236" y="1006229"/>
            <a:ext cx="1223832" cy="1045298"/>
            <a:chOff x="5505302" y="888596"/>
            <a:chExt cx="1223832" cy="1045298"/>
          </a:xfrm>
        </p:grpSpPr>
        <p:sp>
          <p:nvSpPr>
            <p:cNvPr id="587" name="Google Shape;587;p53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53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589" name="Google Shape;589;p53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590" name="Google Shape;590;p53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53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53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53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4" name="Google Shape;594;p53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5" name="Google Shape;595;p53"/>
          <p:cNvGrpSpPr/>
          <p:nvPr/>
        </p:nvGrpSpPr>
        <p:grpSpPr>
          <a:xfrm>
            <a:off x="-61439" y="1457927"/>
            <a:ext cx="2600173" cy="1778190"/>
            <a:chOff x="8272025" y="3231288"/>
            <a:chExt cx="3394925" cy="2321700"/>
          </a:xfrm>
        </p:grpSpPr>
        <p:sp>
          <p:nvSpPr>
            <p:cNvPr id="596" name="Google Shape;596;p53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76846"/>
              </p:ext>
            </p:extLst>
          </p:nvPr>
        </p:nvGraphicFramePr>
        <p:xfrm>
          <a:off x="3652584" y="1252410"/>
          <a:ext cx="5268392" cy="3668995"/>
        </p:xfrm>
        <a:graphic>
          <a:graphicData uri="http://schemas.openxmlformats.org/drawingml/2006/table">
            <a:tbl>
              <a:tblPr firstRow="1" firstCol="1" bandRow="1">
                <a:tableStyleId>{1B9E7553-B06C-473A-B6C2-8F49ED1A2C3C}</a:tableStyleId>
              </a:tblPr>
              <a:tblGrid>
                <a:gridCol w="5268392">
                  <a:extLst>
                    <a:ext uri="{9D8B030D-6E8A-4147-A177-3AD203B41FA5}">
                      <a16:colId xmlns:a16="http://schemas.microsoft.com/office/drawing/2014/main" val="3535057480"/>
                    </a:ext>
                  </a:extLst>
                </a:gridCol>
              </a:tblGrid>
              <a:tr h="273738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If some item is not available then notify the user.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189647"/>
                  </a:ext>
                </a:extLst>
              </a:tr>
              <a:tr h="854744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If user ordered a meal from a restaurant then recommend “beverages” and “desserts” items to user before completing the order.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876150"/>
                  </a:ext>
                </a:extLst>
              </a:tr>
              <a:tr h="561923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If the restaurant is closed then the order will not be confirmed and the user will be notified via email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897367"/>
                  </a:ext>
                </a:extLst>
              </a:tr>
              <a:tr h="561923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If user submits unsatisfactory feedback about delivery service then the server will call the user for clarity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0923228"/>
                  </a:ext>
                </a:extLst>
              </a:tr>
              <a:tr h="561923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If the user orders from one restaurant then the order will be directed to the user history.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526482"/>
                  </a:ext>
                </a:extLst>
              </a:tr>
              <a:tr h="854744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If the user uses credit/debit or any other card method for online payment, then he/she will be notified about the amount deduction by our delivery app.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74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Computations</a:t>
            </a:r>
            <a:endParaRPr dirty="0"/>
          </a:p>
        </p:txBody>
      </p:sp>
      <p:grpSp>
        <p:nvGrpSpPr>
          <p:cNvPr id="586" name="Google Shape;586;p53"/>
          <p:cNvGrpSpPr/>
          <p:nvPr/>
        </p:nvGrpSpPr>
        <p:grpSpPr>
          <a:xfrm>
            <a:off x="2056236" y="1006229"/>
            <a:ext cx="1223832" cy="1045298"/>
            <a:chOff x="5505302" y="888596"/>
            <a:chExt cx="1223832" cy="1045298"/>
          </a:xfrm>
        </p:grpSpPr>
        <p:sp>
          <p:nvSpPr>
            <p:cNvPr id="587" name="Google Shape;587;p53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53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589" name="Google Shape;589;p53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590" name="Google Shape;590;p53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53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53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53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4" name="Google Shape;594;p53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5" name="Google Shape;595;p53"/>
          <p:cNvGrpSpPr/>
          <p:nvPr/>
        </p:nvGrpSpPr>
        <p:grpSpPr>
          <a:xfrm>
            <a:off x="-61439" y="1457927"/>
            <a:ext cx="2600173" cy="1778190"/>
            <a:chOff x="8272025" y="3231288"/>
            <a:chExt cx="3394925" cy="2321700"/>
          </a:xfrm>
        </p:grpSpPr>
        <p:sp>
          <p:nvSpPr>
            <p:cNvPr id="596" name="Google Shape;596;p53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57649"/>
              </p:ext>
            </p:extLst>
          </p:nvPr>
        </p:nvGraphicFramePr>
        <p:xfrm>
          <a:off x="3688600" y="1368638"/>
          <a:ext cx="5276980" cy="3649410"/>
        </p:xfrm>
        <a:graphic>
          <a:graphicData uri="http://schemas.openxmlformats.org/drawingml/2006/table">
            <a:tbl>
              <a:tblPr firstRow="1" firstCol="1" bandRow="1">
                <a:tableStyleId>{1B9E7553-B06C-473A-B6C2-8F49ED1A2C3C}</a:tableStyleId>
              </a:tblPr>
              <a:tblGrid>
                <a:gridCol w="5276980">
                  <a:extLst>
                    <a:ext uri="{9D8B030D-6E8A-4147-A177-3AD203B41FA5}">
                      <a16:colId xmlns:a16="http://schemas.microsoft.com/office/drawing/2014/main" val="2806437224"/>
                    </a:ext>
                  </a:extLst>
                </a:gridCol>
              </a:tblGrid>
              <a:tr h="290432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Sales tax of 8% shall be added to each order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417581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A state income tax of 5% is to be withheld from the total pay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691522"/>
                  </a:ext>
                </a:extLst>
              </a:tr>
              <a:tr h="606463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The food delivery application will pay income tax of 20% of their profits to the government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221519"/>
                  </a:ext>
                </a:extLst>
              </a:tr>
              <a:tr h="606463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The restaurants will pay 25% of their profits they make by our food delivery application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97046"/>
                  </a:ext>
                </a:extLst>
              </a:tr>
              <a:tr h="1855620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A generic formula for calculating ETAs (estimated time of arrival) before an order is placed would look like this</a:t>
                      </a: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     Pre order ETA = Max [{(Order Preparation Time) * (Peak Hour     Multiplier)} + (Delivery on Road Transit Time)]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17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1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878</Words>
  <Application>Microsoft Office PowerPoint</Application>
  <PresentationFormat>On-screen Show (16:9)</PresentationFormat>
  <Paragraphs>126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Coiny</vt:lpstr>
      <vt:lpstr>Advent Pro</vt:lpstr>
      <vt:lpstr>Arial Black</vt:lpstr>
      <vt:lpstr>Times</vt:lpstr>
      <vt:lpstr>Roboto</vt:lpstr>
      <vt:lpstr>Symbol</vt:lpstr>
      <vt:lpstr>Arial</vt:lpstr>
      <vt:lpstr>Food Delivery App by Slidesgo</vt:lpstr>
      <vt:lpstr>FOOD SWIPE</vt:lpstr>
      <vt:lpstr>Who we are</vt:lpstr>
      <vt:lpstr>Stakeholders</vt:lpstr>
      <vt:lpstr>Our Deliverables</vt:lpstr>
      <vt:lpstr>Success Criteria</vt:lpstr>
      <vt:lpstr>Constraints</vt:lpstr>
      <vt:lpstr>Assumptions</vt:lpstr>
      <vt:lpstr>Action Enabler</vt:lpstr>
      <vt:lpstr>Computations</vt:lpstr>
      <vt:lpstr>Use Case Diagram</vt:lpstr>
      <vt:lpstr>Google Form Response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SWIPE</dc:title>
  <dc:creator>DELL</dc:creator>
  <cp:lastModifiedBy>Hussain Mustafa</cp:lastModifiedBy>
  <cp:revision>10</cp:revision>
  <dcterms:modified xsi:type="dcterms:W3CDTF">2022-12-15T09:51:24Z</dcterms:modified>
</cp:coreProperties>
</file>