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0" y="1905000"/>
            <a:ext cx="3810000" cy="3810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6.05.04"/>
  <p:tag name="AS_TITLE" val="Aspose.Slides for .NET 4.0 Client Profile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2016-05-27T16:42:13.206</cp:lastPrinted>
  <dcterms:created xsi:type="dcterms:W3CDTF">2016-05-27T11:42:13Z</dcterms:created>
  <dcterms:modified xsi:type="dcterms:W3CDTF">2016-05-27T11:42:13Z</dcterms:modified>
</cp:coreProperties>
</file>