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2DDF-36B8-4071-AB60-8FB23C8C15D5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94D4-1E78-46BA-9DE3-58A871AA7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39911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2DDF-36B8-4071-AB60-8FB23C8C15D5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94D4-1E78-46BA-9DE3-58A871AA7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19415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2DDF-36B8-4071-AB60-8FB23C8C15D5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94D4-1E78-46BA-9DE3-58A871AA7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6110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2DDF-36B8-4071-AB60-8FB23C8C15D5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94D4-1E78-46BA-9DE3-58A871AA7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622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2DDF-36B8-4071-AB60-8FB23C8C15D5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94D4-1E78-46BA-9DE3-58A871AA7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3197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2DDF-36B8-4071-AB60-8FB23C8C15D5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94D4-1E78-46BA-9DE3-58A871AA7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9088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2DDF-36B8-4071-AB60-8FB23C8C15D5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94D4-1E78-46BA-9DE3-58A871AA7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68973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2DDF-36B8-4071-AB60-8FB23C8C15D5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94D4-1E78-46BA-9DE3-58A871AA7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51513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2DDF-36B8-4071-AB60-8FB23C8C15D5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94D4-1E78-46BA-9DE3-58A871AA7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8976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2DDF-36B8-4071-AB60-8FB23C8C15D5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94D4-1E78-46BA-9DE3-58A871AA7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68787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2DDF-36B8-4071-AB60-8FB23C8C15D5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94D4-1E78-46BA-9DE3-58A871AA7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82528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62DDF-36B8-4071-AB60-8FB23C8C15D5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894D4-1E78-46BA-9DE3-58A871AA7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9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New Table"/>
          <p:cNvGraphicFramePr>
            <a:graphicFrameLocks noGrp="1"/>
          </p:cNvGraphicFramePr>
          <p:nvPr/>
        </p:nvGraphicFramePr>
        <p:xfrm>
          <a:off x="1270000" y="635000"/>
          <a:ext cx="190500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/>
                <a:gridCol w="635000"/>
                <a:gridCol w="635000"/>
              </a:tblGrid>
              <a:tr h="635000">
                <a:tc gridSpan="2">
                  <a:txBody>
                    <a:bodyPr/>
                    <a:lstStyle/>
                    <a:p>
                      <a:r>
                        <a:t>Merged Cells</a:t>
                      </a:r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/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/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/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/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16.4.0.0.</a:t>
            </a:r>
          </a:p>
          <a:p>
            <a:pPr algn="ctr"/>
            <a:r>
              <a:t>Copyright 2004-2016Aspose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7246412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16.05.04"/>
  <p:tag name="AS_TITLE" val="Aspose.Slides for .NET 4.0 Client Profile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Widescreen</PresentationFormat>
  <Paragraphs>0</Paragraphs>
  <Slides>1</Slides>
  <Notes>0</Notes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.NET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Madiha Zeeshan</dc:creator>
  <cp:lastModifiedBy>Madiha Zeeshan</cp:lastModifiedBy>
  <cp:revision>1</cp:revision>
  <dcterms:created xsi:type="dcterms:W3CDTF">2016-05-27T04:08:51Z</dcterms:created>
  <dcterms:modified xsi:type="dcterms:W3CDTF">2016-05-27T04:09:17Z</dcterms:modified>
</cp:coreProperties>
</file>