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4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3557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794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97726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23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744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261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556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900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2701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33359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3485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A205-256D-40A0-B337-ADCA820A54D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43BA1-C08A-483E-8F07-1C72DCF7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9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491076759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-361070" y="6858000"/>
            <a:ext cx="40640000" cy="469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smtId="4294967295"/>
              <a:t>Text added dynamically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  <p:sp>
        <p:nvSpPr>
          <p:cNvPr id="6" name="New shape"/>
          <p:cNvSpPr/>
          <p:nvPr/>
        </p:nvSpPr>
        <p:spPr>
          <a:xfrm>
            <a:off x="1270000" y="1270000"/>
            <a:ext cx="2540000" cy="2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b="1" smtId="4294967295"/>
              <a:t>Text added dynamically</a:t>
            </a:r>
          </a:p>
        </p:txBody>
      </p:sp>
      <p:sp>
        <p:nvSpPr>
          <p:cNvPr id="7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16.4.0.0.</a:t>
            </a:r>
          </a:p>
          <a:p>
            <a:pPr algn="ctr"/>
            <a:r>
              <a:t>Copyright 2004-2016Aspose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1371932418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16.05.04"/>
  <p:tag name="AS_TITLE" val="Aspose.Slides for .NET 4.0 Client Profile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8</Paragraphs>
  <Slides>2</Slides>
  <Notes>0</Notes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3">
      <vt:lpstr>Office Theme</vt:lpstr>
      <vt:lpstr>Slide 1</vt:lpstr>
      <vt:lpstr>Slide 2</vt:lpstr>
    </vt:vector>
  </TitlesOfParts>
  <LinksUpToDate>0</LinksUpToDate>
  <SharedDoc>0</SharedDoc>
  <HyperlinksChanged>0</HyperlinksChanged>
  <Application>Aspose.Slides for .NET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Madiha Zeeshan</dc:creator>
  <cp:lastModifiedBy>Madiha Zeeshan</cp:lastModifiedBy>
  <cp:revision>2</cp:revision>
  <dcterms:created xsi:type="dcterms:W3CDTF">2016-05-27T04:31:49Z</dcterms:created>
  <dcterms:modified xsi:type="dcterms:W3CDTF">2016-05-27T04:34:12Z</dcterms:modified>
</cp:coreProperties>
</file>