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6.05.04"/>
  <p:tag name="AS_TITLE" val="Aspose.Slides for .NET 4.0 Client Profile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2016-05-27T09:45:01.564</cp:lastPrinted>
  <dcterms:created xsi:type="dcterms:W3CDTF">2016-05-27T04:45:01Z</dcterms:created>
  <dcterms:modified xsi:type="dcterms:W3CDTF">2016-05-27T04:45:02Z</dcterms:modified>
</cp:coreProperties>
</file>