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FC85-F269-4858-870E-38D1E626B36E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FA59-7331-4AAF-B5F4-D12AB13C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61642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FC85-F269-4858-870E-38D1E626B36E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FA59-7331-4AAF-B5F4-D12AB13C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8486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FC85-F269-4858-870E-38D1E626B36E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FA59-7331-4AAF-B5F4-D12AB13C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4451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FC85-F269-4858-870E-38D1E626B36E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FA59-7331-4AAF-B5F4-D12AB13C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14524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FC85-F269-4858-870E-38D1E626B36E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FA59-7331-4AAF-B5F4-D12AB13C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67823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FC85-F269-4858-870E-38D1E626B36E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FA59-7331-4AAF-B5F4-D12AB13C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84370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FC85-F269-4858-870E-38D1E626B36E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FA59-7331-4AAF-B5F4-D12AB13C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9975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FC85-F269-4858-870E-38D1E626B36E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FA59-7331-4AAF-B5F4-D12AB13C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23720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FC85-F269-4858-870E-38D1E626B36E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FA59-7331-4AAF-B5F4-D12AB13C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29097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FC85-F269-4858-870E-38D1E626B36E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FA59-7331-4AAF-B5F4-D12AB13C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04058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FC85-F269-4858-870E-38D1E626B36E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FA59-7331-4AAF-B5F4-D12AB13C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3931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2FC85-F269-4858-870E-38D1E626B36E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6FA59-7331-4AAF-B5F4-D12AB13C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0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16.4.0.0.</a:t>
            </a:r>
          </a:p>
          <a:p>
            <a:pPr algn="ctr"/>
            <a:r>
              <a:t>Copyright 2004-2016Aspose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1359026059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Slide Title Heading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Slide Title Sub-Heading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16.4.0.0.</a:t>
            </a:r>
          </a:p>
          <a:p>
            <a:pPr algn="ctr"/>
            <a:r>
              <a:t>Copyright 2004-2016Aspose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16.05.04"/>
  <p:tag name="AS_TITLE" val="Aspose.Slides for .NET 4.0 Client Profile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2</Paragraphs>
  <Slides>2</Slides>
  <Notes>0</Notes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3">
      <vt:lpstr>Office Theme</vt:lpstr>
      <vt:lpstr>Slide 1</vt:lpstr>
      <vt:lpstr>Slide Title Heading</vt:lpstr>
    </vt:vector>
  </TitlesOfParts>
  <LinksUpToDate>0</LinksUpToDate>
  <SharedDoc>0</SharedDoc>
  <HyperlinksChanged>0</HyperlinksChanged>
  <Application>Aspose.Slides for .NET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Madiha Zeeshan</dc:creator>
  <cp:lastModifiedBy>Madiha Zeeshan</cp:lastModifiedBy>
  <cp:revision>1</cp:revision>
  <dcterms:created xsi:type="dcterms:W3CDTF">2016-05-27T04:52:51Z</dcterms:created>
  <dcterms:modified xsi:type="dcterms:W3CDTF">2016-05-27T04:53:36Z</dcterms:modified>
</cp:coreProperties>
</file>