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vml" ContentType="application/vnd.openxmlformats-officedocument.vmlDrawing"/>
  <Default Extension="xls" ContentType="application/vnd.ms-exce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.xls" TargetMode="Internal" /><Relationship Id="rId3" Type="http://schemas.openxmlformats.org/officeDocument/2006/relationships/image" Target="../media/image1.png" /><Relationship Id="rId4" Type="http://schemas.openxmlformats.org/officeDocument/2006/relationships/vmlDrawing" Target="../drawings/vmlDrawing1.v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OleObject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2" progId="Excel.Sheet.8">
                  <p:embed/>
                </p:oleObj>
              </mc:Choice>
              <mc:Fallback>
                <p:oleObj spid="_x0000_s1038" r:id="rId2" progId="Excel.Shee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16.4.0.0.</a:t>
            </a:r>
          </a:p>
          <a:p>
            <a:pPr algn="ctr"/>
            <a:r>
              <a:t>Copyright 2004-2016Aspose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16.05.04"/>
  <p:tag name="AS_TITLE" val="Aspose.Slides for .NET 4.0 Client Profile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.NET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2016-05-27T14:25:02.240</cp:lastPrinted>
  <dcterms:created xsi:type="dcterms:W3CDTF">2016-05-27T09:25:02Z</dcterms:created>
  <dcterms:modified xsi:type="dcterms:W3CDTF">2016-05-27T09:25:02Z</dcterms:modified>
</cp:coreProperties>
</file>