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A02C-0CC3-44AA-B7AF-5841652296E3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D1039-72F3-4C27-8A04-3CFAA1C12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40468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A02C-0CC3-44AA-B7AF-5841652296E3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D1039-72F3-4C27-8A04-3CFAA1C12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04001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A02C-0CC3-44AA-B7AF-5841652296E3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D1039-72F3-4C27-8A04-3CFAA1C12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0417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A02C-0CC3-44AA-B7AF-5841652296E3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D1039-72F3-4C27-8A04-3CFAA1C12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8140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A02C-0CC3-44AA-B7AF-5841652296E3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D1039-72F3-4C27-8A04-3CFAA1C12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71879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A02C-0CC3-44AA-B7AF-5841652296E3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D1039-72F3-4C27-8A04-3CFAA1C12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2677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A02C-0CC3-44AA-B7AF-5841652296E3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D1039-72F3-4C27-8A04-3CFAA1C12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0633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A02C-0CC3-44AA-B7AF-5841652296E3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D1039-72F3-4C27-8A04-3CFAA1C12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91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A02C-0CC3-44AA-B7AF-5841652296E3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D1039-72F3-4C27-8A04-3CFAA1C12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20562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A02C-0CC3-44AA-B7AF-5841652296E3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D1039-72F3-4C27-8A04-3CFAA1C12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23303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A02C-0CC3-44AA-B7AF-5841652296E3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D1039-72F3-4C27-8A04-3CFAA1C12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9635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Click... text has been truncateAspose due to evaluation version limitation.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Click... text has been truncateAspose due to evaluation version limitation.</a:t>
            </a:r>
          </a:p>
          <a:p>
            <a:pPr lvl="1"/>
            <a:r>
              <a:rPr lang="en-US" smtClean="0"/>
              <a:t>Secon... text has been truncateAspose due to evaluation version limitation.</a:t>
            </a:r>
          </a:p>
          <a:p>
            <a:pPr lvl="2"/>
            <a:r>
              <a:rPr lang="en-US" smtClean="0"/>
              <a:t>ThirAspose... text has been truncated due to evaluation version limitation.</a:t>
            </a:r>
          </a:p>
          <a:p>
            <a:pPr lvl="3"/>
            <a:r>
              <a:rPr lang="en-US" smtClean="0"/>
              <a:t>Fourt... text has been truncateAspose due to evaluation version limitation.</a:t>
            </a:r>
          </a:p>
          <a:p>
            <a:pPr lvl="4"/>
            <a:r>
              <a:rPr lang="en-US" smtClean="0"/>
              <a:t>Fifth... text has been truncateAspose due to evaluation version limitation.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7A02C-0CC3-44AA-B7AF-5841652296E3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D1039-72F3-4C27-8A04-3CFAA1C12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35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Aspose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2890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4.0 Client Profile 16.4.0.0.</a:t>
            </a:r>
          </a:p>
          <a:p>
            <a:pPr algn="ctr"/>
            <a:r>
              <a:t>Copyright 2004-2016Aspose Pty Ltd.</a:t>
            </a:r>
          </a:p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2890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4.0 Client Profile 16.4.0.0.</a:t>
            </a:r>
          </a:p>
          <a:p>
            <a:pPr algn="ctr"/>
            <a:r>
              <a:t>Copyright 2004-2016Aspose Pty Ltd.</a:t>
            </a:r>
          </a:p>
        </p:txBody>
      </p:sp>
    </p:spTree>
    <p:extLst>
      <p:ext uri="{BB962C8B-B14F-4D97-AF65-F5344CB8AC3E}">
        <p14:creationId xmlns:p14="http://schemas.microsoft.com/office/powerpoint/2010/main" val="404062221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2890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4.0 Client Profile 16.4.0.0.</a:t>
            </a:r>
          </a:p>
          <a:p>
            <a:pPr algn="ctr"/>
            <a:r>
              <a:t>Copyright 2004-2016Aspose Pty Ltd.</a:t>
            </a:r>
          </a:p>
        </p:txBody>
      </p:sp>
    </p:spTree>
    <p:extLst>
      <p:ext uri="{BB962C8B-B14F-4D97-AF65-F5344CB8AC3E}">
        <p14:creationId xmlns:p14="http://schemas.microsoft.com/office/powerpoint/2010/main" val="2855507188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3.9600.0"/>
  <p:tag name="AS_RELEASE_DATE" val="2016.05.04"/>
  <p:tag name="AS_TITLE" val="Aspose.Slides for .NET 4.0 Client Profile"/>
  <p:tag name="AS_VERSION" val="16.4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Aspose</vt:lpstr>
      <vt:lpstr>test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test</dc:title>
  <dc:creator>Madiha Zeeshan</dc:creator>
  <cp:lastModifiedBy>Madiha Zeeshan</cp:lastModifiedBy>
  <cp:revision>6</cp:revision>
  <dcterms:created xsi:type="dcterms:W3CDTF">2016-05-27T09:36:18Z</dcterms:created>
  <dcterms:modified xsi:type="dcterms:W3CDTF">2016-05-27T09:45:22Z</dcterms:modified>
</cp:coreProperties>
</file>