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3BA7-7194-4141-A70C-70F7622AB51E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231E-1189-40D3-A55E-F3BF4F42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3BA7-7194-4141-A70C-70F7622AB51E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231E-1189-40D3-A55E-F3BF4F42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9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3BA7-7194-4141-A70C-70F7622AB51E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231E-1189-40D3-A55E-F3BF4F42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3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3BA7-7194-4141-A70C-70F7622AB51E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231E-1189-40D3-A55E-F3BF4F42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3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3BA7-7194-4141-A70C-70F7622AB51E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231E-1189-40D3-A55E-F3BF4F42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6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3BA7-7194-4141-A70C-70F7622AB51E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231E-1189-40D3-A55E-F3BF4F42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2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3BA7-7194-4141-A70C-70F7622AB51E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231E-1189-40D3-A55E-F3BF4F42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1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3BA7-7194-4141-A70C-70F7622AB51E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231E-1189-40D3-A55E-F3BF4F42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5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3BA7-7194-4141-A70C-70F7622AB51E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231E-1189-40D3-A55E-F3BF4F42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6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3BA7-7194-4141-A70C-70F7622AB51E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231E-1189-40D3-A55E-F3BF4F42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1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3BA7-7194-4141-A70C-70F7622AB51E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231E-1189-40D3-A55E-F3BF4F42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5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23BA7-7194-4141-A70C-70F7622AB51E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231E-1189-40D3-A55E-F3BF4F42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5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8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test</dc:title>
  <dc:creator>Madiha Zeeshan</dc:creator>
  <cp:lastModifiedBy>Madiha Zeeshan</cp:lastModifiedBy>
  <cp:revision>1</cp:revision>
  <dcterms:created xsi:type="dcterms:W3CDTF">2016-05-27T19:16:38Z</dcterms:created>
  <dcterms:modified xsi:type="dcterms:W3CDTF">2016-05-27T19:16:49Z</dcterms:modified>
</cp:coreProperties>
</file>