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0A14-DD69-476A-9934-05A618090C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6A1E-722E-42FA-966E-531386E1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702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0A14-DD69-476A-9934-05A618090C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6A1E-722E-42FA-966E-531386E1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68797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0A14-DD69-476A-9934-05A618090C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6A1E-722E-42FA-966E-531386E1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677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0A14-DD69-476A-9934-05A618090C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6A1E-722E-42FA-966E-531386E1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582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0A14-DD69-476A-9934-05A618090C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6A1E-722E-42FA-966E-531386E1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316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0A14-DD69-476A-9934-05A618090C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6A1E-722E-42FA-966E-531386E1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85893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0A14-DD69-476A-9934-05A618090C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6A1E-722E-42FA-966E-531386E1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4268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0A14-DD69-476A-9934-05A618090C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6A1E-722E-42FA-966E-531386E1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6476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0A14-DD69-476A-9934-05A618090C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6A1E-722E-42FA-966E-531386E1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9354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0A14-DD69-476A-9934-05A618090C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6A1E-722E-42FA-966E-531386E1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606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0A14-DD69-476A-9934-05A618090C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6A1E-722E-42FA-966E-531386E1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186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rgbClr val="228B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0A14-DD69-476A-9934-05A618090CC6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96A1E-722E-42FA-966E-531386E1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82125224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6.05.04"/>
  <p:tag name="AS_TITLE" val="Aspose.Slides for .NET 4.0 Client Profile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0</Paragraphs>
  <Slides>1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Madiha Zeeshan</dc:creator>
  <cp:lastModifiedBy>Madiha Zeeshan</cp:lastModifiedBy>
  <cp:revision>1</cp:revision>
  <dcterms:created xsi:type="dcterms:W3CDTF">2016-05-27T11:33:30Z</dcterms:created>
  <dcterms:modified xsi:type="dcterms:W3CDTF">2016-05-27T11:34:23Z</dcterms:modified>
</cp:coreProperties>
</file>